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media/image1.jpeg" ContentType="image/jpeg"/>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FFFFFF"/>
        </a:solidFill>
        <a:effectLst/>
        <a:uFillTx/>
        <a:latin typeface="Helvetica Neue"/>
        <a:ea typeface="Helvetica Neue"/>
        <a:cs typeface="Helvetica Neue"/>
        <a:sym typeface="Helvetica Neue"/>
      </a:defRPr>
    </a:lvl1pPr>
    <a:lvl2pPr marL="0" marR="0" indent="22860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FFFFFF"/>
        </a:solidFill>
        <a:effectLst/>
        <a:uFillTx/>
        <a:latin typeface="Helvetica Neue"/>
        <a:ea typeface="Helvetica Neue"/>
        <a:cs typeface="Helvetica Neue"/>
        <a:sym typeface="Helvetica Neue"/>
      </a:defRPr>
    </a:lvl2pPr>
    <a:lvl3pPr marL="0" marR="0" indent="45720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FFFFFF"/>
        </a:solidFill>
        <a:effectLst/>
        <a:uFillTx/>
        <a:latin typeface="Helvetica Neue"/>
        <a:ea typeface="Helvetica Neue"/>
        <a:cs typeface="Helvetica Neue"/>
        <a:sym typeface="Helvetica Neue"/>
      </a:defRPr>
    </a:lvl3pPr>
    <a:lvl4pPr marL="0" marR="0" indent="68580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FFFFFF"/>
        </a:solidFill>
        <a:effectLst/>
        <a:uFillTx/>
        <a:latin typeface="Helvetica Neue"/>
        <a:ea typeface="Helvetica Neue"/>
        <a:cs typeface="Helvetica Neue"/>
        <a:sym typeface="Helvetica Neue"/>
      </a:defRPr>
    </a:lvl4pPr>
    <a:lvl5pPr marL="0" marR="0" indent="91440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FFFFFF"/>
        </a:solidFill>
        <a:effectLst/>
        <a:uFillTx/>
        <a:latin typeface="Helvetica Neue"/>
        <a:ea typeface="Helvetica Neue"/>
        <a:cs typeface="Helvetica Neue"/>
        <a:sym typeface="Helvetica Neue"/>
      </a:defRPr>
    </a:lvl5pPr>
    <a:lvl6pPr marL="0" marR="0" indent="114300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FFFFFF"/>
        </a:solidFill>
        <a:effectLst/>
        <a:uFillTx/>
        <a:latin typeface="Helvetica Neue"/>
        <a:ea typeface="Helvetica Neue"/>
        <a:cs typeface="Helvetica Neue"/>
        <a:sym typeface="Helvetica Neue"/>
      </a:defRPr>
    </a:lvl6pPr>
    <a:lvl7pPr marL="0" marR="0" indent="137160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FFFFFF"/>
        </a:solidFill>
        <a:effectLst/>
        <a:uFillTx/>
        <a:latin typeface="Helvetica Neue"/>
        <a:ea typeface="Helvetica Neue"/>
        <a:cs typeface="Helvetica Neue"/>
        <a:sym typeface="Helvetica Neue"/>
      </a:defRPr>
    </a:lvl7pPr>
    <a:lvl8pPr marL="0" marR="0" indent="160020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FFFFFF"/>
        </a:solidFill>
        <a:effectLst/>
        <a:uFillTx/>
        <a:latin typeface="Helvetica Neue"/>
        <a:ea typeface="Helvetica Neue"/>
        <a:cs typeface="Helvetica Neue"/>
        <a:sym typeface="Helvetica Neue"/>
      </a:defRPr>
    </a:lvl8pPr>
    <a:lvl9pPr marL="0" marR="0" indent="182880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FFFFFF"/>
        </a:solidFill>
        <a:effectLst/>
        <a:uFillTx/>
        <a:latin typeface="Helvetica Neue"/>
        <a:ea typeface="Helvetica Neue"/>
        <a:cs typeface="Helvetica Neue"/>
        <a:sym typeface="Helvetica Neu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b="def" i="def"/>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solidFill>
                <a:srgbClr val="D6D6D6"/>
              </a:solidFill>
              <a:prstDash val="solid"/>
              <a:miter lim="400000"/>
            </a:ln>
          </a:left>
          <a:right>
            <a:ln w="254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solidFill>
        </a:fill>
      </a:tcStyle>
    </a:firstCol>
    <a:lastRow>
      <a:tcTxStyle b="off"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25400" cap="flat">
              <a:solidFill>
                <a:srgbClr val="D6D7D6"/>
              </a:solidFill>
              <a:prstDash val="solid"/>
              <a:miter lim="400000"/>
            </a:ln>
          </a:top>
          <a:bottom>
            <a:ln w="12700" cap="flat">
              <a:solidFill>
                <a:srgbClr val="D6D6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32650"/>
          </a:solidFill>
        </a:fill>
      </a:tcStyle>
    </a:lastRow>
    <a:firstRow>
      <a:tcTxStyle b="on"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6D6"/>
              </a:solidFill>
              <a:prstDash val="solid"/>
              <a:miter lim="400000"/>
            </a:ln>
          </a:top>
          <a:bottom>
            <a:ln w="254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32650"/>
          </a:solidFill>
        </a:fill>
      </a:tcStyle>
    </a:firstRow>
  </a:tblStyle>
  <a:tblStyle styleId="{C7B018BB-80A7-4F77-B60F-C8B233D01FF8}" styleName="">
    <a:tblBg/>
    <a:wholeTbl>
      <a:tcTxStyle b="off" i="off">
        <a:font>
          <a:latin typeface="Helvetica Neue"/>
          <a:ea typeface="Helvetica Neue"/>
          <a:cs typeface="Helvetica Neue"/>
        </a:font>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noFill/>
        </a:fill>
      </a:tcStyle>
    </a:wholeTbl>
    <a:band2H>
      <a:tcTxStyle b="def" i="def"/>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84E00"/>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17101"/>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17101"/>
          </a:solidFill>
        </a:fill>
      </a:tcStyle>
    </a:firstRow>
  </a:tblStyle>
  <a:tblStyle styleId="{EEE7283C-3CF3-47DC-8721-378D4A62B228}" styleName="">
    <a:tblBg/>
    <a:wholeTbl>
      <a:tcTxStyle b="off" i="off">
        <a:font>
          <a:latin typeface="Helvetica Neue"/>
          <a:ea typeface="Helvetica Neue"/>
          <a:cs typeface="Helvetica Neue"/>
        </a:font>
        <a:srgbClr val="FFFFFF"/>
      </a:tcTxStyle>
      <a:tcStyle>
        <a:tcBdr>
          <a:left>
            <a:ln w="12700" cap="flat">
              <a:solidFill>
                <a:srgbClr val="AAAAAA"/>
              </a:solidFill>
              <a:prstDash val="solid"/>
              <a:miter lim="400000"/>
            </a:ln>
          </a:left>
          <a:right>
            <a:ln w="12700" cap="flat">
              <a:solidFill>
                <a:srgbClr val="AAAAAA"/>
              </a:solidFill>
              <a:prstDash val="solid"/>
              <a:miter lim="400000"/>
            </a:ln>
          </a:right>
          <a:top>
            <a:ln w="12700" cap="flat">
              <a:solidFill>
                <a:srgbClr val="AAAAAA"/>
              </a:solidFill>
              <a:prstDash val="solid"/>
              <a:miter lim="400000"/>
            </a:ln>
          </a:top>
          <a:bottom>
            <a:ln w="12700" cap="flat">
              <a:solidFill>
                <a:srgbClr val="AAAAAA"/>
              </a:solidFill>
              <a:prstDash val="solid"/>
              <a:miter lim="400000"/>
            </a:ln>
          </a:bottom>
          <a:insideH>
            <a:ln w="12700" cap="flat">
              <a:solidFill>
                <a:srgbClr val="AAAAAA"/>
              </a:solidFill>
              <a:prstDash val="solid"/>
              <a:miter lim="400000"/>
            </a:ln>
          </a:insideH>
          <a:insideV>
            <a:ln w="12700" cap="flat">
              <a:solidFill>
                <a:srgbClr val="AAAAAA"/>
              </a:solidFill>
              <a:prstDash val="solid"/>
              <a:miter lim="400000"/>
            </a:ln>
          </a:insideV>
        </a:tcBdr>
        <a:fill>
          <a:noFill/>
        </a:fill>
      </a:tcStyle>
    </a:wholeTbl>
    <a:band2H>
      <a:tcTxStyle b="def" i="def"/>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5"/>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5">
              <a:hueOff val="106375"/>
              <a:satOff val="9554"/>
              <a:lumOff val="-13516"/>
            </a:schemeClr>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0" cap="flat">
              <a:noFill/>
              <a:miter lim="400000"/>
            </a:ln>
          </a:bottom>
          <a:insideH>
            <a:ln w="12700" cap="flat">
              <a:noFill/>
              <a:miter lim="400000"/>
            </a:ln>
          </a:insideH>
          <a:insideV>
            <a:ln w="12700" cap="flat">
              <a:noFill/>
              <a:miter lim="400000"/>
            </a:ln>
          </a:insideV>
        </a:tcBdr>
        <a:fill>
          <a:solidFill>
            <a:schemeClr val="accent5">
              <a:hueOff val="106375"/>
              <a:satOff val="9554"/>
              <a:lumOff val="-13516"/>
            </a:schemeClr>
          </a:solidFill>
        </a:fill>
      </a:tcStyle>
    </a:firstRow>
  </a:tblStyle>
  <a:tblStyle styleId="{CF821DB8-F4EB-4A41-A1BA-3FCAFE7338EE}" styleName="">
    <a:tblBg/>
    <a:wholeTbl>
      <a:tcTxStyle b="off"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b="def" i="def"/>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6">
              <a:hueOff val="-119728"/>
              <a:satOff val="5580"/>
              <a:lumOff val="-12961"/>
            </a:schemeClr>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50E48"/>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50E48"/>
          </a:solidFill>
        </a:fill>
      </a:tcStyle>
    </a:firstRow>
  </a:tblStyle>
  <a:tblStyle styleId="{33BA23B1-9221-436E-865A-0063620EA4FD}" styleName="">
    <a:tblBg/>
    <a:wholeTbl>
      <a:tcTxStyle b="off" i="off">
        <a:font>
          <a:latin typeface="Helvetica Neue"/>
          <a:ea typeface="Helvetica Neue"/>
          <a:cs typeface="Helvetica Neue"/>
        </a:font>
        <a:srgbClr val="FFFFFF"/>
      </a:tcTxStyle>
      <a:tcStyle>
        <a:tcBdr>
          <a:left>
            <a:ln w="12700" cap="flat">
              <a:solidFill>
                <a:srgbClr val="909090"/>
              </a:solidFill>
              <a:prstDash val="solid"/>
              <a:miter lim="400000"/>
            </a:ln>
          </a:left>
          <a:right>
            <a:ln w="12700" cap="flat">
              <a:solidFill>
                <a:srgbClr val="909090"/>
              </a:solidFill>
              <a:prstDash val="solid"/>
              <a:miter lim="400000"/>
            </a:ln>
          </a:right>
          <a:top>
            <a:ln w="12700" cap="flat">
              <a:solidFill>
                <a:srgbClr val="909090"/>
              </a:solidFill>
              <a:prstDash val="solid"/>
              <a:miter lim="400000"/>
            </a:ln>
          </a:top>
          <a:bottom>
            <a:ln w="12700" cap="flat">
              <a:solidFill>
                <a:srgbClr val="909090"/>
              </a:solidFill>
              <a:prstDash val="solid"/>
              <a:miter lim="400000"/>
            </a:ln>
          </a:bottom>
          <a:insideH>
            <a:ln w="12700" cap="flat">
              <a:solidFill>
                <a:srgbClr val="909090"/>
              </a:solidFill>
              <a:prstDash val="solid"/>
              <a:miter lim="400000"/>
            </a:ln>
          </a:insideH>
          <a:insideV>
            <a:ln w="12700" cap="flat">
              <a:solidFill>
                <a:srgbClr val="909090"/>
              </a:solidFill>
              <a:prstDash val="solid"/>
              <a:miter lim="400000"/>
            </a:ln>
          </a:insideV>
        </a:tcBdr>
        <a:fill>
          <a:noFill/>
        </a:fill>
      </a:tcStyle>
    </a:wholeTbl>
    <a:band2H>
      <a:tcTxStyle b="def" i="def"/>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98089"/>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6A0AC"/>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6A0AC"/>
          </a:solidFill>
        </a:fill>
      </a:tcStyle>
    </a:firstRow>
  </a:tblStyle>
  <a:tblStyle styleId="{2708684C-4D16-4618-839F-0558EEFCDFE6}" styleName="">
    <a:tblBg/>
    <a:wholeTbl>
      <a:tcTxStyle b="off" i="off">
        <a:font>
          <a:latin typeface="Helvetica Neue"/>
          <a:ea typeface="Helvetica Neue"/>
          <a:cs typeface="Helvetica Neue"/>
        </a:font>
        <a:srgbClr val="FFFFFF"/>
      </a:tcTxStyle>
      <a:tcStyle>
        <a:tcBdr>
          <a:left>
            <a:ln w="12700" cap="flat">
              <a:solidFill>
                <a:srgbClr val="929292"/>
              </a:solidFill>
              <a:custDash>
                <a:ds d="200000" sp="200000"/>
              </a:custDash>
              <a:miter lim="400000"/>
            </a:ln>
          </a:left>
          <a:right>
            <a:ln w="12700" cap="flat">
              <a:solidFill>
                <a:srgbClr val="929292"/>
              </a:solidFill>
              <a:custDash>
                <a:ds d="200000" sp="200000"/>
              </a:custDash>
              <a:miter lim="400000"/>
            </a:ln>
          </a:right>
          <a:top>
            <a:ln w="12700" cap="flat">
              <a:solidFill>
                <a:srgbClr val="929292"/>
              </a:solidFill>
              <a:custDash>
                <a:ds d="200000" sp="200000"/>
              </a:custDash>
              <a:miter lim="400000"/>
            </a:ln>
          </a:top>
          <a:bottom>
            <a:ln w="12700" cap="flat">
              <a:solidFill>
                <a:srgbClr val="929292"/>
              </a:solidFill>
              <a:custDash>
                <a:ds d="200000" sp="200000"/>
              </a:custDash>
              <a:miter lim="400000"/>
            </a:ln>
          </a:bottom>
          <a:insideH>
            <a:ln w="12700" cap="flat">
              <a:solidFill>
                <a:srgbClr val="929292"/>
              </a:solidFill>
              <a:custDash>
                <a:ds d="200000" sp="200000"/>
              </a:custDash>
              <a:miter lim="400000"/>
            </a:ln>
          </a:insideH>
          <a:insideV>
            <a:ln w="12700" cap="flat">
              <a:solidFill>
                <a:srgbClr val="929292"/>
              </a:solidFill>
              <a:custDash>
                <a:ds d="200000" sp="200000"/>
              </a:custDash>
              <a:miter lim="400000"/>
            </a:ln>
          </a:insideV>
        </a:tcBdr>
        <a:fill>
          <a:noFill/>
        </a:fill>
      </a:tcStyle>
    </a:wholeTbl>
    <a:band2H>
      <a:tcTxStyle b="def" i="def"/>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Col>
    <a:lastRow>
      <a:tcTxStyle b="off" i="off">
        <a:font>
          <a:latin typeface="Helvetica Neue"/>
          <a:ea typeface="Helvetica Neue"/>
          <a:cs typeface="Helvetica Neue"/>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25400" cap="flat">
              <a:solidFill>
                <a:srgbClr val="929292"/>
              </a:solidFill>
              <a:prstDash val="solid"/>
              <a:miter lim="400000"/>
            </a:ln>
          </a:top>
          <a:bottom>
            <a:ln w="12700" cap="flat">
              <a:noFill/>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lastRow>
    <a:firstRow>
      <a:tcTxStyle b="on" i="off">
        <a:font>
          <a:latin typeface="Helvetica Neue"/>
          <a:ea typeface="Helvetica Neue"/>
          <a:cs typeface="Helvetica Neue"/>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12700" cap="flat">
              <a:noFill/>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16" name="Shape 116"/>
          <p:cNvSpPr/>
          <p:nvPr>
            <p:ph type="sldImg"/>
          </p:nvPr>
        </p:nvSpPr>
        <p:spPr>
          <a:xfrm>
            <a:off x="1143000" y="685800"/>
            <a:ext cx="4572000" cy="3429000"/>
          </a:xfrm>
          <a:prstGeom prst="rect">
            <a:avLst/>
          </a:prstGeom>
        </p:spPr>
        <p:txBody>
          <a:bodyPr/>
          <a:lstStyle/>
          <a:p>
            <a:pPr/>
          </a:p>
        </p:txBody>
      </p:sp>
      <p:sp>
        <p:nvSpPr>
          <p:cNvPr id="117" name="Shape 11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Relationships>

</file>

<file path=ppt/notesSlides/_rels/notesSlide10.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s>

</file>

<file path=ppt/notesSlides/_rels/notesSlide11.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Relationships>

</file>

<file path=ppt/notesSlides/_rels/notesSlide12.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Relationships>

</file>

<file path=ppt/notesSlides/_rels/notesSlide13.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Relationships>

</file>

<file path=ppt/notesSlides/_rels/notesSlide14.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_rels/notesSlide9.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6" name="Shape 126"/>
          <p:cNvSpPr/>
          <p:nvPr>
            <p:ph type="sldImg"/>
          </p:nvPr>
        </p:nvSpPr>
        <p:spPr>
          <a:prstGeom prst="rect">
            <a:avLst/>
          </a:prstGeom>
        </p:spPr>
        <p:txBody>
          <a:bodyPr/>
          <a:lstStyle/>
          <a:p>
            <a:pPr/>
          </a:p>
        </p:txBody>
      </p:sp>
      <p:sp>
        <p:nvSpPr>
          <p:cNvPr id="127" name="Shape 127"/>
          <p:cNvSpPr/>
          <p:nvPr>
            <p:ph type="body" sz="quarter" idx="1"/>
          </p:nvPr>
        </p:nvSpPr>
        <p:spPr>
          <a:prstGeom prst="rect">
            <a:avLst/>
          </a:prstGeom>
        </p:spPr>
        <p:txBody>
          <a:bodyPr/>
          <a:lstStyle/>
          <a:p>
            <a:pPr/>
            <a:r>
              <a:t>Thank you for lasting till the last day of the conference!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40" name="Shape 940"/>
          <p:cNvSpPr/>
          <p:nvPr>
            <p:ph type="sldImg"/>
          </p:nvPr>
        </p:nvSpPr>
        <p:spPr>
          <a:prstGeom prst="rect">
            <a:avLst/>
          </a:prstGeom>
        </p:spPr>
        <p:txBody>
          <a:bodyPr/>
          <a:lstStyle/>
          <a:p>
            <a:pPr/>
          </a:p>
        </p:txBody>
      </p:sp>
      <p:sp>
        <p:nvSpPr>
          <p:cNvPr id="941" name="Shape 941"/>
          <p:cNvSpPr/>
          <p:nvPr>
            <p:ph type="body" sz="quarter" idx="1"/>
          </p:nvPr>
        </p:nvSpPr>
        <p:spPr>
          <a:prstGeom prst="rect">
            <a:avLst/>
          </a:prstGeom>
        </p:spPr>
        <p:txBody>
          <a:bodyPr/>
          <a:lstStyle/>
          <a:p>
            <a:pPr/>
            <a:r>
              <a:t>we used a multiple linear regression model to forecast the changes in kinematic and thermodynamic changes in PC space in 6 hours/24 hours etc. </a:t>
            </a:r>
          </a:p>
          <a:p>
            <a:pPr/>
          </a:p>
          <a:p>
            <a:pPr/>
            <a:r>
              <a:t>We can easily convert the time evolution in PC sample back to cartesian space. This constitutes the final step of our model.</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58" name="Shape 958"/>
          <p:cNvSpPr/>
          <p:nvPr>
            <p:ph type="sldImg"/>
          </p:nvPr>
        </p:nvSpPr>
        <p:spPr>
          <a:prstGeom prst="rect">
            <a:avLst/>
          </a:prstGeom>
        </p:spPr>
        <p:txBody>
          <a:bodyPr/>
          <a:lstStyle/>
          <a:p>
            <a:pPr/>
          </a:p>
        </p:txBody>
      </p:sp>
      <p:sp>
        <p:nvSpPr>
          <p:cNvPr id="959" name="Shape 959"/>
          <p:cNvSpPr/>
          <p:nvPr>
            <p:ph type="body" sz="quarter" idx="1"/>
          </p:nvPr>
        </p:nvSpPr>
        <p:spPr>
          <a:prstGeom prst="rect">
            <a:avLst/>
          </a:prstGeom>
        </p:spPr>
        <p:txBody>
          <a:bodyPr/>
          <a:lstStyle/>
          <a:p>
            <a:pPr/>
            <a:r>
              <a:t>Shown in the figure are six radiative structures that explain the most variabilities in our data.</a:t>
            </a:r>
          </a:p>
          <a:p>
            <a:pPr/>
          </a:p>
          <a:p>
            <a:pPr/>
            <a:r>
              <a:t>Which structures are important to predicting TC intensification.</a:t>
            </a:r>
          </a:p>
          <a:p>
            <a:pPr/>
          </a:p>
          <a:p>
            <a:pPr/>
            <a:r>
              <a:t>Surprisingly, our MLR model placed larger linear weights on the 2nd and 6th features. These features only explain ˜18% of the variabilities in our data. The most common rad heating feature in our data, feature 1, was pegged as not critical to our forecasts.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77" name="Shape 977"/>
          <p:cNvSpPr/>
          <p:nvPr>
            <p:ph type="sldImg"/>
          </p:nvPr>
        </p:nvSpPr>
        <p:spPr>
          <a:prstGeom prst="rect">
            <a:avLst/>
          </a:prstGeom>
        </p:spPr>
        <p:txBody>
          <a:bodyPr/>
          <a:lstStyle/>
          <a:p>
            <a:pPr/>
          </a:p>
        </p:txBody>
      </p:sp>
      <p:sp>
        <p:nvSpPr>
          <p:cNvPr id="978" name="Shape 978"/>
          <p:cNvSpPr/>
          <p:nvPr>
            <p:ph type="body" sz="quarter" idx="1"/>
          </p:nvPr>
        </p:nvSpPr>
        <p:spPr>
          <a:prstGeom prst="rect">
            <a:avLst/>
          </a:prstGeom>
        </p:spPr>
        <p:txBody>
          <a:bodyPr/>
          <a:lstStyle/>
          <a:p>
            <a:pPr/>
            <a:r>
              <a:t>Zooming in on the two important structures, you will find that they both featured positive heating anomalies in the northern and eastern half of the cyclone. Both the inner core and outer core heat asymmetries are important.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93" name="Shape 993"/>
          <p:cNvSpPr/>
          <p:nvPr>
            <p:ph type="sldImg"/>
          </p:nvPr>
        </p:nvSpPr>
        <p:spPr>
          <a:prstGeom prst="rect">
            <a:avLst/>
          </a:prstGeom>
        </p:spPr>
        <p:txBody>
          <a:bodyPr/>
          <a:lstStyle/>
          <a:p>
            <a:pPr/>
          </a:p>
        </p:txBody>
      </p:sp>
      <p:sp>
        <p:nvSpPr>
          <p:cNvPr id="994" name="Shape 994"/>
          <p:cNvSpPr/>
          <p:nvPr>
            <p:ph type="body" sz="quarter" idx="1"/>
          </p:nvPr>
        </p:nvSpPr>
        <p:spPr>
          <a:prstGeom prst="rect">
            <a:avLst/>
          </a:prstGeom>
        </p:spPr>
        <p:txBody>
          <a:bodyPr/>
          <a:lstStyle/>
          <a:p>
            <a:pPr/>
            <a:r>
              <a:t>Zooming in on the two important structures, you will find that they both featured positive heating anomalies in the northern and eastern half of the cyclone. Both the inner core and outer core heat asymmetries are important.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07" name="Shape 1007"/>
          <p:cNvSpPr/>
          <p:nvPr>
            <p:ph type="sldImg"/>
          </p:nvPr>
        </p:nvSpPr>
        <p:spPr>
          <a:prstGeom prst="rect">
            <a:avLst/>
          </a:prstGeom>
        </p:spPr>
        <p:txBody>
          <a:bodyPr/>
          <a:lstStyle/>
          <a:p>
            <a:pPr/>
          </a:p>
        </p:txBody>
      </p:sp>
      <p:sp>
        <p:nvSpPr>
          <p:cNvPr id="1008" name="Shape 1008"/>
          <p:cNvSpPr/>
          <p:nvPr>
            <p:ph type="body" sz="quarter" idx="1"/>
          </p:nvPr>
        </p:nvSpPr>
        <p:spPr>
          <a:prstGeom prst="rect">
            <a:avLst/>
          </a:prstGeom>
        </p:spPr>
        <p:txBody>
          <a:bodyPr/>
          <a:lstStyle/>
          <a:p>
            <a:pPr/>
            <a:r>
              <a:t>Shown in the figure are six radiative structures that explain the most variabilities in our data.</a:t>
            </a:r>
          </a:p>
          <a:p>
            <a:pPr/>
          </a:p>
          <a:p>
            <a:pPr/>
            <a:r>
              <a:t>Which structures are important to predicting TC intensification.</a:t>
            </a:r>
          </a:p>
          <a:p>
            <a:pPr/>
          </a:p>
          <a:p>
            <a:pPr/>
            <a:r>
              <a:t>Surprisingly, our MLR model placed larger linear weights on the 2nd and 6th features. These features only explain ˜18% of the variabilities in our data. The most common rad heating feature in our data, feature 1, was pegged as not critical to our forecasts.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71" name="Shape 371"/>
          <p:cNvSpPr/>
          <p:nvPr>
            <p:ph type="sldImg"/>
          </p:nvPr>
        </p:nvSpPr>
        <p:spPr>
          <a:prstGeom prst="rect">
            <a:avLst/>
          </a:prstGeom>
        </p:spPr>
        <p:txBody>
          <a:bodyPr/>
          <a:lstStyle/>
          <a:p>
            <a:pPr/>
          </a:p>
        </p:txBody>
      </p:sp>
      <p:sp>
        <p:nvSpPr>
          <p:cNvPr id="372" name="Shape 372"/>
          <p:cNvSpPr/>
          <p:nvPr>
            <p:ph type="body" sz="quarter" idx="1"/>
          </p:nvPr>
        </p:nvSpPr>
        <p:spPr>
          <a:prstGeom prst="rect">
            <a:avLst/>
          </a:prstGeom>
        </p:spPr>
        <p:txBody>
          <a:bodyPr/>
          <a:lstStyle/>
          <a:p>
            <a:pPr/>
            <a:r>
              <a:t>Recent modeling efforts suggest that CRF has a first order effect on TC intensification.</a:t>
            </a:r>
          </a:p>
          <a:p>
            <a:pPr/>
            <a:r>
              <a:t>Here we show two WRF simulations on Hurricane Maria. The simulation on the right is without CRF. Maria without CRF is unable to organize into a major cyclone.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87" name="Shape 787"/>
          <p:cNvSpPr/>
          <p:nvPr>
            <p:ph type="sldImg"/>
          </p:nvPr>
        </p:nvSpPr>
        <p:spPr>
          <a:prstGeom prst="rect">
            <a:avLst/>
          </a:prstGeom>
        </p:spPr>
        <p:txBody>
          <a:bodyPr/>
          <a:lstStyle/>
          <a:p>
            <a:pPr/>
          </a:p>
        </p:txBody>
      </p:sp>
      <p:sp>
        <p:nvSpPr>
          <p:cNvPr id="788" name="Shape 788"/>
          <p:cNvSpPr/>
          <p:nvPr>
            <p:ph type="body" sz="quarter" idx="1"/>
          </p:nvPr>
        </p:nvSpPr>
        <p:spPr>
          <a:prstGeom prst="rect">
            <a:avLst/>
          </a:prstGeom>
        </p:spPr>
        <p:txBody>
          <a:bodyPr/>
          <a:lstStyle/>
          <a:p>
            <a:pPr/>
            <a:r>
              <a:t>Recent modeling efforts suggest that CRF has a first order effect on TC intensification.</a:t>
            </a:r>
          </a:p>
          <a:p>
            <a:pPr/>
            <a:r>
              <a:t>Here we show two WRF simulations on Hurricane Maria. The simulation on the right is without CRF. Maria without CRF is unable to organize into a major cyclone.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12" name="Shape 812"/>
          <p:cNvSpPr/>
          <p:nvPr>
            <p:ph type="sldImg"/>
          </p:nvPr>
        </p:nvSpPr>
        <p:spPr>
          <a:prstGeom prst="rect">
            <a:avLst/>
          </a:prstGeom>
        </p:spPr>
        <p:txBody>
          <a:bodyPr/>
          <a:lstStyle/>
          <a:p>
            <a:pPr/>
          </a:p>
        </p:txBody>
      </p:sp>
      <p:sp>
        <p:nvSpPr>
          <p:cNvPr id="813" name="Shape 813"/>
          <p:cNvSpPr/>
          <p:nvPr>
            <p:ph type="body" sz="quarter" idx="1"/>
          </p:nvPr>
        </p:nvSpPr>
        <p:spPr>
          <a:prstGeom prst="rect">
            <a:avLst/>
          </a:prstGeom>
        </p:spPr>
        <p:txBody>
          <a:bodyPr/>
          <a:lstStyle/>
          <a:p>
            <a:pPr/>
            <a:r>
              <a:t>A reasonable subsequent next step when we know about this first order effect is to quantify and understand it. </a:t>
            </a:r>
          </a:p>
          <a:p>
            <a:pPr/>
          </a:p>
          <a:p>
            <a:pPr/>
            <a:r>
              <a:t>One of the available tools we can use to quantify this effect is the Sawyer-Eliassen Equation framework. This framework allows us to diagnose the axisymmetric circulation in radial-height coordinate with any given axisymmetric heat structures.</a:t>
            </a:r>
          </a:p>
          <a:p>
            <a:pPr/>
          </a:p>
          <a:p>
            <a:pPr/>
            <a:r>
              <a:t>The color contours in the example on the right is the axisymmetric heating associated with CRF. SEQ suggests that this heating created a low-tropospheric updraft that can help intensify the TC.</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30" name="Shape 830"/>
          <p:cNvSpPr/>
          <p:nvPr>
            <p:ph type="sldImg"/>
          </p:nvPr>
        </p:nvSpPr>
        <p:spPr>
          <a:prstGeom prst="rect">
            <a:avLst/>
          </a:prstGeom>
        </p:spPr>
        <p:txBody>
          <a:bodyPr/>
          <a:lstStyle/>
          <a:p>
            <a:pPr/>
          </a:p>
        </p:txBody>
      </p:sp>
      <p:sp>
        <p:nvSpPr>
          <p:cNvPr id="831" name="Shape 831"/>
          <p:cNvSpPr/>
          <p:nvPr>
            <p:ph type="body" sz="quarter" idx="1"/>
          </p:nvPr>
        </p:nvSpPr>
        <p:spPr>
          <a:prstGeom prst="rect">
            <a:avLst/>
          </a:prstGeom>
        </p:spPr>
        <p:txBody>
          <a:bodyPr/>
          <a:lstStyle/>
          <a:p>
            <a:pPr/>
            <a:r>
              <a:t>A reasonable subsequent next step when we know about this first order effect is to quantify and understand it. </a:t>
            </a:r>
          </a:p>
          <a:p>
            <a:pPr/>
          </a:p>
          <a:p>
            <a:pPr/>
            <a:r>
              <a:t>One of the available tools we can use to quantify this effect is the Sawyer-Eliassen Equation framework. This framework allows us to diagnose the axisymmetric circulation in radial-height coordinate with any given axisymmetric heat structures.</a:t>
            </a:r>
          </a:p>
          <a:p>
            <a:pPr/>
          </a:p>
          <a:p>
            <a:pPr/>
            <a:r>
              <a:t>The color contours in the example on the right is the axisymmetric heating associated with CRF. SEQ suggests that this heating created a low-tropospheric updraft that can help intensify the TC.</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55" name="Shape 855"/>
          <p:cNvSpPr/>
          <p:nvPr>
            <p:ph type="sldImg"/>
          </p:nvPr>
        </p:nvSpPr>
        <p:spPr>
          <a:prstGeom prst="rect">
            <a:avLst/>
          </a:prstGeom>
        </p:spPr>
        <p:txBody>
          <a:bodyPr/>
          <a:lstStyle/>
          <a:p>
            <a:pPr/>
          </a:p>
        </p:txBody>
      </p:sp>
      <p:sp>
        <p:nvSpPr>
          <p:cNvPr id="856" name="Shape 856"/>
          <p:cNvSpPr/>
          <p:nvPr>
            <p:ph type="body" sz="quarter" idx="1"/>
          </p:nvPr>
        </p:nvSpPr>
        <p:spPr>
          <a:prstGeom prst="rect">
            <a:avLst/>
          </a:prstGeom>
        </p:spPr>
        <p:txBody>
          <a:bodyPr/>
          <a:lstStyle/>
          <a:p>
            <a:pPr/>
            <a:r>
              <a:t>A reasonable subsequent next step when we know about this first order effect is to quantify and understand it. </a:t>
            </a:r>
          </a:p>
          <a:p>
            <a:pPr/>
          </a:p>
          <a:p>
            <a:pPr/>
            <a:r>
              <a:t>One of the available tools we can use to quantify this effect is the Sawyer-Eliassen Equation framework. This framework allows us to diagnose the axisymmetric circulation in radial-height coordinate with any given axisymmetric heat structures.</a:t>
            </a:r>
          </a:p>
          <a:p>
            <a:pPr/>
          </a:p>
          <a:p>
            <a:pPr/>
            <a:r>
              <a:t>The color contours in the example on the right is the axisymmetric heating associated with CRF. SEQ suggests that this heating created a low-tropospheric updraft that can help intensify the TC.</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75" name="Shape 875"/>
          <p:cNvSpPr/>
          <p:nvPr>
            <p:ph type="sldImg"/>
          </p:nvPr>
        </p:nvSpPr>
        <p:spPr>
          <a:prstGeom prst="rect">
            <a:avLst/>
          </a:prstGeom>
        </p:spPr>
        <p:txBody>
          <a:bodyPr/>
          <a:lstStyle/>
          <a:p>
            <a:pPr/>
          </a:p>
        </p:txBody>
      </p:sp>
      <p:sp>
        <p:nvSpPr>
          <p:cNvPr id="876" name="Shape 876"/>
          <p:cNvSpPr/>
          <p:nvPr>
            <p:ph type="body" sz="quarter" idx="1"/>
          </p:nvPr>
        </p:nvSpPr>
        <p:spPr>
          <a:prstGeom prst="rect">
            <a:avLst/>
          </a:prstGeom>
        </p:spPr>
        <p:txBody>
          <a:bodyPr/>
          <a:lstStyle/>
          <a:p>
            <a:pPr/>
            <a:r>
              <a:t>A reasonable subsequent next step when we know about this first order effect is to quantify and understand it. </a:t>
            </a:r>
          </a:p>
          <a:p>
            <a:pPr/>
          </a:p>
          <a:p>
            <a:pPr/>
            <a:r>
              <a:t>One of the available tools we can use to quantify this effect is the Sawyer-Eliassen Equation framework. This framework allows us to diagnose the axisymmetric circulation in radial-height coordinate with any given axisymmetric heat structures.</a:t>
            </a:r>
          </a:p>
          <a:p>
            <a:pPr/>
          </a:p>
          <a:p>
            <a:pPr/>
            <a:r>
              <a:t>The color contours in the example on the right is the axisymmetric heating associated with CRF. SEQ suggests that this heating created a low-tropospheric updraft that can help intensify the TC.</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16" name="Shape 916"/>
          <p:cNvSpPr/>
          <p:nvPr>
            <p:ph type="sldImg"/>
          </p:nvPr>
        </p:nvSpPr>
        <p:spPr>
          <a:prstGeom prst="rect">
            <a:avLst/>
          </a:prstGeom>
        </p:spPr>
        <p:txBody>
          <a:bodyPr/>
          <a:lstStyle/>
          <a:p>
            <a:pPr/>
          </a:p>
        </p:txBody>
      </p:sp>
      <p:sp>
        <p:nvSpPr>
          <p:cNvPr id="917" name="Shape 917"/>
          <p:cNvSpPr/>
          <p:nvPr>
            <p:ph type="body" sz="quarter" idx="1"/>
          </p:nvPr>
        </p:nvSpPr>
        <p:spPr>
          <a:prstGeom prst="rect">
            <a:avLst/>
          </a:prstGeom>
        </p:spPr>
        <p:txBody>
          <a:bodyPr/>
          <a:lstStyle/>
          <a:p>
            <a:pPr/>
            <a:r>
              <a:t>The linear operator is obtained with a 5 steps procedure. First, we gathered some WRF simulations that we will use to train our model. Currently we have a model that is trained on 4 high resolution simulations on Maria, and a separate model on 20 EnKF ensemble Haiyan simulations.</a:t>
            </a:r>
          </a:p>
          <a:p>
            <a:pPr/>
          </a:p>
          <a:p>
            <a:pPr/>
            <a:r>
              <a:t>We extracted 6 variables from our WRF data for pre-processing.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30" name="Shape 930"/>
          <p:cNvSpPr/>
          <p:nvPr>
            <p:ph type="sldImg"/>
          </p:nvPr>
        </p:nvSpPr>
        <p:spPr>
          <a:prstGeom prst="rect">
            <a:avLst/>
          </a:prstGeom>
        </p:spPr>
        <p:txBody>
          <a:bodyPr/>
          <a:lstStyle/>
          <a:p>
            <a:pPr/>
          </a:p>
        </p:txBody>
      </p:sp>
      <p:sp>
        <p:nvSpPr>
          <p:cNvPr id="931" name="Shape 931"/>
          <p:cNvSpPr/>
          <p:nvPr>
            <p:ph type="body" sz="quarter" idx="1"/>
          </p:nvPr>
        </p:nvSpPr>
        <p:spPr>
          <a:prstGeom prst="rect">
            <a:avLst/>
          </a:prstGeom>
        </p:spPr>
        <p:txBody>
          <a:bodyPr/>
          <a:lstStyle/>
          <a:p>
            <a:pPr/>
            <a:r>
              <a:t>we used a multiple linear regression model to forecast the changes in kinematic and thermodynamic changes in PC space in 6 hours/24 hours etc. </a:t>
            </a:r>
          </a:p>
          <a:p>
            <a:pPr/>
          </a:p>
          <a:p>
            <a:pPr/>
            <a:r>
              <a:t>We can easily convert the time evolution in PC sample back to cartesian space. This constitutes the final step of our model.</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amp; Subtitle">
    <p:spTree>
      <p:nvGrpSpPr>
        <p:cNvPr id="1" name=""/>
        <p:cNvGrpSpPr/>
        <p:nvPr/>
      </p:nvGrpSpPr>
      <p:grpSpPr>
        <a:xfrm>
          <a:off x="0" y="0"/>
          <a:ext cx="0" cy="0"/>
          <a:chOff x="0" y="0"/>
          <a:chExt cx="0" cy="0"/>
        </a:xfrm>
      </p:grpSpPr>
      <p:sp>
        <p:nvSpPr>
          <p:cNvPr id="11" name="Title Text"/>
          <p:cNvSpPr txBox="1"/>
          <p:nvPr>
            <p:ph type="title"/>
          </p:nvPr>
        </p:nvSpPr>
        <p:spPr>
          <a:xfrm>
            <a:off x="1778000" y="2298700"/>
            <a:ext cx="20828000" cy="4648200"/>
          </a:xfrm>
          <a:prstGeom prst="rect">
            <a:avLst/>
          </a:prstGeom>
        </p:spPr>
        <p:txBody>
          <a:bodyPr anchor="b"/>
          <a:lstStyle/>
          <a:p>
            <a:pPr/>
            <a:r>
              <a:t>Title Text</a:t>
            </a:r>
          </a:p>
        </p:txBody>
      </p:sp>
      <p:sp>
        <p:nvSpPr>
          <p:cNvPr id="12" name="Body Level One…"/>
          <p:cNvSpPr txBox="1"/>
          <p:nvPr>
            <p:ph type="body" sz="quarter" idx="1"/>
          </p:nvPr>
        </p:nvSpPr>
        <p:spPr>
          <a:xfrm>
            <a:off x="1778000" y="7073900"/>
            <a:ext cx="20828000" cy="1587500"/>
          </a:xfrm>
          <a:prstGeom prst="rect">
            <a:avLst/>
          </a:prstGeom>
        </p:spPr>
        <p:txBody>
          <a:bodyPr anchor="t"/>
          <a:lstStyle>
            <a:lvl1pPr marL="0" indent="0" algn="ctr">
              <a:spcBef>
                <a:spcPts val="0"/>
              </a:spcBef>
              <a:buClrTx/>
              <a:buSzTx/>
              <a:buNone/>
              <a:defRPr sz="5400"/>
            </a:lvl1pPr>
            <a:lvl2pPr marL="0" indent="0" algn="ctr">
              <a:spcBef>
                <a:spcPts val="0"/>
              </a:spcBef>
              <a:buClrTx/>
              <a:buSzTx/>
              <a:buNone/>
              <a:defRPr sz="5400"/>
            </a:lvl2pPr>
            <a:lvl3pPr marL="0" indent="0" algn="ctr">
              <a:spcBef>
                <a:spcPts val="0"/>
              </a:spcBef>
              <a:buClrTx/>
              <a:buSzTx/>
              <a:buNone/>
              <a:defRPr sz="5400"/>
            </a:lvl3pPr>
            <a:lvl4pPr marL="0" indent="0" algn="ctr">
              <a:spcBef>
                <a:spcPts val="0"/>
              </a:spcBef>
              <a:buClrTx/>
              <a:buSzTx/>
              <a:buNone/>
              <a:defRPr sz="5400"/>
            </a:lvl4pPr>
            <a:lvl5pPr marL="0" indent="0" algn="ctr">
              <a:spcBef>
                <a:spcPts val="0"/>
              </a:spcBef>
              <a:buClrTx/>
              <a:buSzTx/>
              <a:buNone/>
              <a:defRPr sz="5400"/>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93" name="–Johnny Appleseed"/>
          <p:cNvSpPr txBox="1"/>
          <p:nvPr>
            <p:ph type="body" sz="quarter" idx="13"/>
          </p:nvPr>
        </p:nvSpPr>
        <p:spPr>
          <a:xfrm>
            <a:off x="2387600" y="8953500"/>
            <a:ext cx="19621500" cy="585521"/>
          </a:xfrm>
          <a:prstGeom prst="rect">
            <a:avLst/>
          </a:prstGeom>
        </p:spPr>
        <p:txBody>
          <a:bodyPr anchor="t">
            <a:spAutoFit/>
          </a:bodyPr>
          <a:lstStyle>
            <a:lvl1pPr marL="0" indent="0" algn="ctr">
              <a:spcBef>
                <a:spcPts val="0"/>
              </a:spcBef>
              <a:buClrTx/>
              <a:buSzTx/>
              <a:buNone/>
              <a:defRPr i="1" sz="3200"/>
            </a:lvl1pPr>
          </a:lstStyle>
          <a:p>
            <a:pPr/>
            <a:r>
              <a:t>–Johnny Appleseed</a:t>
            </a:r>
          </a:p>
        </p:txBody>
      </p:sp>
      <p:sp>
        <p:nvSpPr>
          <p:cNvPr id="94" name="“Type a quote here.”"/>
          <p:cNvSpPr txBox="1"/>
          <p:nvPr>
            <p:ph type="body" sz="quarter" idx="14"/>
          </p:nvPr>
        </p:nvSpPr>
        <p:spPr>
          <a:xfrm>
            <a:off x="2387600" y="6076950"/>
            <a:ext cx="19621500" cy="825500"/>
          </a:xfrm>
          <a:prstGeom prst="rect">
            <a:avLst/>
          </a:prstGeom>
        </p:spPr>
        <p:txBody>
          <a:bodyPr>
            <a:spAutoFit/>
          </a:bodyPr>
          <a:lstStyle>
            <a:lvl1pPr marL="0" indent="0" algn="ctr">
              <a:spcBef>
                <a:spcPts val="0"/>
              </a:spcBef>
              <a:buClrTx/>
              <a:buSzTx/>
              <a:buNone/>
              <a:defRPr>
                <a:latin typeface="+mn-lt"/>
                <a:ea typeface="+mn-ea"/>
                <a:cs typeface="+mn-cs"/>
                <a:sym typeface="Helvetica Neue Medium"/>
              </a:defRPr>
            </a:lvl1pPr>
          </a:lstStyle>
          <a:p>
            <a:pPr/>
            <a:r>
              <a:t>“Type a quote here.” </a:t>
            </a:r>
          </a:p>
        </p:txBody>
      </p:sp>
      <p:sp>
        <p:nvSpPr>
          <p:cNvPr id="9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02" name="Image"/>
          <p:cNvSpPr/>
          <p:nvPr>
            <p:ph type="pic" idx="13"/>
          </p:nvPr>
        </p:nvSpPr>
        <p:spPr>
          <a:xfrm>
            <a:off x="0" y="-1291579"/>
            <a:ext cx="29260800" cy="19507201"/>
          </a:xfrm>
          <a:prstGeom prst="rect">
            <a:avLst/>
          </a:prstGeom>
        </p:spPr>
        <p:txBody>
          <a:bodyPr lIns="91439" tIns="45719" rIns="91439" bIns="45719" anchor="t">
            <a:noAutofit/>
          </a:bodyPr>
          <a:lstStyle/>
          <a:p>
            <a:pPr/>
          </a:p>
        </p:txBody>
      </p:sp>
      <p:sp>
        <p:nvSpPr>
          <p:cNvPr id="10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1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Horizontal">
    <p:spTree>
      <p:nvGrpSpPr>
        <p:cNvPr id="1" name=""/>
        <p:cNvGrpSpPr/>
        <p:nvPr/>
      </p:nvGrpSpPr>
      <p:grpSpPr>
        <a:xfrm>
          <a:off x="0" y="0"/>
          <a:ext cx="0" cy="0"/>
          <a:chOff x="0" y="0"/>
          <a:chExt cx="0" cy="0"/>
        </a:xfrm>
      </p:grpSpPr>
      <p:sp>
        <p:nvSpPr>
          <p:cNvPr id="20" name="Image"/>
          <p:cNvSpPr/>
          <p:nvPr>
            <p:ph type="pic" idx="13"/>
          </p:nvPr>
        </p:nvSpPr>
        <p:spPr>
          <a:xfrm>
            <a:off x="2921000" y="330200"/>
            <a:ext cx="18542000" cy="9207501"/>
          </a:xfrm>
          <a:prstGeom prst="rect">
            <a:avLst/>
          </a:prstGeom>
        </p:spPr>
        <p:txBody>
          <a:bodyPr lIns="91439" tIns="45719" rIns="91439" bIns="45719" anchor="t">
            <a:noAutofit/>
          </a:bodyPr>
          <a:lstStyle/>
          <a:p>
            <a:pPr/>
          </a:p>
        </p:txBody>
      </p:sp>
      <p:sp>
        <p:nvSpPr>
          <p:cNvPr id="21" name="Title Text"/>
          <p:cNvSpPr txBox="1"/>
          <p:nvPr>
            <p:ph type="title"/>
          </p:nvPr>
        </p:nvSpPr>
        <p:spPr>
          <a:xfrm>
            <a:off x="635000" y="9512300"/>
            <a:ext cx="23114000" cy="2006600"/>
          </a:xfrm>
          <a:prstGeom prst="rect">
            <a:avLst/>
          </a:prstGeom>
        </p:spPr>
        <p:txBody>
          <a:bodyPr/>
          <a:lstStyle/>
          <a:p>
            <a:pPr/>
            <a:r>
              <a:t>Title Text</a:t>
            </a:r>
          </a:p>
        </p:txBody>
      </p:sp>
      <p:sp>
        <p:nvSpPr>
          <p:cNvPr id="22" name="Body Level One…"/>
          <p:cNvSpPr txBox="1"/>
          <p:nvPr>
            <p:ph type="body" sz="quarter" idx="1"/>
          </p:nvPr>
        </p:nvSpPr>
        <p:spPr>
          <a:xfrm>
            <a:off x="635000" y="11442700"/>
            <a:ext cx="23114000" cy="1587500"/>
          </a:xfrm>
          <a:prstGeom prst="rect">
            <a:avLst/>
          </a:prstGeom>
        </p:spPr>
        <p:txBody>
          <a:bodyPr anchor="t"/>
          <a:lstStyle>
            <a:lvl1pPr marL="0" indent="0" algn="ctr">
              <a:spcBef>
                <a:spcPts val="0"/>
              </a:spcBef>
              <a:buClrTx/>
              <a:buSzTx/>
              <a:buNone/>
              <a:defRPr sz="5400"/>
            </a:lvl1pPr>
            <a:lvl2pPr marL="0" indent="0" algn="ctr">
              <a:spcBef>
                <a:spcPts val="0"/>
              </a:spcBef>
              <a:buClrTx/>
              <a:buSzTx/>
              <a:buNone/>
              <a:defRPr sz="5400"/>
            </a:lvl2pPr>
            <a:lvl3pPr marL="0" indent="0" algn="ctr">
              <a:spcBef>
                <a:spcPts val="0"/>
              </a:spcBef>
              <a:buClrTx/>
              <a:buSzTx/>
              <a:buNone/>
              <a:defRPr sz="5400"/>
            </a:lvl3pPr>
            <a:lvl4pPr marL="0" indent="0" algn="ctr">
              <a:spcBef>
                <a:spcPts val="0"/>
              </a:spcBef>
              <a:buClrTx/>
              <a:buSzTx/>
              <a:buNone/>
              <a:defRPr sz="5400"/>
            </a:lvl4pPr>
            <a:lvl5pPr marL="0" indent="0" algn="ctr">
              <a:spcBef>
                <a:spcPts val="0"/>
              </a:spcBef>
              <a:buClrTx/>
              <a:buSzTx/>
              <a:buNone/>
              <a:defRPr sz="5400"/>
            </a:lvl5pPr>
          </a:lstStyle>
          <a:p>
            <a:pPr/>
            <a:r>
              <a:t>Body Level One</a:t>
            </a:r>
          </a:p>
          <a:p>
            <a:pPr lvl="1"/>
            <a:r>
              <a:t>Body Level Two</a:t>
            </a:r>
          </a:p>
          <a:p>
            <a:pPr lvl="2"/>
            <a:r>
              <a:t>Body Level Three</a:t>
            </a:r>
          </a:p>
          <a:p>
            <a:pPr lvl="3"/>
            <a:r>
              <a:t>Body Level Four</a:t>
            </a:r>
          </a:p>
          <a:p>
            <a:pPr lvl="4"/>
            <a:r>
              <a:t>Body Level Five</a:t>
            </a:r>
          </a:p>
        </p:txBody>
      </p:sp>
      <p:sp>
        <p:nvSpPr>
          <p:cNvPr id="2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enter">
    <p:spTree>
      <p:nvGrpSpPr>
        <p:cNvPr id="1" name=""/>
        <p:cNvGrpSpPr/>
        <p:nvPr/>
      </p:nvGrpSpPr>
      <p:grpSpPr>
        <a:xfrm>
          <a:off x="0" y="0"/>
          <a:ext cx="0" cy="0"/>
          <a:chOff x="0" y="0"/>
          <a:chExt cx="0" cy="0"/>
        </a:xfrm>
      </p:grpSpPr>
      <p:sp>
        <p:nvSpPr>
          <p:cNvPr id="30" name="Title Text"/>
          <p:cNvSpPr txBox="1"/>
          <p:nvPr>
            <p:ph type="title"/>
          </p:nvPr>
        </p:nvSpPr>
        <p:spPr>
          <a:xfrm>
            <a:off x="1778000" y="4533900"/>
            <a:ext cx="20828000" cy="4648200"/>
          </a:xfrm>
          <a:prstGeom prst="rect">
            <a:avLst/>
          </a:prstGeom>
        </p:spPr>
        <p:txBody>
          <a:bodyPr/>
          <a:lstStyle/>
          <a:p>
            <a:pPr/>
            <a:r>
              <a:t>Title Text</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Vertical">
    <p:spTree>
      <p:nvGrpSpPr>
        <p:cNvPr id="1" name=""/>
        <p:cNvGrpSpPr/>
        <p:nvPr/>
      </p:nvGrpSpPr>
      <p:grpSpPr>
        <a:xfrm>
          <a:off x="0" y="0"/>
          <a:ext cx="0" cy="0"/>
          <a:chOff x="0" y="0"/>
          <a:chExt cx="0" cy="0"/>
        </a:xfrm>
      </p:grpSpPr>
      <p:sp>
        <p:nvSpPr>
          <p:cNvPr id="38" name="Image"/>
          <p:cNvSpPr/>
          <p:nvPr>
            <p:ph type="pic" idx="13"/>
          </p:nvPr>
        </p:nvSpPr>
        <p:spPr>
          <a:xfrm>
            <a:off x="8016875" y="-63500"/>
            <a:ext cx="19831050" cy="13220701"/>
          </a:xfrm>
          <a:prstGeom prst="rect">
            <a:avLst/>
          </a:prstGeom>
        </p:spPr>
        <p:txBody>
          <a:bodyPr lIns="91439" tIns="45719" rIns="91439" bIns="45719" anchor="t">
            <a:noAutofit/>
          </a:bodyPr>
          <a:lstStyle/>
          <a:p>
            <a:pPr/>
          </a:p>
        </p:txBody>
      </p:sp>
      <p:sp>
        <p:nvSpPr>
          <p:cNvPr id="39" name="Title Text"/>
          <p:cNvSpPr txBox="1"/>
          <p:nvPr>
            <p:ph type="title"/>
          </p:nvPr>
        </p:nvSpPr>
        <p:spPr>
          <a:xfrm>
            <a:off x="1651000" y="952500"/>
            <a:ext cx="10223500" cy="5549900"/>
          </a:xfrm>
          <a:prstGeom prst="rect">
            <a:avLst/>
          </a:prstGeom>
        </p:spPr>
        <p:txBody>
          <a:bodyPr anchor="b"/>
          <a:lstStyle>
            <a:lvl1pPr>
              <a:defRPr sz="8400"/>
            </a:lvl1pPr>
          </a:lstStyle>
          <a:p>
            <a:pPr/>
            <a:r>
              <a:t>Title Text</a:t>
            </a:r>
          </a:p>
        </p:txBody>
      </p:sp>
      <p:sp>
        <p:nvSpPr>
          <p:cNvPr id="40" name="Body Level One…"/>
          <p:cNvSpPr txBox="1"/>
          <p:nvPr>
            <p:ph type="body" sz="quarter" idx="1"/>
          </p:nvPr>
        </p:nvSpPr>
        <p:spPr>
          <a:xfrm>
            <a:off x="1651000" y="6527800"/>
            <a:ext cx="10223500" cy="5727700"/>
          </a:xfrm>
          <a:prstGeom prst="rect">
            <a:avLst/>
          </a:prstGeom>
        </p:spPr>
        <p:txBody>
          <a:bodyPr anchor="t"/>
          <a:lstStyle>
            <a:lvl1pPr marL="0" indent="0" algn="ctr">
              <a:spcBef>
                <a:spcPts val="0"/>
              </a:spcBef>
              <a:buClrTx/>
              <a:buSzTx/>
              <a:buNone/>
              <a:defRPr sz="5400"/>
            </a:lvl1pPr>
            <a:lvl2pPr marL="0" indent="0" algn="ctr">
              <a:spcBef>
                <a:spcPts val="0"/>
              </a:spcBef>
              <a:buClrTx/>
              <a:buSzTx/>
              <a:buNone/>
              <a:defRPr sz="5400"/>
            </a:lvl2pPr>
            <a:lvl3pPr marL="0" indent="0" algn="ctr">
              <a:spcBef>
                <a:spcPts val="0"/>
              </a:spcBef>
              <a:buClrTx/>
              <a:buSzTx/>
              <a:buNone/>
              <a:defRPr sz="5400"/>
            </a:lvl3pPr>
            <a:lvl4pPr marL="0" indent="0" algn="ctr">
              <a:spcBef>
                <a:spcPts val="0"/>
              </a:spcBef>
              <a:buClrTx/>
              <a:buSzTx/>
              <a:buNone/>
              <a:defRPr sz="5400"/>
            </a:lvl4pPr>
            <a:lvl5pPr marL="0" indent="0" algn="ctr">
              <a:spcBef>
                <a:spcPts val="0"/>
              </a:spcBef>
              <a:buClrTx/>
              <a:buSzTx/>
              <a:buNone/>
              <a:defRPr sz="5400"/>
            </a:lvl5pPr>
          </a:lstStyle>
          <a:p>
            <a:pPr/>
            <a:r>
              <a:t>Body Level One</a:t>
            </a:r>
          </a:p>
          <a:p>
            <a:pPr lvl="1"/>
            <a:r>
              <a:t>Body Level Two</a:t>
            </a:r>
          </a:p>
          <a:p>
            <a:pPr lvl="2"/>
            <a:r>
              <a:t>Body Level Three</a:t>
            </a:r>
          </a:p>
          <a:p>
            <a:pPr lvl="3"/>
            <a:r>
              <a:t>Body Level Four</a:t>
            </a:r>
          </a:p>
          <a:p>
            <a:pPr lvl="4"/>
            <a:r>
              <a:t>Body Level Five</a:t>
            </a:r>
          </a:p>
        </p:txBody>
      </p:sp>
      <p:sp>
        <p:nvSpPr>
          <p:cNvPr id="4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Top">
    <p:spTree>
      <p:nvGrpSpPr>
        <p:cNvPr id="1" name=""/>
        <p:cNvGrpSpPr/>
        <p:nvPr/>
      </p:nvGrpSpPr>
      <p:grpSpPr>
        <a:xfrm>
          <a:off x="0" y="0"/>
          <a:ext cx="0" cy="0"/>
          <a:chOff x="0" y="0"/>
          <a:chExt cx="0" cy="0"/>
        </a:xfrm>
      </p:grpSpPr>
      <p:sp>
        <p:nvSpPr>
          <p:cNvPr id="48" name="Title Text"/>
          <p:cNvSpPr txBox="1"/>
          <p:nvPr>
            <p:ph type="title"/>
          </p:nvPr>
        </p:nvSpPr>
        <p:spPr>
          <a:prstGeom prst="rect">
            <a:avLst/>
          </a:prstGeom>
        </p:spPr>
        <p:txBody>
          <a:bodyPr/>
          <a:lstStyle/>
          <a:p>
            <a:pPr/>
            <a:r>
              <a:t>Title Text</a:t>
            </a:r>
          </a:p>
        </p:txBody>
      </p:sp>
      <p:sp>
        <p:nvSpPr>
          <p:cNvPr id="4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56" name="Title Text"/>
          <p:cNvSpPr txBox="1"/>
          <p:nvPr>
            <p:ph type="title"/>
          </p:nvPr>
        </p:nvSpPr>
        <p:spPr>
          <a:prstGeom prst="rect">
            <a:avLst/>
          </a:prstGeom>
        </p:spPr>
        <p:txBody>
          <a:bodyPr/>
          <a:lstStyle/>
          <a:p>
            <a:pPr/>
            <a:r>
              <a:t>Title Text</a:t>
            </a:r>
          </a:p>
        </p:txBody>
      </p:sp>
      <p:sp>
        <p:nvSpPr>
          <p:cNvPr id="57" name="Body Level One…"/>
          <p:cNvSpPr txBox="1"/>
          <p:nvPr>
            <p:ph type="body" idx="1"/>
          </p:nvPr>
        </p:nvSpPr>
        <p:spPr>
          <a:prstGeom prst="rect">
            <a:avLst/>
          </a:prstGeom>
        </p:spPr>
        <p:txBody>
          <a:bodyPr/>
          <a:lstStyle>
            <a:lvl1pPr>
              <a:buClrTx/>
            </a:lvl1pPr>
            <a:lvl2pPr>
              <a:buClrTx/>
            </a:lvl2pPr>
            <a:lvl3pPr>
              <a:buClrTx/>
            </a:lvl3pPr>
            <a:lvl4pPr>
              <a:buClrTx/>
            </a:lvl4pPr>
            <a:lvl5pPr>
              <a:buClrTx/>
            </a:lvl5pPr>
          </a:lstStyle>
          <a:p>
            <a:pPr/>
            <a:r>
              <a:t>Body Level One</a:t>
            </a:r>
          </a:p>
          <a:p>
            <a:pPr lvl="1"/>
            <a:r>
              <a:t>Body Level Two</a:t>
            </a:r>
          </a:p>
          <a:p>
            <a:pPr lvl="2"/>
            <a:r>
              <a:t>Body Level Three</a:t>
            </a:r>
          </a:p>
          <a:p>
            <a:pPr lvl="3"/>
            <a:r>
              <a:t>Body Level Four</a:t>
            </a:r>
          </a:p>
          <a:p>
            <a:pPr lvl="4"/>
            <a:r>
              <a:t>Body Level Five</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65" name="Image"/>
          <p:cNvSpPr/>
          <p:nvPr>
            <p:ph type="pic" idx="13"/>
          </p:nvPr>
        </p:nvSpPr>
        <p:spPr>
          <a:xfrm>
            <a:off x="9972675" y="2125132"/>
            <a:ext cx="16402050" cy="10934701"/>
          </a:xfrm>
          <a:prstGeom prst="rect">
            <a:avLst/>
          </a:prstGeom>
        </p:spPr>
        <p:txBody>
          <a:bodyPr lIns="91439" tIns="45719" rIns="91439" bIns="45719" anchor="t">
            <a:noAutofit/>
          </a:bodyPr>
          <a:lstStyle/>
          <a:p>
            <a:pPr/>
          </a:p>
        </p:txBody>
      </p:sp>
      <p:sp>
        <p:nvSpPr>
          <p:cNvPr id="66" name="Title Text"/>
          <p:cNvSpPr txBox="1"/>
          <p:nvPr>
            <p:ph type="title"/>
          </p:nvPr>
        </p:nvSpPr>
        <p:spPr>
          <a:prstGeom prst="rect">
            <a:avLst/>
          </a:prstGeom>
        </p:spPr>
        <p:txBody>
          <a:bodyPr/>
          <a:lstStyle/>
          <a:p>
            <a:pPr/>
            <a:r>
              <a:t>Title Text</a:t>
            </a:r>
          </a:p>
        </p:txBody>
      </p:sp>
      <p:sp>
        <p:nvSpPr>
          <p:cNvPr id="67" name="Body Level One…"/>
          <p:cNvSpPr txBox="1"/>
          <p:nvPr>
            <p:ph type="body" sz="half" idx="1"/>
          </p:nvPr>
        </p:nvSpPr>
        <p:spPr>
          <a:xfrm>
            <a:off x="1689100" y="3149600"/>
            <a:ext cx="10223500" cy="9296400"/>
          </a:xfrm>
          <a:prstGeom prst="rect">
            <a:avLst/>
          </a:prstGeom>
        </p:spPr>
        <p:txBody>
          <a:bodyPr/>
          <a:lstStyle>
            <a:lvl1pPr marL="558800" indent="-558800">
              <a:spcBef>
                <a:spcPts val="4500"/>
              </a:spcBef>
              <a:buClrTx/>
              <a:defRPr sz="3800"/>
            </a:lvl1pPr>
            <a:lvl2pPr marL="1117600" indent="-558800">
              <a:spcBef>
                <a:spcPts val="4500"/>
              </a:spcBef>
              <a:buClrTx/>
              <a:defRPr sz="3800"/>
            </a:lvl2pPr>
            <a:lvl3pPr marL="1676400" indent="-558800">
              <a:spcBef>
                <a:spcPts val="4500"/>
              </a:spcBef>
              <a:buClrTx/>
              <a:defRPr sz="3800"/>
            </a:lvl3pPr>
            <a:lvl4pPr marL="2235200" indent="-558800">
              <a:spcBef>
                <a:spcPts val="4500"/>
              </a:spcBef>
              <a:buClrTx/>
              <a:defRPr sz="3800"/>
            </a:lvl4pPr>
            <a:lvl5pPr marL="2794000" indent="-558800">
              <a:spcBef>
                <a:spcPts val="4500"/>
              </a:spcBef>
              <a:buClrTx/>
              <a:defRPr sz="3800"/>
            </a:lvl5pPr>
          </a:lstStyle>
          <a:p>
            <a:pPr/>
            <a:r>
              <a:t>Body Level One</a:t>
            </a:r>
          </a:p>
          <a:p>
            <a:pPr lvl="1"/>
            <a:r>
              <a:t>Body Level Two</a:t>
            </a:r>
          </a:p>
          <a:p>
            <a:pPr lvl="2"/>
            <a:r>
              <a:t>Body Level Three</a:t>
            </a:r>
          </a:p>
          <a:p>
            <a:pPr lvl="3"/>
            <a:r>
              <a:t>Body Level Four</a:t>
            </a:r>
          </a:p>
          <a:p>
            <a:pPr lvl="4"/>
            <a:r>
              <a:t>Body Level Five</a:t>
            </a:r>
          </a:p>
        </p:txBody>
      </p:sp>
      <p:sp>
        <p:nvSpPr>
          <p:cNvPr id="6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75" name="Body Level One…"/>
          <p:cNvSpPr txBox="1"/>
          <p:nvPr>
            <p:ph type="body" idx="1"/>
          </p:nvPr>
        </p:nvSpPr>
        <p:spPr>
          <a:xfrm>
            <a:off x="1689100" y="1778000"/>
            <a:ext cx="21005800" cy="10160000"/>
          </a:xfrm>
          <a:prstGeom prst="rect">
            <a:avLst/>
          </a:prstGeom>
        </p:spPr>
        <p:txBody>
          <a:bodyPr/>
          <a:lstStyle>
            <a:lvl1pPr>
              <a:buClrTx/>
            </a:lvl1pPr>
            <a:lvl2pPr>
              <a:buClrTx/>
            </a:lvl2pPr>
            <a:lvl3pPr>
              <a:buClrTx/>
            </a:lvl3pPr>
            <a:lvl4pPr>
              <a:buClrTx/>
            </a:lvl4pPr>
            <a:lvl5pPr>
              <a:buClrTx/>
            </a:lvl5pPr>
          </a:lstStyle>
          <a:p>
            <a:pPr/>
            <a:r>
              <a:t>Body Level One</a:t>
            </a:r>
          </a:p>
          <a:p>
            <a:pPr lvl="1"/>
            <a:r>
              <a:t>Body Level Two</a:t>
            </a:r>
          </a:p>
          <a:p>
            <a:pPr lvl="2"/>
            <a:r>
              <a:t>Body Level Three</a:t>
            </a:r>
          </a:p>
          <a:p>
            <a:pPr lvl="3"/>
            <a:r>
              <a:t>Body Level Four</a:t>
            </a:r>
          </a:p>
          <a:p>
            <a:pPr lvl="4"/>
            <a:r>
              <a:t>Body Level Five</a:t>
            </a:r>
          </a:p>
        </p:txBody>
      </p:sp>
      <p:sp>
        <p:nvSpPr>
          <p:cNvPr id="7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83" name="Image"/>
          <p:cNvSpPr/>
          <p:nvPr>
            <p:ph type="pic" sz="quarter" idx="13"/>
          </p:nvPr>
        </p:nvSpPr>
        <p:spPr>
          <a:xfrm>
            <a:off x="15290800" y="6870700"/>
            <a:ext cx="8343900" cy="5562600"/>
          </a:xfrm>
          <a:prstGeom prst="rect">
            <a:avLst/>
          </a:prstGeom>
        </p:spPr>
        <p:txBody>
          <a:bodyPr lIns="91439" tIns="45719" rIns="91439" bIns="45719" anchor="t">
            <a:noAutofit/>
          </a:bodyPr>
          <a:lstStyle/>
          <a:p>
            <a:pPr/>
          </a:p>
        </p:txBody>
      </p:sp>
      <p:sp>
        <p:nvSpPr>
          <p:cNvPr id="84" name="Image"/>
          <p:cNvSpPr/>
          <p:nvPr>
            <p:ph type="pic" sz="quarter" idx="14"/>
          </p:nvPr>
        </p:nvSpPr>
        <p:spPr>
          <a:xfrm>
            <a:off x="15316200" y="952500"/>
            <a:ext cx="8305800" cy="5537200"/>
          </a:xfrm>
          <a:prstGeom prst="rect">
            <a:avLst/>
          </a:prstGeom>
        </p:spPr>
        <p:txBody>
          <a:bodyPr lIns="91439" tIns="45719" rIns="91439" bIns="45719" anchor="t">
            <a:noAutofit/>
          </a:bodyPr>
          <a:lstStyle/>
          <a:p>
            <a:pPr/>
          </a:p>
        </p:txBody>
      </p:sp>
      <p:sp>
        <p:nvSpPr>
          <p:cNvPr id="85" name="Image"/>
          <p:cNvSpPr/>
          <p:nvPr>
            <p:ph type="pic" idx="15"/>
          </p:nvPr>
        </p:nvSpPr>
        <p:spPr>
          <a:xfrm>
            <a:off x="-1739900" y="-258233"/>
            <a:ext cx="20065999" cy="13377332"/>
          </a:xfrm>
          <a:prstGeom prst="rect">
            <a:avLst/>
          </a:prstGeom>
        </p:spPr>
        <p:txBody>
          <a:bodyPr lIns="91439" tIns="45719" rIns="91439" bIns="45719" anchor="t">
            <a:noAutofit/>
          </a:bodyPr>
          <a:lstStyle/>
          <a:p>
            <a:pPr/>
          </a:p>
        </p:txBody>
      </p:sp>
      <p:sp>
        <p:nvSpPr>
          <p:cNvPr id="8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000000"/>
        </a:solidFill>
      </p:bgPr>
    </p:bg>
    <p:spTree>
      <p:nvGrpSpPr>
        <p:cNvPr id="1" name=""/>
        <p:cNvGrpSpPr/>
        <p:nvPr/>
      </p:nvGrpSpPr>
      <p:grpSpPr>
        <a:xfrm>
          <a:off x="0" y="0"/>
          <a:ext cx="0" cy="0"/>
          <a:chOff x="0" y="0"/>
          <a:chExt cx="0" cy="0"/>
        </a:xfrm>
      </p:grpSpPr>
      <p:sp>
        <p:nvSpPr>
          <p:cNvPr id="2" name="Title Text"/>
          <p:cNvSpPr txBox="1"/>
          <p:nvPr>
            <p:ph type="title"/>
          </p:nvPr>
        </p:nvSpPr>
        <p:spPr>
          <a:xfrm>
            <a:off x="1689100" y="355600"/>
            <a:ext cx="21005800" cy="2286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3" name="Body Level One…"/>
          <p:cNvSpPr txBox="1"/>
          <p:nvPr>
            <p:ph type="body" idx="1"/>
          </p:nvPr>
        </p:nvSpPr>
        <p:spPr>
          <a:xfrm>
            <a:off x="1689100" y="3149600"/>
            <a:ext cx="21005800" cy="9296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11959031" y="13081000"/>
            <a:ext cx="453238" cy="461059"/>
          </a:xfrm>
          <a:prstGeom prst="rect">
            <a:avLst/>
          </a:prstGeom>
          <a:ln w="12700">
            <a:miter lim="400000"/>
          </a:ln>
        </p:spPr>
        <p:txBody>
          <a:bodyPr wrap="none" lIns="50800" tIns="50800" rIns="50800" bIns="50800">
            <a:spAutoFit/>
          </a:bodyPr>
          <a:lstStyle>
            <a:lvl1pPr>
              <a:defRPr b="0" sz="2400">
                <a:latin typeface="Helvetica Neue Light"/>
                <a:ea typeface="Helvetica Neue Light"/>
                <a:cs typeface="Helvetica Neue Light"/>
                <a:sym typeface="Helvetica Neue Light"/>
              </a:defRPr>
            </a:lvl1pPr>
          </a:lstStyle>
          <a:p>
            <a:pPr/>
            <a:fld id="{86CB4B4D-7CA3-9044-876B-883B54F8677D}" type="slidenum"/>
          </a:p>
        </p:txBody>
      </p:sp>
    </p:spTree>
  </p:cSld>
  <p:clrMap bg1="dk1" tx1="lt1" bg2="dk2" tx2="lt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xmlns:p14="http://schemas.microsoft.com/office/powerpoint/2010/main" spd="med" advClick="1"/>
  <p:txStyles>
    <p:titleStyle>
      <a:lvl1pPr marL="0" marR="0" indent="0" algn="ctr" defTabSz="825500" rtl="0" latinLnBrk="0">
        <a:lnSpc>
          <a:spcPct val="100000"/>
        </a:lnSpc>
        <a:spcBef>
          <a:spcPts val="0"/>
        </a:spcBef>
        <a:spcAft>
          <a:spcPts val="0"/>
        </a:spcAft>
        <a:buClrTx/>
        <a:buSzTx/>
        <a:buFontTx/>
        <a:buNone/>
        <a:tabLst/>
        <a:defRPr b="0" baseline="0" cap="none" i="0" spc="0" strike="noStrike" sz="11200" u="none">
          <a:solidFill>
            <a:srgbClr val="FFFFFF"/>
          </a:solidFill>
          <a:uFillTx/>
          <a:latin typeface="+mn-lt"/>
          <a:ea typeface="+mn-ea"/>
          <a:cs typeface="+mn-cs"/>
          <a:sym typeface="Helvetica Neue Medium"/>
        </a:defRPr>
      </a:lvl1pPr>
      <a:lvl2pPr marL="0" marR="0" indent="0" algn="ctr" defTabSz="825500" rtl="0" latinLnBrk="0">
        <a:lnSpc>
          <a:spcPct val="100000"/>
        </a:lnSpc>
        <a:spcBef>
          <a:spcPts val="0"/>
        </a:spcBef>
        <a:spcAft>
          <a:spcPts val="0"/>
        </a:spcAft>
        <a:buClrTx/>
        <a:buSzTx/>
        <a:buFontTx/>
        <a:buNone/>
        <a:tabLst/>
        <a:defRPr b="0" baseline="0" cap="none" i="0" spc="0" strike="noStrike" sz="11200" u="none">
          <a:solidFill>
            <a:srgbClr val="FFFFFF"/>
          </a:solidFill>
          <a:uFillTx/>
          <a:latin typeface="+mn-lt"/>
          <a:ea typeface="+mn-ea"/>
          <a:cs typeface="+mn-cs"/>
          <a:sym typeface="Helvetica Neue Medium"/>
        </a:defRPr>
      </a:lvl2pPr>
      <a:lvl3pPr marL="0" marR="0" indent="0" algn="ctr" defTabSz="825500" rtl="0" latinLnBrk="0">
        <a:lnSpc>
          <a:spcPct val="100000"/>
        </a:lnSpc>
        <a:spcBef>
          <a:spcPts val="0"/>
        </a:spcBef>
        <a:spcAft>
          <a:spcPts val="0"/>
        </a:spcAft>
        <a:buClrTx/>
        <a:buSzTx/>
        <a:buFontTx/>
        <a:buNone/>
        <a:tabLst/>
        <a:defRPr b="0" baseline="0" cap="none" i="0" spc="0" strike="noStrike" sz="11200" u="none">
          <a:solidFill>
            <a:srgbClr val="FFFFFF"/>
          </a:solidFill>
          <a:uFillTx/>
          <a:latin typeface="+mn-lt"/>
          <a:ea typeface="+mn-ea"/>
          <a:cs typeface="+mn-cs"/>
          <a:sym typeface="Helvetica Neue Medium"/>
        </a:defRPr>
      </a:lvl3pPr>
      <a:lvl4pPr marL="0" marR="0" indent="0" algn="ctr" defTabSz="825500" rtl="0" latinLnBrk="0">
        <a:lnSpc>
          <a:spcPct val="100000"/>
        </a:lnSpc>
        <a:spcBef>
          <a:spcPts val="0"/>
        </a:spcBef>
        <a:spcAft>
          <a:spcPts val="0"/>
        </a:spcAft>
        <a:buClrTx/>
        <a:buSzTx/>
        <a:buFontTx/>
        <a:buNone/>
        <a:tabLst/>
        <a:defRPr b="0" baseline="0" cap="none" i="0" spc="0" strike="noStrike" sz="11200" u="none">
          <a:solidFill>
            <a:srgbClr val="FFFFFF"/>
          </a:solidFill>
          <a:uFillTx/>
          <a:latin typeface="+mn-lt"/>
          <a:ea typeface="+mn-ea"/>
          <a:cs typeface="+mn-cs"/>
          <a:sym typeface="Helvetica Neue Medium"/>
        </a:defRPr>
      </a:lvl4pPr>
      <a:lvl5pPr marL="0" marR="0" indent="0" algn="ctr" defTabSz="825500" rtl="0" latinLnBrk="0">
        <a:lnSpc>
          <a:spcPct val="100000"/>
        </a:lnSpc>
        <a:spcBef>
          <a:spcPts val="0"/>
        </a:spcBef>
        <a:spcAft>
          <a:spcPts val="0"/>
        </a:spcAft>
        <a:buClrTx/>
        <a:buSzTx/>
        <a:buFontTx/>
        <a:buNone/>
        <a:tabLst/>
        <a:defRPr b="0" baseline="0" cap="none" i="0" spc="0" strike="noStrike" sz="11200" u="none">
          <a:solidFill>
            <a:srgbClr val="FFFFFF"/>
          </a:solidFill>
          <a:uFillTx/>
          <a:latin typeface="+mn-lt"/>
          <a:ea typeface="+mn-ea"/>
          <a:cs typeface="+mn-cs"/>
          <a:sym typeface="Helvetica Neue Medium"/>
        </a:defRPr>
      </a:lvl5pPr>
      <a:lvl6pPr marL="0" marR="0" indent="0" algn="ctr" defTabSz="825500" rtl="0" latinLnBrk="0">
        <a:lnSpc>
          <a:spcPct val="100000"/>
        </a:lnSpc>
        <a:spcBef>
          <a:spcPts val="0"/>
        </a:spcBef>
        <a:spcAft>
          <a:spcPts val="0"/>
        </a:spcAft>
        <a:buClrTx/>
        <a:buSzTx/>
        <a:buFontTx/>
        <a:buNone/>
        <a:tabLst/>
        <a:defRPr b="0" baseline="0" cap="none" i="0" spc="0" strike="noStrike" sz="11200" u="none">
          <a:solidFill>
            <a:srgbClr val="FFFFFF"/>
          </a:solidFill>
          <a:uFillTx/>
          <a:latin typeface="+mn-lt"/>
          <a:ea typeface="+mn-ea"/>
          <a:cs typeface="+mn-cs"/>
          <a:sym typeface="Helvetica Neue Medium"/>
        </a:defRPr>
      </a:lvl6pPr>
      <a:lvl7pPr marL="0" marR="0" indent="0" algn="ctr" defTabSz="825500" rtl="0" latinLnBrk="0">
        <a:lnSpc>
          <a:spcPct val="100000"/>
        </a:lnSpc>
        <a:spcBef>
          <a:spcPts val="0"/>
        </a:spcBef>
        <a:spcAft>
          <a:spcPts val="0"/>
        </a:spcAft>
        <a:buClrTx/>
        <a:buSzTx/>
        <a:buFontTx/>
        <a:buNone/>
        <a:tabLst/>
        <a:defRPr b="0" baseline="0" cap="none" i="0" spc="0" strike="noStrike" sz="11200" u="none">
          <a:solidFill>
            <a:srgbClr val="FFFFFF"/>
          </a:solidFill>
          <a:uFillTx/>
          <a:latin typeface="+mn-lt"/>
          <a:ea typeface="+mn-ea"/>
          <a:cs typeface="+mn-cs"/>
          <a:sym typeface="Helvetica Neue Medium"/>
        </a:defRPr>
      </a:lvl7pPr>
      <a:lvl8pPr marL="0" marR="0" indent="0" algn="ctr" defTabSz="825500" rtl="0" latinLnBrk="0">
        <a:lnSpc>
          <a:spcPct val="100000"/>
        </a:lnSpc>
        <a:spcBef>
          <a:spcPts val="0"/>
        </a:spcBef>
        <a:spcAft>
          <a:spcPts val="0"/>
        </a:spcAft>
        <a:buClrTx/>
        <a:buSzTx/>
        <a:buFontTx/>
        <a:buNone/>
        <a:tabLst/>
        <a:defRPr b="0" baseline="0" cap="none" i="0" spc="0" strike="noStrike" sz="11200" u="none">
          <a:solidFill>
            <a:srgbClr val="FFFFFF"/>
          </a:solidFill>
          <a:uFillTx/>
          <a:latin typeface="+mn-lt"/>
          <a:ea typeface="+mn-ea"/>
          <a:cs typeface="+mn-cs"/>
          <a:sym typeface="Helvetica Neue Medium"/>
        </a:defRPr>
      </a:lvl8pPr>
      <a:lvl9pPr marL="0" marR="0" indent="0" algn="ctr" defTabSz="825500" rtl="0" latinLnBrk="0">
        <a:lnSpc>
          <a:spcPct val="100000"/>
        </a:lnSpc>
        <a:spcBef>
          <a:spcPts val="0"/>
        </a:spcBef>
        <a:spcAft>
          <a:spcPts val="0"/>
        </a:spcAft>
        <a:buClrTx/>
        <a:buSzTx/>
        <a:buFontTx/>
        <a:buNone/>
        <a:tabLst/>
        <a:defRPr b="0" baseline="0" cap="none" i="0" spc="0" strike="noStrike" sz="11200" u="none">
          <a:solidFill>
            <a:srgbClr val="FFFFFF"/>
          </a:solidFill>
          <a:uFillTx/>
          <a:latin typeface="+mn-lt"/>
          <a:ea typeface="+mn-ea"/>
          <a:cs typeface="+mn-cs"/>
          <a:sym typeface="Helvetica Neue Medium"/>
        </a:defRPr>
      </a:lvl9pPr>
    </p:titleStyle>
    <p:bodyStyle>
      <a:lvl1pPr marL="635000" marR="0" indent="-635000" algn="l" defTabSz="825500" rtl="0" latinLnBrk="0">
        <a:lnSpc>
          <a:spcPct val="100000"/>
        </a:lnSpc>
        <a:spcBef>
          <a:spcPts val="5900"/>
        </a:spcBef>
        <a:spcAft>
          <a:spcPts val="0"/>
        </a:spcAft>
        <a:buClr>
          <a:srgbClr val="FFFFFF"/>
        </a:buClr>
        <a:buSzPct val="125000"/>
        <a:buFontTx/>
        <a:buChar char="•"/>
        <a:tabLst/>
        <a:defRPr b="0" baseline="0" cap="none" i="0" spc="0" strike="noStrike" sz="4800" u="none">
          <a:solidFill>
            <a:srgbClr val="FFFFFF"/>
          </a:solidFill>
          <a:uFillTx/>
          <a:latin typeface="Helvetica Neue"/>
          <a:ea typeface="Helvetica Neue"/>
          <a:cs typeface="Helvetica Neue"/>
          <a:sym typeface="Helvetica Neue"/>
        </a:defRPr>
      </a:lvl1pPr>
      <a:lvl2pPr marL="1270000" marR="0" indent="-635000" algn="l" defTabSz="825500" rtl="0" latinLnBrk="0">
        <a:lnSpc>
          <a:spcPct val="100000"/>
        </a:lnSpc>
        <a:spcBef>
          <a:spcPts val="5900"/>
        </a:spcBef>
        <a:spcAft>
          <a:spcPts val="0"/>
        </a:spcAft>
        <a:buClr>
          <a:srgbClr val="FFFFFF"/>
        </a:buClr>
        <a:buSzPct val="125000"/>
        <a:buFontTx/>
        <a:buChar char="•"/>
        <a:tabLst/>
        <a:defRPr b="0" baseline="0" cap="none" i="0" spc="0" strike="noStrike" sz="4800" u="none">
          <a:solidFill>
            <a:srgbClr val="FFFFFF"/>
          </a:solidFill>
          <a:uFillTx/>
          <a:latin typeface="Helvetica Neue"/>
          <a:ea typeface="Helvetica Neue"/>
          <a:cs typeface="Helvetica Neue"/>
          <a:sym typeface="Helvetica Neue"/>
        </a:defRPr>
      </a:lvl2pPr>
      <a:lvl3pPr marL="1905000" marR="0" indent="-635000" algn="l" defTabSz="825500" rtl="0" latinLnBrk="0">
        <a:lnSpc>
          <a:spcPct val="100000"/>
        </a:lnSpc>
        <a:spcBef>
          <a:spcPts val="5900"/>
        </a:spcBef>
        <a:spcAft>
          <a:spcPts val="0"/>
        </a:spcAft>
        <a:buClr>
          <a:srgbClr val="FFFFFF"/>
        </a:buClr>
        <a:buSzPct val="125000"/>
        <a:buFontTx/>
        <a:buChar char="•"/>
        <a:tabLst/>
        <a:defRPr b="0" baseline="0" cap="none" i="0" spc="0" strike="noStrike" sz="4800" u="none">
          <a:solidFill>
            <a:srgbClr val="FFFFFF"/>
          </a:solidFill>
          <a:uFillTx/>
          <a:latin typeface="Helvetica Neue"/>
          <a:ea typeface="Helvetica Neue"/>
          <a:cs typeface="Helvetica Neue"/>
          <a:sym typeface="Helvetica Neue"/>
        </a:defRPr>
      </a:lvl3pPr>
      <a:lvl4pPr marL="2540000" marR="0" indent="-635000" algn="l" defTabSz="825500" rtl="0" latinLnBrk="0">
        <a:lnSpc>
          <a:spcPct val="100000"/>
        </a:lnSpc>
        <a:spcBef>
          <a:spcPts val="5900"/>
        </a:spcBef>
        <a:spcAft>
          <a:spcPts val="0"/>
        </a:spcAft>
        <a:buClr>
          <a:srgbClr val="FFFFFF"/>
        </a:buClr>
        <a:buSzPct val="125000"/>
        <a:buFontTx/>
        <a:buChar char="•"/>
        <a:tabLst/>
        <a:defRPr b="0" baseline="0" cap="none" i="0" spc="0" strike="noStrike" sz="4800" u="none">
          <a:solidFill>
            <a:srgbClr val="FFFFFF"/>
          </a:solidFill>
          <a:uFillTx/>
          <a:latin typeface="Helvetica Neue"/>
          <a:ea typeface="Helvetica Neue"/>
          <a:cs typeface="Helvetica Neue"/>
          <a:sym typeface="Helvetica Neue"/>
        </a:defRPr>
      </a:lvl4pPr>
      <a:lvl5pPr marL="3175000" marR="0" indent="-635000" algn="l" defTabSz="825500" rtl="0" latinLnBrk="0">
        <a:lnSpc>
          <a:spcPct val="100000"/>
        </a:lnSpc>
        <a:spcBef>
          <a:spcPts val="5900"/>
        </a:spcBef>
        <a:spcAft>
          <a:spcPts val="0"/>
        </a:spcAft>
        <a:buClr>
          <a:srgbClr val="FFFFFF"/>
        </a:buClr>
        <a:buSzPct val="125000"/>
        <a:buFontTx/>
        <a:buChar char="•"/>
        <a:tabLst/>
        <a:defRPr b="0" baseline="0" cap="none" i="0" spc="0" strike="noStrike" sz="4800" u="none">
          <a:solidFill>
            <a:srgbClr val="FFFFFF"/>
          </a:solidFill>
          <a:uFillTx/>
          <a:latin typeface="Helvetica Neue"/>
          <a:ea typeface="Helvetica Neue"/>
          <a:cs typeface="Helvetica Neue"/>
          <a:sym typeface="Helvetica Neue"/>
        </a:defRPr>
      </a:lvl5pPr>
      <a:lvl6pPr marL="3810000" marR="0" indent="-635000" algn="l" defTabSz="825500" rtl="0" latinLnBrk="0">
        <a:lnSpc>
          <a:spcPct val="100000"/>
        </a:lnSpc>
        <a:spcBef>
          <a:spcPts val="5900"/>
        </a:spcBef>
        <a:spcAft>
          <a:spcPts val="0"/>
        </a:spcAft>
        <a:buClr>
          <a:srgbClr val="FFFFFF"/>
        </a:buClr>
        <a:buSzPct val="125000"/>
        <a:buFontTx/>
        <a:buChar char="•"/>
        <a:tabLst/>
        <a:defRPr b="0" baseline="0" cap="none" i="0" spc="0" strike="noStrike" sz="4800" u="none">
          <a:solidFill>
            <a:srgbClr val="FFFFFF"/>
          </a:solidFill>
          <a:uFillTx/>
          <a:latin typeface="Helvetica Neue"/>
          <a:ea typeface="Helvetica Neue"/>
          <a:cs typeface="Helvetica Neue"/>
          <a:sym typeface="Helvetica Neue"/>
        </a:defRPr>
      </a:lvl6pPr>
      <a:lvl7pPr marL="4445000" marR="0" indent="-635000" algn="l" defTabSz="825500" rtl="0" latinLnBrk="0">
        <a:lnSpc>
          <a:spcPct val="100000"/>
        </a:lnSpc>
        <a:spcBef>
          <a:spcPts val="5900"/>
        </a:spcBef>
        <a:spcAft>
          <a:spcPts val="0"/>
        </a:spcAft>
        <a:buClr>
          <a:srgbClr val="FFFFFF"/>
        </a:buClr>
        <a:buSzPct val="125000"/>
        <a:buFontTx/>
        <a:buChar char="•"/>
        <a:tabLst/>
        <a:defRPr b="0" baseline="0" cap="none" i="0" spc="0" strike="noStrike" sz="4800" u="none">
          <a:solidFill>
            <a:srgbClr val="FFFFFF"/>
          </a:solidFill>
          <a:uFillTx/>
          <a:latin typeface="Helvetica Neue"/>
          <a:ea typeface="Helvetica Neue"/>
          <a:cs typeface="Helvetica Neue"/>
          <a:sym typeface="Helvetica Neue"/>
        </a:defRPr>
      </a:lvl7pPr>
      <a:lvl8pPr marL="5080000" marR="0" indent="-635000" algn="l" defTabSz="825500" rtl="0" latinLnBrk="0">
        <a:lnSpc>
          <a:spcPct val="100000"/>
        </a:lnSpc>
        <a:spcBef>
          <a:spcPts val="5900"/>
        </a:spcBef>
        <a:spcAft>
          <a:spcPts val="0"/>
        </a:spcAft>
        <a:buClr>
          <a:srgbClr val="FFFFFF"/>
        </a:buClr>
        <a:buSzPct val="125000"/>
        <a:buFontTx/>
        <a:buChar char="•"/>
        <a:tabLst/>
        <a:defRPr b="0" baseline="0" cap="none" i="0" spc="0" strike="noStrike" sz="4800" u="none">
          <a:solidFill>
            <a:srgbClr val="FFFFFF"/>
          </a:solidFill>
          <a:uFillTx/>
          <a:latin typeface="Helvetica Neue"/>
          <a:ea typeface="Helvetica Neue"/>
          <a:cs typeface="Helvetica Neue"/>
          <a:sym typeface="Helvetica Neue"/>
        </a:defRPr>
      </a:lvl8pPr>
      <a:lvl9pPr marL="5715000" marR="0" indent="-635000" algn="l" defTabSz="825500" rtl="0" latinLnBrk="0">
        <a:lnSpc>
          <a:spcPct val="100000"/>
        </a:lnSpc>
        <a:spcBef>
          <a:spcPts val="5900"/>
        </a:spcBef>
        <a:spcAft>
          <a:spcPts val="0"/>
        </a:spcAft>
        <a:buClr>
          <a:srgbClr val="FFFFFF"/>
        </a:buClr>
        <a:buSzPct val="125000"/>
        <a:buFontTx/>
        <a:buChar char="•"/>
        <a:tabLst/>
        <a:defRPr b="0" baseline="0" cap="none" i="0" spc="0" strike="noStrike" sz="4800" u="none">
          <a:solidFill>
            <a:srgbClr val="FFFFFF"/>
          </a:solidFill>
          <a:uFillTx/>
          <a:latin typeface="Helvetica Neue"/>
          <a:ea typeface="Helvetica Neue"/>
          <a:cs typeface="Helvetica Neue"/>
          <a:sym typeface="Helvetica Neue"/>
        </a:defRPr>
      </a:lvl9pPr>
    </p:bodyStyle>
    <p:otherStyle>
      <a:lvl1pPr marL="0" marR="0" indent="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1pPr>
      <a:lvl2pPr marL="0" marR="0" indent="2286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2pPr>
      <a:lvl3pPr marL="0" marR="0" indent="4572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3pPr>
      <a:lvl4pPr marL="0" marR="0" indent="6858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4pPr>
      <a:lvl5pPr marL="0" marR="0" indent="9144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5pPr>
      <a:lvl6pPr marL="0" marR="0" indent="11430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6pPr>
      <a:lvl7pPr marL="0" marR="0" indent="13716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7pPr>
      <a:lvl8pPr marL="0" marR="0" indent="16002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8pPr>
      <a:lvl9pPr marL="0" marR="0" indent="18288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3.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3.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gif"/></Relationships>

</file>

<file path=ppt/slides/_rels/slide1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4.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8.png"/><Relationship Id="rId8" Type="http://schemas.openxmlformats.org/officeDocument/2006/relationships/image" Target="../media/image9.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5.png"/><Relationship Id="rId4" Type="http://schemas.openxmlformats.org/officeDocument/2006/relationships/image" Target="../media/image10.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5.pn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1.jpeg"/></Relationships>

</file>

<file path=ppt/slides/_rels/slide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9" name="A data-driven approach to isolate the role of radiative heating in tropical cyclone intensification"/>
          <p:cNvSpPr txBox="1"/>
          <p:nvPr>
            <p:ph type="ctrTitle"/>
          </p:nvPr>
        </p:nvSpPr>
        <p:spPr>
          <a:xfrm>
            <a:off x="1778000" y="1441116"/>
            <a:ext cx="20828000" cy="4648201"/>
          </a:xfrm>
          <a:prstGeom prst="rect">
            <a:avLst/>
          </a:prstGeom>
        </p:spPr>
        <p:txBody>
          <a:bodyPr/>
          <a:lstStyle>
            <a:lvl1pPr>
              <a:defRPr sz="6000">
                <a:latin typeface="SchotisText Regular 2"/>
                <a:ea typeface="SchotisText Regular 2"/>
                <a:cs typeface="SchotisText Regular 2"/>
                <a:sym typeface="SchotisText Regular 2"/>
              </a:defRPr>
            </a:lvl1pPr>
          </a:lstStyle>
          <a:p>
            <a:pPr/>
            <a:r>
              <a:t>A data-driven approach to isolate the role of radiative heating in tropical cyclone intensification</a:t>
            </a:r>
          </a:p>
        </p:txBody>
      </p:sp>
      <p:sp>
        <p:nvSpPr>
          <p:cNvPr id="120" name="Frederick Iat-Hin Tam, Tom Beucler (Université de Lausanne)…"/>
          <p:cNvSpPr txBox="1"/>
          <p:nvPr>
            <p:ph type="subTitle" sz="quarter" idx="1"/>
          </p:nvPr>
        </p:nvSpPr>
        <p:spPr>
          <a:xfrm>
            <a:off x="1778000" y="7079915"/>
            <a:ext cx="20828000" cy="1587501"/>
          </a:xfrm>
          <a:prstGeom prst="rect">
            <a:avLst/>
          </a:prstGeom>
        </p:spPr>
        <p:txBody>
          <a:bodyPr/>
          <a:lstStyle/>
          <a:p>
            <a:pPr>
              <a:defRPr sz="4000">
                <a:latin typeface="SchotisText Regular 2"/>
                <a:ea typeface="SchotisText Regular 2"/>
                <a:cs typeface="SchotisText Regular 2"/>
                <a:sym typeface="SchotisText Regular 2"/>
              </a:defRPr>
            </a:pPr>
            <a:r>
              <a:rPr b="1"/>
              <a:t>Frederick Iat-Hin Tam</a:t>
            </a:r>
            <a:r>
              <a:t>, Tom Beucler (Université de Lausanne)</a:t>
            </a:r>
          </a:p>
          <a:p>
            <a:pPr>
              <a:defRPr sz="4000">
                <a:latin typeface="SchotisText Regular 2"/>
                <a:ea typeface="SchotisText Regular 2"/>
                <a:cs typeface="SchotisText Regular 2"/>
                <a:sym typeface="SchotisText Regular 2"/>
              </a:defRPr>
            </a:pPr>
            <a:r>
              <a:t>James Ruppert Jr. (Unversity of Oklahoma)</a:t>
            </a:r>
          </a:p>
        </p:txBody>
      </p:sp>
      <p:sp>
        <p:nvSpPr>
          <p:cNvPr id="121" name="EGU General Assembly…"/>
          <p:cNvSpPr txBox="1"/>
          <p:nvPr/>
        </p:nvSpPr>
        <p:spPr>
          <a:xfrm>
            <a:off x="18565907" y="11143773"/>
            <a:ext cx="4782108" cy="1739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just">
              <a:defRPr b="0">
                <a:latin typeface="SchotisText Regular 2"/>
                <a:ea typeface="SchotisText Regular 2"/>
                <a:cs typeface="SchotisText Regular 2"/>
                <a:sym typeface="SchotisText Regular 2"/>
              </a:defRPr>
            </a:pPr>
            <a:r>
              <a:t>EGU General Assembly</a:t>
            </a:r>
          </a:p>
          <a:p>
            <a:pPr algn="just">
              <a:defRPr b="0">
                <a:latin typeface="SchotisText Regular 2"/>
                <a:ea typeface="SchotisText Regular 2"/>
                <a:cs typeface="SchotisText Regular 2"/>
                <a:sym typeface="SchotisText Regular 2"/>
              </a:defRPr>
            </a:pPr>
            <a:r>
              <a:t>Vienna, Austria</a:t>
            </a:r>
          </a:p>
          <a:p>
            <a:pPr algn="just">
              <a:defRPr b="0">
                <a:latin typeface="SchotisText Regular 2"/>
                <a:ea typeface="SchotisText Regular 2"/>
                <a:cs typeface="SchotisText Regular 2"/>
                <a:sym typeface="SchotisText Regular 2"/>
              </a:defRPr>
            </a:pPr>
            <a:r>
              <a:t>15.05.2022</a:t>
            </a:r>
          </a:p>
        </p:txBody>
      </p:sp>
      <p:pic>
        <p:nvPicPr>
          <p:cNvPr id="122" name="1517262983827.png" descr="1517262983827.png"/>
          <p:cNvPicPr>
            <a:picLocks noChangeAspect="1"/>
          </p:cNvPicPr>
          <p:nvPr/>
        </p:nvPicPr>
        <p:blipFill>
          <a:blip r:embed="rId3">
            <a:extLst/>
          </a:blip>
          <a:stretch>
            <a:fillRect/>
          </a:stretch>
        </p:blipFill>
        <p:spPr>
          <a:xfrm>
            <a:off x="11239500" y="11061223"/>
            <a:ext cx="1905000" cy="1905001"/>
          </a:xfrm>
          <a:prstGeom prst="rect">
            <a:avLst/>
          </a:prstGeom>
          <a:ln w="12700">
            <a:miter lim="400000"/>
          </a:ln>
        </p:spPr>
      </p:pic>
      <p:grpSp>
        <p:nvGrpSpPr>
          <p:cNvPr id="125" name="Group"/>
          <p:cNvGrpSpPr/>
          <p:nvPr/>
        </p:nvGrpSpPr>
        <p:grpSpPr>
          <a:xfrm>
            <a:off x="700778" y="11121341"/>
            <a:ext cx="6640327" cy="1714898"/>
            <a:chOff x="0" y="9921"/>
            <a:chExt cx="6640326" cy="1714896"/>
          </a:xfrm>
        </p:grpSpPr>
        <p:pic>
          <p:nvPicPr>
            <p:cNvPr id="123" name="unil.png" descr="unil.png"/>
            <p:cNvPicPr>
              <a:picLocks noChangeAspect="1"/>
            </p:cNvPicPr>
            <p:nvPr/>
          </p:nvPicPr>
          <p:blipFill>
            <a:blip r:embed="rId4">
              <a:extLst/>
            </a:blip>
            <a:stretch>
              <a:fillRect/>
            </a:stretch>
          </p:blipFill>
          <p:spPr>
            <a:xfrm>
              <a:off x="1801754" y="45797"/>
              <a:ext cx="4838573" cy="1643147"/>
            </a:xfrm>
            <a:prstGeom prst="rect">
              <a:avLst/>
            </a:prstGeom>
            <a:ln w="12700" cap="flat">
              <a:noFill/>
              <a:miter lim="400000"/>
            </a:ln>
            <a:effectLst/>
          </p:spPr>
        </p:pic>
        <p:pic>
          <p:nvPicPr>
            <p:cNvPr id="124" name="Logo_Rainbow_H_300.png" descr="Logo_Rainbow_H_300.png"/>
            <p:cNvPicPr>
              <a:picLocks noChangeAspect="1"/>
            </p:cNvPicPr>
            <p:nvPr/>
          </p:nvPicPr>
          <p:blipFill>
            <a:blip r:embed="rId5">
              <a:extLst/>
            </a:blip>
            <a:srcRect l="0" t="549" r="75166" b="4421"/>
            <a:stretch>
              <a:fillRect/>
            </a:stretch>
          </p:blipFill>
          <p:spPr>
            <a:xfrm>
              <a:off x="0" y="9921"/>
              <a:ext cx="1701800" cy="171489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cubicBezTo>
                    <a:pt x="18783" y="44"/>
                    <a:pt x="16873" y="96"/>
                    <a:pt x="16890" y="165"/>
                  </a:cubicBezTo>
                  <a:cubicBezTo>
                    <a:pt x="16930" y="326"/>
                    <a:pt x="15916" y="807"/>
                    <a:pt x="14633" y="1240"/>
                  </a:cubicBezTo>
                  <a:cubicBezTo>
                    <a:pt x="11654" y="2245"/>
                    <a:pt x="9371" y="3604"/>
                    <a:pt x="7022" y="5764"/>
                  </a:cubicBezTo>
                  <a:cubicBezTo>
                    <a:pt x="4295" y="8271"/>
                    <a:pt x="2514" y="10994"/>
                    <a:pt x="1279" y="14547"/>
                  </a:cubicBezTo>
                  <a:cubicBezTo>
                    <a:pt x="922" y="15575"/>
                    <a:pt x="491" y="16386"/>
                    <a:pt x="317" y="16346"/>
                  </a:cubicBezTo>
                  <a:cubicBezTo>
                    <a:pt x="105" y="16298"/>
                    <a:pt x="0" y="17310"/>
                    <a:pt x="0" y="19440"/>
                  </a:cubicBezTo>
                  <a:lnTo>
                    <a:pt x="0" y="21600"/>
                  </a:lnTo>
                  <a:lnTo>
                    <a:pt x="7093" y="21515"/>
                  </a:lnTo>
                  <a:lnTo>
                    <a:pt x="14190" y="21435"/>
                  </a:lnTo>
                  <a:lnTo>
                    <a:pt x="14376" y="20365"/>
                  </a:lnTo>
                  <a:cubicBezTo>
                    <a:pt x="14682" y="18692"/>
                    <a:pt x="15520" y="17306"/>
                    <a:pt x="16991" y="16021"/>
                  </a:cubicBezTo>
                  <a:cubicBezTo>
                    <a:pt x="18244" y="14927"/>
                    <a:pt x="19731" y="14266"/>
                    <a:pt x="20940" y="14262"/>
                  </a:cubicBezTo>
                  <a:cubicBezTo>
                    <a:pt x="21395" y="14260"/>
                    <a:pt x="21444" y="13641"/>
                    <a:pt x="21519" y="7068"/>
                  </a:cubicBezTo>
                  <a:lnTo>
                    <a:pt x="21600" y="0"/>
                  </a:lnTo>
                  <a:close/>
                </a:path>
              </a:pathLst>
            </a:custGeom>
            <a:ln w="12700" cap="flat">
              <a:noFill/>
              <a:miter lim="400000"/>
            </a:ln>
            <a:effectLst/>
          </p:spPr>
        </p:pic>
      </p:gr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aphicFrame>
        <p:nvGraphicFramePr>
          <p:cNvPr id="933" name="Table"/>
          <p:cNvGraphicFramePr/>
          <p:nvPr/>
        </p:nvGraphicFramePr>
        <p:xfrm>
          <a:off x="3755" y="-22255"/>
          <a:ext cx="24376490" cy="723901"/>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8125496"/>
                <a:gridCol w="8125496"/>
                <a:gridCol w="8125496"/>
              </a:tblGrid>
              <a:tr h="723900">
                <a:tc>
                  <a:txBody>
                    <a:bodyPr/>
                    <a:lstStyle/>
                    <a:p>
                      <a:pPr defTabSz="914400">
                        <a:defRPr sz="1800">
                          <a:solidFill>
                            <a:srgbClr val="000000"/>
                          </a:solidFill>
                        </a:defRPr>
                      </a:pPr>
                      <a:r>
                        <a:rPr sz="3200">
                          <a:solidFill>
                            <a:srgbClr val="D5D5D5"/>
                          </a:solidFill>
                          <a:latin typeface="SchotisText Regular 2"/>
                          <a:ea typeface="SchotisText Regular 2"/>
                          <a:cs typeface="SchotisText Regular 2"/>
                          <a:sym typeface="SchotisText Regular 2"/>
                        </a:rPr>
                        <a:t>Motivation</a:t>
                      </a:r>
                    </a:p>
                  </a:txBody>
                  <a:tcPr marL="50800" marR="50800" marT="50800" marB="50800" anchor="ctr" anchorCtr="0" horzOverflow="overflow">
                    <a:lnL w="12700">
                      <a:miter lim="400000"/>
                    </a:lnL>
                    <a:lnR w="12700">
                      <a:miter lim="400000"/>
                    </a:lnR>
                    <a:lnT w="12700">
                      <a:miter lim="400000"/>
                    </a:lnT>
                    <a:lnB w="12700">
                      <a:miter lim="400000"/>
                    </a:lnB>
                    <a:solidFill>
                      <a:srgbClr val="6C6C6C"/>
                    </a:solidFill>
                  </a:tcPr>
                </a:tc>
                <a:tc>
                  <a:txBody>
                    <a:bodyPr/>
                    <a:lstStyle/>
                    <a:p>
                      <a:pPr defTabSz="914400">
                        <a:defRPr sz="1800">
                          <a:solidFill>
                            <a:srgbClr val="000000"/>
                          </a:solidFill>
                        </a:defRPr>
                      </a:pPr>
                      <a:r>
                        <a:rPr b="1" sz="3200">
                          <a:solidFill>
                            <a:srgbClr val="FFFFFF"/>
                          </a:solidFill>
                          <a:latin typeface="SchotisText Regular 2"/>
                          <a:ea typeface="SchotisText Regular 2"/>
                          <a:cs typeface="SchotisText Regular 2"/>
                          <a:sym typeface="SchotisText Regular 2"/>
                        </a:rPr>
                        <a:t>Our approach</a:t>
                      </a:r>
                    </a:p>
                  </a:txBody>
                  <a:tcPr marL="50800" marR="50800" marT="50800" marB="50800" anchor="ctr" anchorCtr="0" horzOverflow="overflow">
                    <a:lnL w="12700">
                      <a:miter lim="400000"/>
                    </a:lnL>
                    <a:lnR w="12700">
                      <a:miter lim="400000"/>
                    </a:lnR>
                    <a:lnT w="12700">
                      <a:miter lim="400000"/>
                    </a:lnT>
                    <a:lnB w="12700">
                      <a:miter lim="400000"/>
                    </a:lnB>
                    <a:solidFill>
                      <a:srgbClr val="6C6C6C"/>
                    </a:solidFill>
                  </a:tcPr>
                </a:tc>
                <a:tc>
                  <a:txBody>
                    <a:bodyPr/>
                    <a:lstStyle/>
                    <a:p>
                      <a:pPr defTabSz="914400">
                        <a:defRPr sz="1800">
                          <a:solidFill>
                            <a:srgbClr val="000000"/>
                          </a:solidFill>
                        </a:defRPr>
                      </a:pPr>
                      <a:r>
                        <a:rPr sz="3200">
                          <a:solidFill>
                            <a:srgbClr val="D5D5D5"/>
                          </a:solidFill>
                          <a:latin typeface="SchotisText Regular 2"/>
                          <a:ea typeface="SchotisText Regular 2"/>
                          <a:cs typeface="SchotisText Regular 2"/>
                          <a:sym typeface="SchotisText Regular 2"/>
                        </a:rPr>
                        <a:t>Findings</a:t>
                      </a:r>
                    </a:p>
                  </a:txBody>
                  <a:tcPr marL="50800" marR="50800" marT="50800" marB="50800" anchor="ctr" anchorCtr="0" horzOverflow="overflow">
                    <a:lnL w="12700">
                      <a:miter lim="400000"/>
                    </a:lnL>
                    <a:lnR w="12700">
                      <a:miter lim="400000"/>
                    </a:lnR>
                    <a:lnT w="12700">
                      <a:miter lim="400000"/>
                    </a:lnT>
                    <a:lnB w="12700">
                      <a:miter lim="400000"/>
                    </a:lnB>
                    <a:solidFill>
                      <a:srgbClr val="6C6C6C"/>
                    </a:solidFill>
                  </a:tcPr>
                </a:tc>
              </a:tr>
            </a:tbl>
          </a:graphicData>
        </a:graphic>
      </p:graphicFrame>
      <p:graphicFrame>
        <p:nvGraphicFramePr>
          <p:cNvPr id="934" name="Table"/>
          <p:cNvGraphicFramePr/>
          <p:nvPr/>
        </p:nvGraphicFramePr>
        <p:xfrm>
          <a:off x="30470" y="12972150"/>
          <a:ext cx="24376489" cy="723901"/>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8125496"/>
                <a:gridCol w="8125496"/>
                <a:gridCol w="8125496"/>
              </a:tblGrid>
              <a:tr h="723900">
                <a:tc>
                  <a:txBody>
                    <a:bodyPr/>
                    <a:lstStyle/>
                    <a:p>
                      <a:pPr defTabSz="914400">
                        <a:defRPr sz="1800">
                          <a:solidFill>
                            <a:srgbClr val="000000"/>
                          </a:solidFill>
                        </a:defRPr>
                      </a:pPr>
                      <a:r>
                        <a:rPr sz="3400">
                          <a:solidFill>
                            <a:srgbClr val="D5D5D5"/>
                          </a:solidFill>
                          <a:latin typeface="SchotisText Regular 2"/>
                          <a:ea typeface="SchotisText Regular 2"/>
                          <a:cs typeface="SchotisText Regular 2"/>
                          <a:sym typeface="SchotisText Regular 2"/>
                        </a:rPr>
                        <a:t>Goal</a:t>
                      </a:r>
                    </a:p>
                  </a:txBody>
                  <a:tcPr marL="50800" marR="50800" marT="50800" marB="50800" anchor="ctr" anchorCtr="0" horzOverflow="overflow">
                    <a:lnL w="12700">
                      <a:miter lim="400000"/>
                    </a:lnL>
                    <a:lnR w="12700">
                      <a:miter lim="400000"/>
                    </a:lnR>
                    <a:lnT w="12700">
                      <a:miter lim="400000"/>
                    </a:lnT>
                    <a:lnB w="12700">
                      <a:miter lim="400000"/>
                    </a:lnB>
                    <a:solidFill>
                      <a:srgbClr val="6C6C6C"/>
                    </a:solidFill>
                  </a:tcPr>
                </a:tc>
                <a:tc>
                  <a:txBody>
                    <a:bodyPr/>
                    <a:lstStyle/>
                    <a:p>
                      <a:pPr defTabSz="914400">
                        <a:defRPr sz="1800">
                          <a:solidFill>
                            <a:srgbClr val="000000"/>
                          </a:solidFill>
                        </a:defRPr>
                      </a:pPr>
                      <a:r>
                        <a:rPr b="1" sz="3400">
                          <a:solidFill>
                            <a:srgbClr val="FFFFFF"/>
                          </a:solidFill>
                          <a:latin typeface="SchotisText Regular 2"/>
                          <a:ea typeface="SchotisText Regular 2"/>
                          <a:cs typeface="SchotisText Regular 2"/>
                          <a:sym typeface="SchotisText Regular 2"/>
                        </a:rPr>
                        <a:t>Schematic Diagram</a:t>
                      </a:r>
                    </a:p>
                  </a:txBody>
                  <a:tcPr marL="50800" marR="50800" marT="50800" marB="50800" anchor="ctr" anchorCtr="0" horzOverflow="overflow">
                    <a:lnL w="12700">
                      <a:miter lim="400000"/>
                    </a:lnL>
                    <a:lnR w="12700">
                      <a:miter lim="400000"/>
                    </a:lnR>
                    <a:lnT w="12700">
                      <a:miter lim="400000"/>
                    </a:lnT>
                    <a:lnB w="12700">
                      <a:miter lim="400000"/>
                    </a:lnB>
                    <a:solidFill>
                      <a:srgbClr val="6C6C6C"/>
                    </a:solidFill>
                  </a:tcPr>
                </a:tc>
                <a:tc>
                  <a:txBody>
                    <a:bodyPr/>
                    <a:lstStyle/>
                    <a:p>
                      <a:pPr defTabSz="914400">
                        <a:defRPr sz="1800">
                          <a:solidFill>
                            <a:srgbClr val="000000"/>
                          </a:solidFill>
                        </a:defRPr>
                      </a:pPr>
                      <a:r>
                        <a:rPr sz="3400">
                          <a:solidFill>
                            <a:srgbClr val="D5D5D5"/>
                          </a:solidFill>
                          <a:latin typeface="SchotisText Regular 2"/>
                          <a:ea typeface="SchotisText Regular 2"/>
                          <a:cs typeface="SchotisText Regular 2"/>
                          <a:sym typeface="SchotisText Regular 2"/>
                        </a:rPr>
                        <a:t>FFS</a:t>
                      </a:r>
                    </a:p>
                  </a:txBody>
                  <a:tcPr marL="50800" marR="50800" marT="50800" marB="50800" anchor="ctr" anchorCtr="0" horzOverflow="overflow">
                    <a:lnL w="12700">
                      <a:miter lim="400000"/>
                    </a:lnL>
                    <a:lnR w="12700">
                      <a:miter lim="400000"/>
                    </a:lnR>
                    <a:lnT w="12700">
                      <a:miter lim="400000"/>
                    </a:lnT>
                    <a:lnB w="12700">
                      <a:miter lim="400000"/>
                    </a:lnB>
                    <a:solidFill>
                      <a:srgbClr val="6C6C6C"/>
                    </a:solidFill>
                  </a:tcPr>
                </a:tc>
              </a:tr>
            </a:tbl>
          </a:graphicData>
        </a:graphic>
      </p:graphicFrame>
      <p:sp>
        <p:nvSpPr>
          <p:cNvPr id="935" name="8"/>
          <p:cNvSpPr txBox="1"/>
          <p:nvPr/>
        </p:nvSpPr>
        <p:spPr>
          <a:xfrm>
            <a:off x="221659" y="12354357"/>
            <a:ext cx="343619" cy="5461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just">
              <a:defRPr b="0">
                <a:latin typeface="DIN Alternate"/>
                <a:ea typeface="DIN Alternate"/>
                <a:cs typeface="DIN Alternate"/>
                <a:sym typeface="DIN Alternate"/>
              </a:defRPr>
            </a:lvl1pPr>
          </a:lstStyle>
          <a:p>
            <a:pPr/>
            <a:r>
              <a:t>8</a:t>
            </a:r>
          </a:p>
        </p:txBody>
      </p:sp>
      <p:sp>
        <p:nvSpPr>
          <p:cNvPr id="936" name="Model performance"/>
          <p:cNvSpPr txBox="1"/>
          <p:nvPr>
            <p:ph type="ctrTitle"/>
          </p:nvPr>
        </p:nvSpPr>
        <p:spPr>
          <a:xfrm>
            <a:off x="667957" y="856906"/>
            <a:ext cx="23101515" cy="1007778"/>
          </a:xfrm>
          <a:prstGeom prst="rect">
            <a:avLst/>
          </a:prstGeom>
        </p:spPr>
        <p:txBody>
          <a:bodyPr anchor="ctr"/>
          <a:lstStyle>
            <a:lvl1pPr algn="l">
              <a:defRPr sz="4500">
                <a:latin typeface="SchotisText Regular 2"/>
                <a:ea typeface="SchotisText Regular 2"/>
                <a:cs typeface="SchotisText Regular 2"/>
                <a:sym typeface="SchotisText Regular 2"/>
              </a:defRPr>
            </a:lvl1pPr>
          </a:lstStyle>
          <a:p>
            <a:pPr/>
            <a:r>
              <a:t>Model performance</a:t>
            </a:r>
          </a:p>
        </p:txBody>
      </p:sp>
      <p:sp>
        <p:nvSpPr>
          <p:cNvPr id="937" name="Greedy algorithm to create a sparser and interpretable model.…"/>
          <p:cNvSpPr txBox="1"/>
          <p:nvPr/>
        </p:nvSpPr>
        <p:spPr>
          <a:xfrm>
            <a:off x="691679" y="2336120"/>
            <a:ext cx="23000641" cy="20701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685270" indent="-685270" algn="l">
              <a:spcBef>
                <a:spcPts val="3500"/>
              </a:spcBef>
              <a:buSzPct val="100000"/>
              <a:buAutoNum type="arabicParenBoth" startAt="1"/>
              <a:defRPr b="0" sz="4200">
                <a:latin typeface="SchotisText Regular 2"/>
                <a:ea typeface="SchotisText Regular 2"/>
                <a:cs typeface="SchotisText Regular 2"/>
                <a:sym typeface="SchotisText Regular 2"/>
              </a:defRPr>
            </a:pPr>
            <a:r>
              <a:t>Greedy algorithm to create a sparser and interpretable model. </a:t>
            </a:r>
          </a:p>
          <a:p>
            <a:pPr marL="685800" indent="-685800" algn="l">
              <a:spcBef>
                <a:spcPts val="3500"/>
              </a:spcBef>
              <a:buSzPct val="100000"/>
              <a:buAutoNum type="arabicParenBoth" startAt="1"/>
              <a:defRPr b="0" sz="4200">
                <a:latin typeface="SchotisText Regular 2"/>
                <a:ea typeface="SchotisText Regular 2"/>
                <a:cs typeface="SchotisText Regular 2"/>
                <a:sym typeface="SchotisText Regular 2"/>
              </a:defRPr>
            </a:pPr>
            <a:r>
              <a:t>Despite model sparsity, our model got a R^2 of ~0.6 for surface winds</a:t>
            </a:r>
          </a:p>
        </p:txBody>
      </p:sp>
      <p:sp>
        <p:nvSpPr>
          <p:cNvPr id="938" name="Which radiative heating structures are important to multiple linear model predictions?…"/>
          <p:cNvSpPr txBox="1"/>
          <p:nvPr/>
        </p:nvSpPr>
        <p:spPr>
          <a:xfrm>
            <a:off x="691679" y="6722569"/>
            <a:ext cx="23000641" cy="28321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685270" indent="-685270" algn="l">
              <a:spcBef>
                <a:spcPts val="3500"/>
              </a:spcBef>
              <a:buSzPct val="100000"/>
              <a:buAutoNum type="arabicParenBoth" startAt="1"/>
              <a:defRPr sz="4100">
                <a:latin typeface="SchotisText Regular 2"/>
                <a:ea typeface="SchotisText Regular 2"/>
                <a:cs typeface="SchotisText Regular 2"/>
                <a:sym typeface="SchotisText Regular 2"/>
              </a:defRPr>
            </a:pPr>
            <a:r>
              <a:t>Which radiative heating structures are important to multiple linear model predictions?</a:t>
            </a:r>
          </a:p>
          <a:p>
            <a:pPr marL="685799" indent="-685799" algn="l">
              <a:spcBef>
                <a:spcPts val="3500"/>
              </a:spcBef>
              <a:buSzPct val="100000"/>
              <a:buAutoNum type="arabicParenBoth" startAt="1"/>
              <a:defRPr b="0" sz="4100">
                <a:latin typeface="SchotisText Regular 2"/>
                <a:ea typeface="SchotisText Regular 2"/>
                <a:cs typeface="SchotisText Regular 2"/>
                <a:sym typeface="SchotisText Regular 2"/>
              </a:defRPr>
            </a:pPr>
            <a:r>
              <a:t>How does radiative heating impact surface wind asymmetries?</a:t>
            </a:r>
          </a:p>
        </p:txBody>
      </p:sp>
      <p:sp>
        <p:nvSpPr>
          <p:cNvPr id="939" name="Using our model to address scientific questions…"/>
          <p:cNvSpPr txBox="1"/>
          <p:nvPr/>
        </p:nvSpPr>
        <p:spPr>
          <a:xfrm>
            <a:off x="667957" y="5439733"/>
            <a:ext cx="23101515" cy="100777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algn="l">
              <a:defRPr b="0" sz="4500">
                <a:latin typeface="SchotisText Regular 2"/>
                <a:ea typeface="SchotisText Regular 2"/>
                <a:cs typeface="SchotisText Regular 2"/>
                <a:sym typeface="SchotisText Regular 2"/>
              </a:defRPr>
            </a:lvl1pPr>
          </a:lstStyle>
          <a:p>
            <a:pPr/>
            <a:r>
              <a:t>Using our model to address scientific questions…</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43" name="Which radiative heating structure is critical to intensification prediction?"/>
          <p:cNvSpPr txBox="1"/>
          <p:nvPr>
            <p:ph type="ctrTitle"/>
          </p:nvPr>
        </p:nvSpPr>
        <p:spPr>
          <a:xfrm>
            <a:off x="715545" y="957928"/>
            <a:ext cx="22387809" cy="1007778"/>
          </a:xfrm>
          <a:prstGeom prst="rect">
            <a:avLst/>
          </a:prstGeom>
        </p:spPr>
        <p:txBody>
          <a:bodyPr anchor="ctr"/>
          <a:lstStyle>
            <a:lvl1pPr algn="l">
              <a:defRPr sz="4100">
                <a:latin typeface="SchotisText Medium2"/>
                <a:ea typeface="SchotisText Medium2"/>
                <a:cs typeface="SchotisText Medium2"/>
                <a:sym typeface="SchotisText Medium2"/>
              </a:defRPr>
            </a:lvl1pPr>
          </a:lstStyle>
          <a:p>
            <a:pPr/>
            <a:r>
              <a:t>Which radiative heating structure is critical to intensification prediction?</a:t>
            </a:r>
          </a:p>
        </p:txBody>
      </p:sp>
      <p:graphicFrame>
        <p:nvGraphicFramePr>
          <p:cNvPr id="944" name="Table"/>
          <p:cNvGraphicFramePr/>
          <p:nvPr/>
        </p:nvGraphicFramePr>
        <p:xfrm>
          <a:off x="3755" y="-22255"/>
          <a:ext cx="24376490" cy="723901"/>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8125496"/>
                <a:gridCol w="8125496"/>
                <a:gridCol w="8125496"/>
              </a:tblGrid>
              <a:tr h="723900">
                <a:tc>
                  <a:txBody>
                    <a:bodyPr/>
                    <a:lstStyle/>
                    <a:p>
                      <a:pPr defTabSz="914400">
                        <a:defRPr sz="1800">
                          <a:solidFill>
                            <a:srgbClr val="000000"/>
                          </a:solidFill>
                        </a:defRPr>
                      </a:pPr>
                      <a:r>
                        <a:rPr sz="3200">
                          <a:solidFill>
                            <a:srgbClr val="D5D5D5"/>
                          </a:solidFill>
                          <a:latin typeface="SchotisText Regular 2"/>
                          <a:ea typeface="SchotisText Regular 2"/>
                          <a:cs typeface="SchotisText Regular 2"/>
                          <a:sym typeface="SchotisText Regular 2"/>
                        </a:rPr>
                        <a:t>Motivation</a:t>
                      </a:r>
                    </a:p>
                  </a:txBody>
                  <a:tcPr marL="50800" marR="50800" marT="50800" marB="50800" anchor="ctr" anchorCtr="0" horzOverflow="overflow">
                    <a:lnL w="12700">
                      <a:miter lim="400000"/>
                    </a:lnL>
                    <a:lnR w="12700">
                      <a:miter lim="400000"/>
                    </a:lnR>
                    <a:lnT w="12700">
                      <a:miter lim="400000"/>
                    </a:lnT>
                    <a:lnB w="12700">
                      <a:miter lim="400000"/>
                    </a:lnB>
                    <a:solidFill>
                      <a:srgbClr val="6C6C6C"/>
                    </a:solidFill>
                  </a:tcPr>
                </a:tc>
                <a:tc>
                  <a:txBody>
                    <a:bodyPr/>
                    <a:lstStyle/>
                    <a:p>
                      <a:pPr defTabSz="914400">
                        <a:defRPr sz="1800">
                          <a:solidFill>
                            <a:srgbClr val="000000"/>
                          </a:solidFill>
                        </a:defRPr>
                      </a:pPr>
                      <a:r>
                        <a:rPr sz="3200">
                          <a:solidFill>
                            <a:srgbClr val="D5D5D5"/>
                          </a:solidFill>
                          <a:latin typeface="SchotisText Regular 2"/>
                          <a:ea typeface="SchotisText Regular 2"/>
                          <a:cs typeface="SchotisText Regular 2"/>
                          <a:sym typeface="SchotisText Regular 2"/>
                        </a:rPr>
                        <a:t>Our approach</a:t>
                      </a:r>
                    </a:p>
                  </a:txBody>
                  <a:tcPr marL="50800" marR="50800" marT="50800" marB="50800" anchor="ctr" anchorCtr="0" horzOverflow="overflow">
                    <a:lnL w="12700">
                      <a:miter lim="400000"/>
                    </a:lnL>
                    <a:lnR w="12700">
                      <a:miter lim="400000"/>
                    </a:lnR>
                    <a:lnT w="12700">
                      <a:miter lim="400000"/>
                    </a:lnT>
                    <a:lnB w="12700">
                      <a:miter lim="400000"/>
                    </a:lnB>
                    <a:solidFill>
                      <a:srgbClr val="6C6C6C"/>
                    </a:solidFill>
                  </a:tcPr>
                </a:tc>
                <a:tc>
                  <a:txBody>
                    <a:bodyPr/>
                    <a:lstStyle/>
                    <a:p>
                      <a:pPr defTabSz="914400">
                        <a:defRPr sz="1800">
                          <a:solidFill>
                            <a:srgbClr val="000000"/>
                          </a:solidFill>
                        </a:defRPr>
                      </a:pPr>
                      <a:r>
                        <a:rPr b="1" sz="3200">
                          <a:solidFill>
                            <a:srgbClr val="FFFFFF"/>
                          </a:solidFill>
                          <a:latin typeface="SchotisText Regular 2"/>
                          <a:ea typeface="SchotisText Regular 2"/>
                          <a:cs typeface="SchotisText Regular 2"/>
                          <a:sym typeface="SchotisText Regular 2"/>
                        </a:rPr>
                        <a:t>Findings</a:t>
                      </a:r>
                    </a:p>
                  </a:txBody>
                  <a:tcPr marL="50800" marR="50800" marT="50800" marB="50800" anchor="ctr" anchorCtr="0" horzOverflow="overflow">
                    <a:lnL w="12700">
                      <a:miter lim="400000"/>
                    </a:lnL>
                    <a:lnR w="12700">
                      <a:miter lim="400000"/>
                    </a:lnR>
                    <a:lnT w="12700">
                      <a:miter lim="400000"/>
                    </a:lnT>
                    <a:lnB w="12700">
                      <a:miter lim="400000"/>
                    </a:lnB>
                    <a:solidFill>
                      <a:srgbClr val="6C6C6C"/>
                    </a:solidFill>
                  </a:tcPr>
                </a:tc>
              </a:tr>
            </a:tbl>
          </a:graphicData>
        </a:graphic>
      </p:graphicFrame>
      <p:graphicFrame>
        <p:nvGraphicFramePr>
          <p:cNvPr id="945" name="Table"/>
          <p:cNvGraphicFramePr/>
          <p:nvPr/>
        </p:nvGraphicFramePr>
        <p:xfrm>
          <a:off x="30470" y="12972150"/>
          <a:ext cx="24376489" cy="723901"/>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8125496"/>
                <a:gridCol w="8125496"/>
                <a:gridCol w="8125496"/>
              </a:tblGrid>
              <a:tr h="723900">
                <a:tc>
                  <a:txBody>
                    <a:bodyPr/>
                    <a:lstStyle/>
                    <a:p>
                      <a:pPr defTabSz="914400">
                        <a:defRPr sz="1800">
                          <a:solidFill>
                            <a:srgbClr val="000000"/>
                          </a:solidFill>
                        </a:defRPr>
                      </a:pPr>
                      <a:r>
                        <a:rPr b="1" sz="3400">
                          <a:solidFill>
                            <a:srgbClr val="FFFFFF"/>
                          </a:solidFill>
                          <a:latin typeface="SchotisText Regular 2"/>
                          <a:ea typeface="SchotisText Regular 2"/>
                          <a:cs typeface="SchotisText Regular 2"/>
                          <a:sym typeface="SchotisText Regular 2"/>
                        </a:rPr>
                        <a:t>FFS</a:t>
                      </a:r>
                    </a:p>
                  </a:txBody>
                  <a:tcPr marL="50800" marR="50800" marT="50800" marB="50800" anchor="ctr" anchorCtr="0" horzOverflow="overflow">
                    <a:lnL w="12700">
                      <a:miter lim="400000"/>
                    </a:lnL>
                    <a:lnR w="12700">
                      <a:miter lim="400000"/>
                    </a:lnR>
                    <a:lnT w="12700">
                      <a:miter lim="400000"/>
                    </a:lnT>
                    <a:lnB w="12700">
                      <a:miter lim="400000"/>
                    </a:lnB>
                    <a:solidFill>
                      <a:srgbClr val="6C6C6C"/>
                    </a:solidFill>
                  </a:tcPr>
                </a:tc>
                <a:tc>
                  <a:txBody>
                    <a:bodyPr/>
                    <a:lstStyle/>
                    <a:p>
                      <a:pPr defTabSz="914400">
                        <a:defRPr sz="1800">
                          <a:solidFill>
                            <a:srgbClr val="000000"/>
                          </a:solidFill>
                        </a:defRPr>
                      </a:pPr>
                      <a:r>
                        <a:rPr sz="3400">
                          <a:solidFill>
                            <a:srgbClr val="D5D5D5"/>
                          </a:solidFill>
                          <a:latin typeface="SchotisText Regular 2"/>
                          <a:ea typeface="SchotisText Regular 2"/>
                          <a:cs typeface="SchotisText Regular 2"/>
                          <a:sym typeface="SchotisText Regular 2"/>
                        </a:rPr>
                        <a:t>Decomposition</a:t>
                      </a:r>
                    </a:p>
                  </a:txBody>
                  <a:tcPr marL="50800" marR="50800" marT="50800" marB="50800" anchor="ctr" anchorCtr="0" horzOverflow="overflow">
                    <a:lnL w="12700">
                      <a:miter lim="400000"/>
                    </a:lnL>
                    <a:lnR w="12700">
                      <a:miter lim="400000"/>
                    </a:lnR>
                    <a:lnT w="12700">
                      <a:miter lim="400000"/>
                    </a:lnT>
                    <a:lnB w="12700">
                      <a:miter lim="400000"/>
                    </a:lnB>
                    <a:solidFill>
                      <a:srgbClr val="6C6C6C"/>
                    </a:solidFill>
                  </a:tcPr>
                </a:tc>
                <a:tc>
                  <a:txBody>
                    <a:bodyPr/>
                    <a:lstStyle/>
                    <a:p>
                      <a:pPr defTabSz="914400">
                        <a:defRPr sz="1800">
                          <a:solidFill>
                            <a:srgbClr val="000000"/>
                          </a:solidFill>
                        </a:defRPr>
                      </a:pPr>
                      <a:r>
                        <a:rPr sz="3400">
                          <a:solidFill>
                            <a:srgbClr val="D5D5D5"/>
                          </a:solidFill>
                          <a:latin typeface="SchotisText Regular 2"/>
                          <a:ea typeface="SchotisText Regular 2"/>
                          <a:cs typeface="SchotisText Regular 2"/>
                          <a:sym typeface="SchotisText Regular 2"/>
                        </a:rPr>
                        <a:t>Conclusions</a:t>
                      </a:r>
                    </a:p>
                  </a:txBody>
                  <a:tcPr marL="50800" marR="50800" marT="50800" marB="50800" anchor="ctr" anchorCtr="0" horzOverflow="overflow">
                    <a:lnL w="12700">
                      <a:miter lim="400000"/>
                    </a:lnL>
                    <a:lnR w="12700">
                      <a:miter lim="400000"/>
                    </a:lnR>
                    <a:lnT w="12700">
                      <a:miter lim="400000"/>
                    </a:lnT>
                    <a:lnB w="12700">
                      <a:miter lim="400000"/>
                    </a:lnB>
                    <a:solidFill>
                      <a:srgbClr val="6C6C6C"/>
                    </a:solidFill>
                  </a:tcPr>
                </a:tc>
              </a:tr>
            </a:tbl>
          </a:graphicData>
        </a:graphic>
      </p:graphicFrame>
      <p:pic>
        <p:nvPicPr>
          <p:cNvPr id="946" name="RADcomp_PCcomp.png" descr="RADcomp_PCcomp.png"/>
          <p:cNvPicPr>
            <a:picLocks noChangeAspect="1"/>
          </p:cNvPicPr>
          <p:nvPr/>
        </p:nvPicPr>
        <p:blipFill>
          <a:blip r:embed="rId3">
            <a:extLst/>
          </a:blip>
          <a:stretch>
            <a:fillRect/>
          </a:stretch>
        </p:blipFill>
        <p:spPr>
          <a:xfrm>
            <a:off x="4752645" y="2200226"/>
            <a:ext cx="14274089" cy="10324348"/>
          </a:xfrm>
          <a:prstGeom prst="rect">
            <a:avLst/>
          </a:prstGeom>
          <a:ln w="12700">
            <a:miter lim="400000"/>
          </a:ln>
        </p:spPr>
      </p:pic>
      <p:grpSp>
        <p:nvGrpSpPr>
          <p:cNvPr id="949" name="Group"/>
          <p:cNvGrpSpPr/>
          <p:nvPr/>
        </p:nvGrpSpPr>
        <p:grpSpPr>
          <a:xfrm>
            <a:off x="4738113" y="2027714"/>
            <a:ext cx="5275007" cy="10537282"/>
            <a:chOff x="0" y="0"/>
            <a:chExt cx="5275005" cy="10537280"/>
          </a:xfrm>
        </p:grpSpPr>
        <p:sp>
          <p:nvSpPr>
            <p:cNvPr id="947" name="Rectangle"/>
            <p:cNvSpPr/>
            <p:nvPr/>
          </p:nvSpPr>
          <p:spPr>
            <a:xfrm>
              <a:off x="0" y="0"/>
              <a:ext cx="5275006" cy="10537281"/>
            </a:xfrm>
            <a:prstGeom prst="rect">
              <a:avLst/>
            </a:prstGeom>
            <a:noFill/>
            <a:ln w="63500" cap="flat">
              <a:solidFill>
                <a:srgbClr val="FFFFFF"/>
              </a:solidFill>
              <a:prstDash val="solid"/>
              <a:miter lim="400000"/>
            </a:ln>
            <a:effectLst/>
          </p:spPr>
          <p:txBody>
            <a:bodyPr wrap="square" lIns="50800" tIns="50800" rIns="50800" bIns="50800" numCol="1" anchor="ctr">
              <a:noAutofit/>
            </a:bodyPr>
            <a:lstStyle/>
            <a:p>
              <a:pPr>
                <a:defRPr b="0" sz="3200">
                  <a:latin typeface="+mn-lt"/>
                  <a:ea typeface="+mn-ea"/>
                  <a:cs typeface="+mn-cs"/>
                  <a:sym typeface="Helvetica Neue Medium"/>
                </a:defRPr>
              </a:pPr>
            </a:p>
          </p:txBody>
        </p:sp>
        <p:sp>
          <p:nvSpPr>
            <p:cNvPr id="948" name="Symmetric"/>
            <p:cNvSpPr/>
            <p:nvPr/>
          </p:nvSpPr>
          <p:spPr>
            <a:xfrm>
              <a:off x="755419" y="4383247"/>
              <a:ext cx="4409974" cy="582661"/>
            </a:xfrm>
            <a:prstGeom prst="rect">
              <a:avLst/>
            </a:prstGeom>
            <a:solidFill>
              <a:srgbClr val="000000"/>
            </a:solid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b="0" sz="3200">
                  <a:latin typeface="+mn-lt"/>
                  <a:ea typeface="+mn-ea"/>
                  <a:cs typeface="+mn-cs"/>
                  <a:sym typeface="Helvetica Neue Medium"/>
                </a:defRPr>
              </a:lvl1pPr>
            </a:lstStyle>
            <a:p>
              <a:pPr/>
              <a:r>
                <a:t>Symmetric</a:t>
              </a:r>
            </a:p>
          </p:txBody>
        </p:sp>
      </p:grpSp>
      <p:grpSp>
        <p:nvGrpSpPr>
          <p:cNvPr id="953" name="Group"/>
          <p:cNvGrpSpPr/>
          <p:nvPr/>
        </p:nvGrpSpPr>
        <p:grpSpPr>
          <a:xfrm>
            <a:off x="10012446" y="2027714"/>
            <a:ext cx="9068339" cy="10461698"/>
            <a:chOff x="0" y="0"/>
            <a:chExt cx="9068338" cy="10461697"/>
          </a:xfrm>
        </p:grpSpPr>
        <p:sp>
          <p:nvSpPr>
            <p:cNvPr id="950" name="Rectangle"/>
            <p:cNvSpPr/>
            <p:nvPr/>
          </p:nvSpPr>
          <p:spPr>
            <a:xfrm>
              <a:off x="0" y="0"/>
              <a:ext cx="4525978" cy="4994581"/>
            </a:xfrm>
            <a:prstGeom prst="rect">
              <a:avLst/>
            </a:prstGeom>
            <a:noFill/>
            <a:ln w="63500" cap="flat">
              <a:solidFill>
                <a:schemeClr val="accent4"/>
              </a:solidFill>
              <a:prstDash val="solid"/>
              <a:miter lim="400000"/>
            </a:ln>
            <a:effectLst/>
          </p:spPr>
          <p:txBody>
            <a:bodyPr wrap="square" lIns="50800" tIns="50800" rIns="50800" bIns="50800" numCol="1" anchor="ctr">
              <a:noAutofit/>
            </a:bodyPr>
            <a:lstStyle/>
            <a:p>
              <a:pPr>
                <a:defRPr b="0" sz="3200">
                  <a:latin typeface="+mn-lt"/>
                  <a:ea typeface="+mn-ea"/>
                  <a:cs typeface="+mn-cs"/>
                  <a:sym typeface="Helvetica Neue Medium"/>
                </a:defRPr>
              </a:pPr>
            </a:p>
          </p:txBody>
        </p:sp>
        <p:sp>
          <p:nvSpPr>
            <p:cNvPr id="951" name="Rectangle"/>
            <p:cNvSpPr/>
            <p:nvPr/>
          </p:nvSpPr>
          <p:spPr>
            <a:xfrm>
              <a:off x="4542361" y="5013586"/>
              <a:ext cx="4525978" cy="5448112"/>
            </a:xfrm>
            <a:prstGeom prst="rect">
              <a:avLst/>
            </a:prstGeom>
            <a:noFill/>
            <a:ln w="63500" cap="flat">
              <a:solidFill>
                <a:schemeClr val="accent4"/>
              </a:solidFill>
              <a:prstDash val="solid"/>
              <a:miter lim="400000"/>
            </a:ln>
            <a:effectLst/>
          </p:spPr>
          <p:txBody>
            <a:bodyPr wrap="square" lIns="50800" tIns="50800" rIns="50800" bIns="50800" numCol="1" anchor="ctr">
              <a:noAutofit/>
            </a:bodyPr>
            <a:lstStyle/>
            <a:p>
              <a:pPr>
                <a:defRPr b="0" sz="3200">
                  <a:latin typeface="+mn-lt"/>
                  <a:ea typeface="+mn-ea"/>
                  <a:cs typeface="+mn-cs"/>
                  <a:sym typeface="Helvetica Neue Medium"/>
                </a:defRPr>
              </a:pPr>
            </a:p>
          </p:txBody>
        </p:sp>
        <p:sp>
          <p:nvSpPr>
            <p:cNvPr id="952" name="Asymmetric"/>
            <p:cNvSpPr/>
            <p:nvPr/>
          </p:nvSpPr>
          <p:spPr>
            <a:xfrm>
              <a:off x="116003" y="4383247"/>
              <a:ext cx="4293970" cy="582661"/>
            </a:xfrm>
            <a:prstGeom prst="rect">
              <a:avLst/>
            </a:prstGeom>
            <a:solidFill>
              <a:srgbClr val="000000"/>
            </a:solid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b="0" sz="3200">
                  <a:solidFill>
                    <a:schemeClr val="accent4"/>
                  </a:solidFill>
                  <a:latin typeface="+mn-lt"/>
                  <a:ea typeface="+mn-ea"/>
                  <a:cs typeface="+mn-cs"/>
                  <a:sym typeface="Helvetica Neue Medium"/>
                </a:defRPr>
              </a:lvl1pPr>
            </a:lstStyle>
            <a:p>
              <a:pPr/>
              <a:r>
                <a:t>Asymmetric</a:t>
              </a:r>
            </a:p>
          </p:txBody>
        </p:sp>
      </p:grpSp>
      <p:sp>
        <p:nvSpPr>
          <p:cNvPr id="954" name="9"/>
          <p:cNvSpPr txBox="1"/>
          <p:nvPr/>
        </p:nvSpPr>
        <p:spPr>
          <a:xfrm>
            <a:off x="221659" y="12354357"/>
            <a:ext cx="535485" cy="5461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just">
              <a:defRPr b="0">
                <a:latin typeface="DIN Alternate"/>
                <a:ea typeface="DIN Alternate"/>
                <a:cs typeface="DIN Alternate"/>
                <a:sym typeface="DIN Alternate"/>
              </a:defRPr>
            </a:lvl1pPr>
          </a:lstStyle>
          <a:p>
            <a:pPr/>
            <a:r>
              <a:t>9</a:t>
            </a:r>
          </a:p>
        </p:txBody>
      </p:sp>
      <p:grpSp>
        <p:nvGrpSpPr>
          <p:cNvPr id="957" name="Group"/>
          <p:cNvGrpSpPr/>
          <p:nvPr/>
        </p:nvGrpSpPr>
        <p:grpSpPr>
          <a:xfrm>
            <a:off x="975205" y="2639012"/>
            <a:ext cx="21828969" cy="8177866"/>
            <a:chOff x="0" y="0"/>
            <a:chExt cx="21828968" cy="8177864"/>
          </a:xfrm>
        </p:grpSpPr>
        <p:sp>
          <p:nvSpPr>
            <p:cNvPr id="955" name="represent most…"/>
            <p:cNvSpPr txBox="1"/>
            <p:nvPr/>
          </p:nvSpPr>
          <p:spPr>
            <a:xfrm>
              <a:off x="0" y="0"/>
              <a:ext cx="3292905" cy="150024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a:r>
                <a:rPr i="1"/>
                <a:t>represent most</a:t>
              </a:r>
              <a:endParaRPr i="1"/>
            </a:p>
            <a:p>
              <a:pPr/>
              <a:r>
                <a:rPr i="1"/>
                <a:t>variabilities in input…</a:t>
              </a:r>
            </a:p>
          </p:txBody>
        </p:sp>
        <p:sp>
          <p:nvSpPr>
            <p:cNvPr id="956" name="represent less…"/>
            <p:cNvSpPr txBox="1"/>
            <p:nvPr/>
          </p:nvSpPr>
          <p:spPr>
            <a:xfrm>
              <a:off x="18536063" y="6677616"/>
              <a:ext cx="3292906" cy="150024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a:r>
                <a:rPr i="1"/>
                <a:t>represent less</a:t>
              </a:r>
              <a:endParaRPr i="1"/>
            </a:p>
            <a:p>
              <a:pPr/>
              <a:r>
                <a:rPr i="1"/>
                <a:t>variabilities in input…</a:t>
              </a:r>
            </a:p>
          </p:txBody>
        </p:sp>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9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ID="9" grpId="2" fill="hold">
                                  <p:stCondLst>
                                    <p:cond delay="0"/>
                                  </p:stCondLst>
                                  <p:iterate type="el" backwards="0">
                                    <p:tmAbs val="0"/>
                                  </p:iterate>
                                  <p:childTnLst>
                                    <p:set>
                                      <p:cBhvr>
                                        <p:cTn id="10" fill="hold"/>
                                        <p:tgtEl>
                                          <p:spTgt spid="957"/>
                                        </p:tgtEl>
                                        <p:attrNameLst>
                                          <p:attrName>style.visibility</p:attrName>
                                        </p:attrNameLst>
                                      </p:cBhvr>
                                      <p:to>
                                        <p:strVal val="visible"/>
                                      </p:to>
                                    </p:set>
                                    <p:animEffect filter="dissolve" transition="in">
                                      <p:cBhvr>
                                        <p:cTn id="11" dur="400"/>
                                        <p:tgtEl>
                                          <p:spTgt spid="957"/>
                                        </p:tgtEl>
                                      </p:cBhvr>
                                    </p:animEffect>
                                  </p:childTnLst>
                                </p:cTn>
                              </p:par>
                            </p:childTnLst>
                          </p:cTn>
                        </p:par>
                      </p:childTnLst>
                    </p:cTn>
                  </p:par>
                  <p:par>
                    <p:cTn id="12" fill="hold">
                      <p:stCondLst>
                        <p:cond delay="indefinite"/>
                      </p:stCondLst>
                      <p:childTnLst>
                        <p:par>
                          <p:cTn id="13" fill="hold">
                            <p:stCondLst>
                              <p:cond delay="0"/>
                            </p:stCondLst>
                            <p:childTnLst>
                              <p:par>
                                <p:cTn id="14" presetClass="entr" nodeType="clickEffect" presetID="9" grpId="3" fill="hold">
                                  <p:stCondLst>
                                    <p:cond delay="0"/>
                                  </p:stCondLst>
                                  <p:iterate type="el" backwards="0">
                                    <p:tmAbs val="0"/>
                                  </p:iterate>
                                  <p:childTnLst>
                                    <p:set>
                                      <p:cBhvr>
                                        <p:cTn id="15" fill="hold"/>
                                        <p:tgtEl>
                                          <p:spTgt spid="949"/>
                                        </p:tgtEl>
                                        <p:attrNameLst>
                                          <p:attrName>style.visibility</p:attrName>
                                        </p:attrNameLst>
                                      </p:cBhvr>
                                      <p:to>
                                        <p:strVal val="visible"/>
                                      </p:to>
                                    </p:set>
                                    <p:animEffect filter="dissolve" transition="in">
                                      <p:cBhvr>
                                        <p:cTn id="16" dur="1000"/>
                                        <p:tgtEl>
                                          <p:spTgt spid="949"/>
                                        </p:tgtEl>
                                      </p:cBhvr>
                                    </p:animEffect>
                                  </p:childTnLst>
                                </p:cTn>
                              </p:par>
                            </p:childTnLst>
                          </p:cTn>
                        </p:par>
                      </p:childTnLst>
                    </p:cTn>
                  </p:par>
                  <p:par>
                    <p:cTn id="17" fill="hold">
                      <p:stCondLst>
                        <p:cond delay="indefinite"/>
                      </p:stCondLst>
                      <p:childTnLst>
                        <p:par>
                          <p:cTn id="18" fill="hold">
                            <p:stCondLst>
                              <p:cond delay="0"/>
                            </p:stCondLst>
                            <p:childTnLst>
                              <p:par>
                                <p:cTn id="19" presetClass="entr" nodeType="clickEffect" presetID="9" grpId="4" fill="hold">
                                  <p:stCondLst>
                                    <p:cond delay="0"/>
                                  </p:stCondLst>
                                  <p:iterate type="el" backwards="0">
                                    <p:tmAbs val="0"/>
                                  </p:iterate>
                                  <p:childTnLst>
                                    <p:set>
                                      <p:cBhvr>
                                        <p:cTn id="20" fill="hold"/>
                                        <p:tgtEl>
                                          <p:spTgt spid="953"/>
                                        </p:tgtEl>
                                        <p:attrNameLst>
                                          <p:attrName>style.visibility</p:attrName>
                                        </p:attrNameLst>
                                      </p:cBhvr>
                                      <p:to>
                                        <p:strVal val="visible"/>
                                      </p:to>
                                    </p:set>
                                    <p:animEffect filter="dissolve" transition="in">
                                      <p:cBhvr>
                                        <p:cTn id="21" dur="1000"/>
                                        <p:tgtEl>
                                          <p:spTgt spid="95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949" grpId="3"/>
      <p:bldP build="whole" bldLvl="1" animBg="1" rev="0" advAuto="0" spid="946" grpId="1"/>
      <p:bldP build="whole" bldLvl="1" animBg="1" rev="0" advAuto="0" spid="957" grpId="2"/>
      <p:bldP build="whole" bldLvl="1" animBg="1" rev="0" advAuto="0" spid="953" grpId="4"/>
    </p:bldLst>
  </p:timing>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61" name="Asymmetric radiative heating maximized N &amp; W of the TC center were selected"/>
          <p:cNvSpPr txBox="1"/>
          <p:nvPr>
            <p:ph type="ctrTitle"/>
          </p:nvPr>
        </p:nvSpPr>
        <p:spPr>
          <a:xfrm>
            <a:off x="715545" y="957928"/>
            <a:ext cx="22387809" cy="1007778"/>
          </a:xfrm>
          <a:prstGeom prst="rect">
            <a:avLst/>
          </a:prstGeom>
        </p:spPr>
        <p:txBody>
          <a:bodyPr anchor="ctr"/>
          <a:lstStyle>
            <a:lvl1pPr algn="l">
              <a:defRPr sz="4100">
                <a:latin typeface="SchotisText Medium2"/>
                <a:ea typeface="SchotisText Medium2"/>
                <a:cs typeface="SchotisText Medium2"/>
                <a:sym typeface="SchotisText Medium2"/>
              </a:defRPr>
            </a:lvl1pPr>
          </a:lstStyle>
          <a:p>
            <a:pPr/>
            <a:r>
              <a:t>Asymmetric radiative heating maximized N &amp; W of the TC center were selected</a:t>
            </a:r>
          </a:p>
        </p:txBody>
      </p:sp>
      <p:graphicFrame>
        <p:nvGraphicFramePr>
          <p:cNvPr id="962" name="Table"/>
          <p:cNvGraphicFramePr/>
          <p:nvPr/>
        </p:nvGraphicFramePr>
        <p:xfrm>
          <a:off x="3755" y="-22255"/>
          <a:ext cx="24376490" cy="723901"/>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8125496"/>
                <a:gridCol w="8125496"/>
                <a:gridCol w="8125496"/>
              </a:tblGrid>
              <a:tr h="723900">
                <a:tc>
                  <a:txBody>
                    <a:bodyPr/>
                    <a:lstStyle/>
                    <a:p>
                      <a:pPr defTabSz="914400">
                        <a:defRPr sz="1800">
                          <a:solidFill>
                            <a:srgbClr val="000000"/>
                          </a:solidFill>
                        </a:defRPr>
                      </a:pPr>
                      <a:r>
                        <a:rPr sz="3200">
                          <a:solidFill>
                            <a:srgbClr val="D5D5D5"/>
                          </a:solidFill>
                          <a:latin typeface="SchotisText Regular 2"/>
                          <a:ea typeface="SchotisText Regular 2"/>
                          <a:cs typeface="SchotisText Regular 2"/>
                          <a:sym typeface="SchotisText Regular 2"/>
                        </a:rPr>
                        <a:t>Motivation</a:t>
                      </a:r>
                    </a:p>
                  </a:txBody>
                  <a:tcPr marL="50800" marR="50800" marT="50800" marB="50800" anchor="ctr" anchorCtr="0" horzOverflow="overflow">
                    <a:lnL w="12700">
                      <a:miter lim="400000"/>
                    </a:lnL>
                    <a:lnR w="12700">
                      <a:miter lim="400000"/>
                    </a:lnR>
                    <a:lnT w="12700">
                      <a:miter lim="400000"/>
                    </a:lnT>
                    <a:lnB w="12700">
                      <a:miter lim="400000"/>
                    </a:lnB>
                    <a:solidFill>
                      <a:srgbClr val="6C6C6C"/>
                    </a:solidFill>
                  </a:tcPr>
                </a:tc>
                <a:tc>
                  <a:txBody>
                    <a:bodyPr/>
                    <a:lstStyle/>
                    <a:p>
                      <a:pPr defTabSz="914400">
                        <a:defRPr sz="1800">
                          <a:solidFill>
                            <a:srgbClr val="000000"/>
                          </a:solidFill>
                        </a:defRPr>
                      </a:pPr>
                      <a:r>
                        <a:rPr sz="3200">
                          <a:solidFill>
                            <a:srgbClr val="D5D5D5"/>
                          </a:solidFill>
                          <a:latin typeface="SchotisText Regular 2"/>
                          <a:ea typeface="SchotisText Regular 2"/>
                          <a:cs typeface="SchotisText Regular 2"/>
                          <a:sym typeface="SchotisText Regular 2"/>
                        </a:rPr>
                        <a:t>Our approach</a:t>
                      </a:r>
                    </a:p>
                  </a:txBody>
                  <a:tcPr marL="50800" marR="50800" marT="50800" marB="50800" anchor="ctr" anchorCtr="0" horzOverflow="overflow">
                    <a:lnL w="12700">
                      <a:miter lim="400000"/>
                    </a:lnL>
                    <a:lnR w="12700">
                      <a:miter lim="400000"/>
                    </a:lnR>
                    <a:lnT w="12700">
                      <a:miter lim="400000"/>
                    </a:lnT>
                    <a:lnB w="12700">
                      <a:miter lim="400000"/>
                    </a:lnB>
                    <a:solidFill>
                      <a:srgbClr val="6C6C6C"/>
                    </a:solidFill>
                  </a:tcPr>
                </a:tc>
                <a:tc>
                  <a:txBody>
                    <a:bodyPr/>
                    <a:lstStyle/>
                    <a:p>
                      <a:pPr defTabSz="914400">
                        <a:defRPr sz="1800">
                          <a:solidFill>
                            <a:srgbClr val="000000"/>
                          </a:solidFill>
                        </a:defRPr>
                      </a:pPr>
                      <a:r>
                        <a:rPr b="1" sz="3200">
                          <a:solidFill>
                            <a:srgbClr val="FFFFFF"/>
                          </a:solidFill>
                          <a:latin typeface="SchotisText Regular 2"/>
                          <a:ea typeface="SchotisText Regular 2"/>
                          <a:cs typeface="SchotisText Regular 2"/>
                          <a:sym typeface="SchotisText Regular 2"/>
                        </a:rPr>
                        <a:t>Findings</a:t>
                      </a:r>
                    </a:p>
                  </a:txBody>
                  <a:tcPr marL="50800" marR="50800" marT="50800" marB="50800" anchor="ctr" anchorCtr="0" horzOverflow="overflow">
                    <a:lnL w="12700">
                      <a:miter lim="400000"/>
                    </a:lnL>
                    <a:lnR w="12700">
                      <a:miter lim="400000"/>
                    </a:lnR>
                    <a:lnT w="12700">
                      <a:miter lim="400000"/>
                    </a:lnT>
                    <a:lnB w="12700">
                      <a:miter lim="400000"/>
                    </a:lnB>
                    <a:solidFill>
                      <a:srgbClr val="6C6C6C"/>
                    </a:solidFill>
                  </a:tcPr>
                </a:tc>
              </a:tr>
            </a:tbl>
          </a:graphicData>
        </a:graphic>
      </p:graphicFrame>
      <p:graphicFrame>
        <p:nvGraphicFramePr>
          <p:cNvPr id="963" name="Table"/>
          <p:cNvGraphicFramePr/>
          <p:nvPr/>
        </p:nvGraphicFramePr>
        <p:xfrm>
          <a:off x="30470" y="12972150"/>
          <a:ext cx="24376489" cy="723901"/>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8125496"/>
                <a:gridCol w="8125496"/>
                <a:gridCol w="8125496"/>
              </a:tblGrid>
              <a:tr h="723900">
                <a:tc>
                  <a:txBody>
                    <a:bodyPr/>
                    <a:lstStyle/>
                    <a:p>
                      <a:pPr defTabSz="914400">
                        <a:defRPr sz="1800">
                          <a:solidFill>
                            <a:srgbClr val="000000"/>
                          </a:solidFill>
                        </a:defRPr>
                      </a:pPr>
                      <a:r>
                        <a:rPr b="1" sz="3400">
                          <a:solidFill>
                            <a:srgbClr val="FFFFFF"/>
                          </a:solidFill>
                          <a:latin typeface="SchotisText Regular 2"/>
                          <a:ea typeface="SchotisText Regular 2"/>
                          <a:cs typeface="SchotisText Regular 2"/>
                          <a:sym typeface="SchotisText Regular 2"/>
                        </a:rPr>
                        <a:t>FFS</a:t>
                      </a:r>
                    </a:p>
                  </a:txBody>
                  <a:tcPr marL="50800" marR="50800" marT="50800" marB="50800" anchor="ctr" anchorCtr="0" horzOverflow="overflow">
                    <a:lnL w="12700">
                      <a:miter lim="400000"/>
                    </a:lnL>
                    <a:lnR w="12700">
                      <a:miter lim="400000"/>
                    </a:lnR>
                    <a:lnT w="12700">
                      <a:miter lim="400000"/>
                    </a:lnT>
                    <a:lnB w="12700">
                      <a:miter lim="400000"/>
                    </a:lnB>
                    <a:solidFill>
                      <a:srgbClr val="6C6C6C"/>
                    </a:solidFill>
                  </a:tcPr>
                </a:tc>
                <a:tc>
                  <a:txBody>
                    <a:bodyPr/>
                    <a:lstStyle/>
                    <a:p>
                      <a:pPr defTabSz="914400">
                        <a:defRPr sz="1800">
                          <a:solidFill>
                            <a:srgbClr val="000000"/>
                          </a:solidFill>
                        </a:defRPr>
                      </a:pPr>
                      <a:r>
                        <a:rPr sz="3400">
                          <a:solidFill>
                            <a:srgbClr val="D5D5D5"/>
                          </a:solidFill>
                          <a:latin typeface="SchotisText Regular 2"/>
                          <a:ea typeface="SchotisText Regular 2"/>
                          <a:cs typeface="SchotisText Regular 2"/>
                          <a:sym typeface="SchotisText Regular 2"/>
                        </a:rPr>
                        <a:t>Decomposition</a:t>
                      </a:r>
                    </a:p>
                  </a:txBody>
                  <a:tcPr marL="50800" marR="50800" marT="50800" marB="50800" anchor="ctr" anchorCtr="0" horzOverflow="overflow">
                    <a:lnL w="12700">
                      <a:miter lim="400000"/>
                    </a:lnL>
                    <a:lnR w="12700">
                      <a:miter lim="400000"/>
                    </a:lnR>
                    <a:lnT w="12700">
                      <a:miter lim="400000"/>
                    </a:lnT>
                    <a:lnB w="12700">
                      <a:miter lim="400000"/>
                    </a:lnB>
                    <a:solidFill>
                      <a:srgbClr val="6C6C6C"/>
                    </a:solidFill>
                  </a:tcPr>
                </a:tc>
                <a:tc>
                  <a:txBody>
                    <a:bodyPr/>
                    <a:lstStyle/>
                    <a:p>
                      <a:pPr defTabSz="914400">
                        <a:defRPr sz="1800">
                          <a:solidFill>
                            <a:srgbClr val="000000"/>
                          </a:solidFill>
                        </a:defRPr>
                      </a:pPr>
                      <a:r>
                        <a:rPr sz="3400">
                          <a:solidFill>
                            <a:srgbClr val="D5D5D5"/>
                          </a:solidFill>
                          <a:latin typeface="SchotisText Regular 2"/>
                          <a:ea typeface="SchotisText Regular 2"/>
                          <a:cs typeface="SchotisText Regular 2"/>
                          <a:sym typeface="SchotisText Regular 2"/>
                        </a:rPr>
                        <a:t>Conclusions</a:t>
                      </a:r>
                    </a:p>
                  </a:txBody>
                  <a:tcPr marL="50800" marR="50800" marT="50800" marB="50800" anchor="ctr" anchorCtr="0" horzOverflow="overflow">
                    <a:lnL w="12700">
                      <a:miter lim="400000"/>
                    </a:lnL>
                    <a:lnR w="12700">
                      <a:miter lim="400000"/>
                    </a:lnR>
                    <a:lnT w="12700">
                      <a:miter lim="400000"/>
                    </a:lnT>
                    <a:lnB w="12700">
                      <a:miter lim="400000"/>
                    </a:lnB>
                    <a:solidFill>
                      <a:srgbClr val="6C6C6C"/>
                    </a:solidFill>
                  </a:tcPr>
                </a:tc>
              </a:tr>
            </a:tbl>
          </a:graphicData>
        </a:graphic>
      </p:graphicFrame>
      <p:grpSp>
        <p:nvGrpSpPr>
          <p:cNvPr id="970" name="Group"/>
          <p:cNvGrpSpPr/>
          <p:nvPr/>
        </p:nvGrpSpPr>
        <p:grpSpPr>
          <a:xfrm>
            <a:off x="1181744" y="2352901"/>
            <a:ext cx="20075946" cy="9195450"/>
            <a:chOff x="0" y="135066"/>
            <a:chExt cx="20075944" cy="9195449"/>
          </a:xfrm>
        </p:grpSpPr>
        <p:pic>
          <p:nvPicPr>
            <p:cNvPr id="964" name="RADcomp_PCcomp.png" descr="RADcomp_PCcomp.png"/>
            <p:cNvPicPr>
              <a:picLocks noChangeAspect="1"/>
            </p:cNvPicPr>
            <p:nvPr/>
          </p:nvPicPr>
          <p:blipFill>
            <a:blip r:embed="rId3">
              <a:extLst/>
            </a:blip>
            <a:srcRect l="36614" t="0" r="31270" b="52596"/>
            <a:stretch>
              <a:fillRect/>
            </a:stretch>
          </p:blipFill>
          <p:spPr>
            <a:xfrm>
              <a:off x="2497918" y="152399"/>
              <a:ext cx="8214896" cy="8770229"/>
            </a:xfrm>
            <a:prstGeom prst="rect">
              <a:avLst/>
            </a:prstGeom>
            <a:ln w="12700" cap="flat">
              <a:noFill/>
              <a:miter lim="400000"/>
            </a:ln>
            <a:effectLst/>
          </p:spPr>
        </p:pic>
        <p:pic>
          <p:nvPicPr>
            <p:cNvPr id="965" name="RADcomp_PCcomp.png" descr="RADcomp_PCcomp.png"/>
            <p:cNvPicPr>
              <a:picLocks noChangeAspect="1"/>
            </p:cNvPicPr>
            <p:nvPr/>
          </p:nvPicPr>
          <p:blipFill>
            <a:blip r:embed="rId3">
              <a:extLst/>
            </a:blip>
            <a:srcRect l="68274" t="47638" r="0" b="7087"/>
            <a:stretch>
              <a:fillRect/>
            </a:stretch>
          </p:blipFill>
          <p:spPr>
            <a:xfrm>
              <a:off x="11692837" y="135066"/>
              <a:ext cx="8383108" cy="8652822"/>
            </a:xfrm>
            <a:prstGeom prst="rect">
              <a:avLst/>
            </a:prstGeom>
            <a:ln w="12700" cap="flat">
              <a:noFill/>
              <a:miter lim="400000"/>
            </a:ln>
            <a:effectLst/>
          </p:spPr>
        </p:pic>
        <p:sp>
          <p:nvSpPr>
            <p:cNvPr id="966" name="X (km)"/>
            <p:cNvSpPr txBox="1"/>
            <p:nvPr/>
          </p:nvSpPr>
          <p:spPr>
            <a:xfrm>
              <a:off x="15213012" y="8273281"/>
              <a:ext cx="1698443" cy="73546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noAutofit/>
            </a:bodyPr>
            <a:lstStyle>
              <a:lvl1pPr algn="l">
                <a:spcBef>
                  <a:spcPts val="800"/>
                </a:spcBef>
                <a:defRPr b="0" sz="3700">
                  <a:latin typeface="SchotisText Regular 2"/>
                  <a:ea typeface="SchotisText Regular 2"/>
                  <a:cs typeface="SchotisText Regular 2"/>
                  <a:sym typeface="SchotisText Regular 2"/>
                </a:defRPr>
              </a:lvl1pPr>
            </a:lstStyle>
            <a:p>
              <a:pPr/>
              <a:r>
                <a:t>X (km)</a:t>
              </a:r>
            </a:p>
          </p:txBody>
        </p:sp>
        <p:sp>
          <p:nvSpPr>
            <p:cNvPr id="967" name="Y (km)"/>
            <p:cNvSpPr txBox="1"/>
            <p:nvPr/>
          </p:nvSpPr>
          <p:spPr>
            <a:xfrm rot="16200000">
              <a:off x="1338032" y="3671941"/>
              <a:ext cx="1698442" cy="73546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noAutofit/>
            </a:bodyPr>
            <a:lstStyle>
              <a:lvl1pPr algn="l">
                <a:spcBef>
                  <a:spcPts val="800"/>
                </a:spcBef>
                <a:defRPr b="0" sz="3700">
                  <a:latin typeface="SchotisText Regular 2"/>
                  <a:ea typeface="SchotisText Regular 2"/>
                  <a:cs typeface="SchotisText Regular 2"/>
                  <a:sym typeface="SchotisText Regular 2"/>
                </a:defRPr>
              </a:lvl1pPr>
            </a:lstStyle>
            <a:p>
              <a:pPr/>
              <a:r>
                <a:t>Y (km)</a:t>
              </a:r>
            </a:p>
          </p:txBody>
        </p:sp>
        <p:sp>
          <p:nvSpPr>
            <p:cNvPr id="968" name="K s-1"/>
            <p:cNvSpPr txBox="1"/>
            <p:nvPr/>
          </p:nvSpPr>
          <p:spPr>
            <a:xfrm>
              <a:off x="6054974" y="8595050"/>
              <a:ext cx="1698443" cy="73546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noAutofit/>
            </a:bodyPr>
            <a:lstStyle>
              <a:lvl1pPr algn="l">
                <a:spcBef>
                  <a:spcPts val="800"/>
                </a:spcBef>
                <a:defRPr b="0" sz="3700">
                  <a:latin typeface="SchotisText Regular 2"/>
                  <a:ea typeface="SchotisText Regular 2"/>
                  <a:cs typeface="SchotisText Regular 2"/>
                  <a:sym typeface="SchotisText Regular 2"/>
                </a:defRPr>
              </a:lvl1pPr>
            </a:lstStyle>
            <a:p>
              <a:pPr/>
              <a:r>
                <a:t>K s-1</a:t>
              </a:r>
            </a:p>
          </p:txBody>
        </p:sp>
        <p:sp>
          <p:nvSpPr>
            <p:cNvPr id="969" name="RAD terms selected"/>
            <p:cNvSpPr/>
            <p:nvPr/>
          </p:nvSpPr>
          <p:spPr>
            <a:xfrm rot="16200000">
              <a:off x="-2303466" y="3858559"/>
              <a:ext cx="5812614" cy="1205683"/>
            </a:xfrm>
            <a:prstGeom prst="rect">
              <a:avLst/>
            </a:prstGeom>
            <a:solidFill>
              <a:srgbClr val="434343"/>
            </a:solid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b="0" sz="3500">
                  <a:latin typeface="SchotisText Regular 2"/>
                  <a:ea typeface="SchotisText Regular 2"/>
                  <a:cs typeface="SchotisText Regular 2"/>
                  <a:sym typeface="SchotisText Regular 2"/>
                </a:defRPr>
              </a:lvl1pPr>
            </a:lstStyle>
            <a:p>
              <a:pPr/>
              <a:r>
                <a:t>RAD terms selected</a:t>
              </a:r>
            </a:p>
          </p:txBody>
        </p:sp>
      </p:grpSp>
      <p:sp>
        <p:nvSpPr>
          <p:cNvPr id="971" name="Positive heating SE of TC center critical to 24 hr TC surface wind intensification"/>
          <p:cNvSpPr txBox="1"/>
          <p:nvPr/>
        </p:nvSpPr>
        <p:spPr>
          <a:xfrm>
            <a:off x="3284654" y="11606490"/>
            <a:ext cx="18163159" cy="736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685270" indent="-685270" algn="l">
              <a:spcBef>
                <a:spcPts val="800"/>
              </a:spcBef>
              <a:buSzPct val="100000"/>
              <a:buAutoNum type="arabicParenBoth" startAt="1"/>
              <a:defRPr b="0" sz="3500">
                <a:latin typeface="SchotisText Regular 2"/>
                <a:ea typeface="SchotisText Regular 2"/>
                <a:cs typeface="SchotisText Regular 2"/>
                <a:sym typeface="SchotisText Regular 2"/>
              </a:defRPr>
            </a:lvl1pPr>
          </a:lstStyle>
          <a:p>
            <a:pPr/>
            <a:r>
              <a:t>Positive heating SE of TC center critical to 24 hr TC surface wind intensification</a:t>
            </a:r>
          </a:p>
        </p:txBody>
      </p:sp>
      <p:sp>
        <p:nvSpPr>
          <p:cNvPr id="972" name="10"/>
          <p:cNvSpPr txBox="1"/>
          <p:nvPr/>
        </p:nvSpPr>
        <p:spPr>
          <a:xfrm>
            <a:off x="221659" y="12354357"/>
            <a:ext cx="535485" cy="5461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just">
              <a:defRPr b="0">
                <a:latin typeface="DIN Alternate"/>
                <a:ea typeface="DIN Alternate"/>
                <a:cs typeface="DIN Alternate"/>
                <a:sym typeface="DIN Alternate"/>
              </a:defRPr>
            </a:lvl1pPr>
          </a:lstStyle>
          <a:p>
            <a:pPr/>
            <a:r>
              <a:t>10</a:t>
            </a:r>
          </a:p>
        </p:txBody>
      </p:sp>
      <p:sp>
        <p:nvSpPr>
          <p:cNvPr id="973" name="Shape"/>
          <p:cNvSpPr/>
          <p:nvPr/>
        </p:nvSpPr>
        <p:spPr>
          <a:xfrm>
            <a:off x="6517642" y="5700133"/>
            <a:ext cx="5119382" cy="4125465"/>
          </a:xfrm>
          <a:custGeom>
            <a:avLst/>
            <a:gdLst/>
            <a:ahLst/>
            <a:cxnLst>
              <a:cxn ang="0">
                <a:pos x="wd2" y="hd2"/>
              </a:cxn>
              <a:cxn ang="5400000">
                <a:pos x="wd2" y="hd2"/>
              </a:cxn>
              <a:cxn ang="10800000">
                <a:pos x="wd2" y="hd2"/>
              </a:cxn>
              <a:cxn ang="16200000">
                <a:pos x="wd2" y="hd2"/>
              </a:cxn>
            </a:cxnLst>
            <a:rect l="0" t="0" r="r" b="b"/>
            <a:pathLst>
              <a:path w="20814" h="20262" fill="norm" stroke="1" extrusionOk="0">
                <a:moveTo>
                  <a:pt x="3115" y="4546"/>
                </a:moveTo>
                <a:cubicBezTo>
                  <a:pt x="4394" y="6776"/>
                  <a:pt x="4239" y="9775"/>
                  <a:pt x="2739" y="11795"/>
                </a:cubicBezTo>
                <a:cubicBezTo>
                  <a:pt x="1813" y="13042"/>
                  <a:pt x="390" y="13855"/>
                  <a:pt x="78" y="15514"/>
                </a:cubicBezTo>
                <a:cubicBezTo>
                  <a:pt x="-648" y="19370"/>
                  <a:pt x="3798" y="21442"/>
                  <a:pt x="8352" y="19554"/>
                </a:cubicBezTo>
                <a:cubicBezTo>
                  <a:pt x="11014" y="18451"/>
                  <a:pt x="13720" y="17204"/>
                  <a:pt x="15863" y="15123"/>
                </a:cubicBezTo>
                <a:cubicBezTo>
                  <a:pt x="17913" y="13133"/>
                  <a:pt x="19360" y="10496"/>
                  <a:pt x="20169" y="7411"/>
                </a:cubicBezTo>
                <a:cubicBezTo>
                  <a:pt x="20767" y="5134"/>
                  <a:pt x="20952" y="2729"/>
                  <a:pt x="20713" y="358"/>
                </a:cubicBezTo>
                <a:cubicBezTo>
                  <a:pt x="19362" y="283"/>
                  <a:pt x="18038" y="188"/>
                  <a:pt x="16732" y="76"/>
                </a:cubicBezTo>
                <a:cubicBezTo>
                  <a:pt x="15462" y="-34"/>
                  <a:pt x="14089" y="-158"/>
                  <a:pt x="12984" y="758"/>
                </a:cubicBezTo>
                <a:cubicBezTo>
                  <a:pt x="12261" y="1358"/>
                  <a:pt x="11788" y="2368"/>
                  <a:pt x="10958" y="2740"/>
                </a:cubicBezTo>
                <a:cubicBezTo>
                  <a:pt x="9659" y="3323"/>
                  <a:pt x="8240" y="2063"/>
                  <a:pt x="6943" y="2658"/>
                </a:cubicBezTo>
                <a:cubicBezTo>
                  <a:pt x="6263" y="2971"/>
                  <a:pt x="5793" y="3731"/>
                  <a:pt x="5739" y="4608"/>
                </a:cubicBezTo>
                <a:lnTo>
                  <a:pt x="3115" y="4546"/>
                </a:lnTo>
                <a:close/>
              </a:path>
            </a:pathLst>
          </a:custGeom>
          <a:ln w="63500">
            <a:solidFill>
              <a:schemeClr val="accent6"/>
            </a:solidFill>
            <a:custDash>
              <a:ds d="200000" sp="200000"/>
            </a:custDash>
            <a:miter lim="400000"/>
          </a:ln>
        </p:spPr>
        <p:txBody>
          <a:bodyPr lIns="50800" tIns="50800" rIns="50800" bIns="50800" anchor="ctr"/>
          <a:lstStyle/>
          <a:p>
            <a:pPr>
              <a:defRPr b="0" sz="3200">
                <a:latin typeface="+mn-lt"/>
                <a:ea typeface="+mn-ea"/>
                <a:cs typeface="+mn-cs"/>
                <a:sym typeface="Helvetica Neue Medium"/>
              </a:defRPr>
            </a:pPr>
          </a:p>
        </p:txBody>
      </p:sp>
      <p:sp>
        <p:nvSpPr>
          <p:cNvPr id="974" name="Shape"/>
          <p:cNvSpPr/>
          <p:nvPr/>
        </p:nvSpPr>
        <p:spPr>
          <a:xfrm>
            <a:off x="15869478" y="5960274"/>
            <a:ext cx="5119382" cy="4125466"/>
          </a:xfrm>
          <a:custGeom>
            <a:avLst/>
            <a:gdLst/>
            <a:ahLst/>
            <a:cxnLst>
              <a:cxn ang="0">
                <a:pos x="wd2" y="hd2"/>
              </a:cxn>
              <a:cxn ang="5400000">
                <a:pos x="wd2" y="hd2"/>
              </a:cxn>
              <a:cxn ang="10800000">
                <a:pos x="wd2" y="hd2"/>
              </a:cxn>
              <a:cxn ang="16200000">
                <a:pos x="wd2" y="hd2"/>
              </a:cxn>
            </a:cxnLst>
            <a:rect l="0" t="0" r="r" b="b"/>
            <a:pathLst>
              <a:path w="20814" h="20262" fill="norm" stroke="1" extrusionOk="0">
                <a:moveTo>
                  <a:pt x="3115" y="4546"/>
                </a:moveTo>
                <a:cubicBezTo>
                  <a:pt x="4394" y="6776"/>
                  <a:pt x="4239" y="9775"/>
                  <a:pt x="2739" y="11795"/>
                </a:cubicBezTo>
                <a:cubicBezTo>
                  <a:pt x="1813" y="13042"/>
                  <a:pt x="390" y="13855"/>
                  <a:pt x="78" y="15514"/>
                </a:cubicBezTo>
                <a:cubicBezTo>
                  <a:pt x="-648" y="19370"/>
                  <a:pt x="3798" y="21442"/>
                  <a:pt x="8352" y="19554"/>
                </a:cubicBezTo>
                <a:cubicBezTo>
                  <a:pt x="11014" y="18451"/>
                  <a:pt x="13720" y="17204"/>
                  <a:pt x="15863" y="15123"/>
                </a:cubicBezTo>
                <a:cubicBezTo>
                  <a:pt x="17913" y="13133"/>
                  <a:pt x="19360" y="10496"/>
                  <a:pt x="20169" y="7411"/>
                </a:cubicBezTo>
                <a:cubicBezTo>
                  <a:pt x="20767" y="5134"/>
                  <a:pt x="20952" y="2729"/>
                  <a:pt x="20713" y="358"/>
                </a:cubicBezTo>
                <a:cubicBezTo>
                  <a:pt x="19362" y="283"/>
                  <a:pt x="18038" y="188"/>
                  <a:pt x="16732" y="76"/>
                </a:cubicBezTo>
                <a:cubicBezTo>
                  <a:pt x="15462" y="-34"/>
                  <a:pt x="14089" y="-158"/>
                  <a:pt x="12984" y="758"/>
                </a:cubicBezTo>
                <a:cubicBezTo>
                  <a:pt x="12261" y="1358"/>
                  <a:pt x="11788" y="2368"/>
                  <a:pt x="10958" y="2740"/>
                </a:cubicBezTo>
                <a:cubicBezTo>
                  <a:pt x="9659" y="3323"/>
                  <a:pt x="8240" y="2063"/>
                  <a:pt x="6943" y="2658"/>
                </a:cubicBezTo>
                <a:cubicBezTo>
                  <a:pt x="6263" y="2971"/>
                  <a:pt x="5793" y="3731"/>
                  <a:pt x="5739" y="4608"/>
                </a:cubicBezTo>
                <a:lnTo>
                  <a:pt x="3115" y="4546"/>
                </a:lnTo>
                <a:close/>
              </a:path>
            </a:pathLst>
          </a:custGeom>
          <a:ln w="63500">
            <a:solidFill>
              <a:schemeClr val="accent6"/>
            </a:solidFill>
            <a:custDash>
              <a:ds d="200000" sp="200000"/>
            </a:custDash>
            <a:miter lim="400000"/>
          </a:ln>
        </p:spPr>
        <p:txBody>
          <a:bodyPr lIns="50800" tIns="50800" rIns="50800" bIns="50800" anchor="ctr"/>
          <a:lstStyle/>
          <a:p>
            <a:pPr>
              <a:defRPr b="0" sz="3200">
                <a:latin typeface="+mn-lt"/>
                <a:ea typeface="+mn-ea"/>
                <a:cs typeface="+mn-cs"/>
                <a:sym typeface="Helvetica Neue Medium"/>
              </a:defRPr>
            </a:pPr>
          </a:p>
        </p:txBody>
      </p:sp>
      <p:sp>
        <p:nvSpPr>
          <p:cNvPr id="975" name="Positive"/>
          <p:cNvSpPr txBox="1"/>
          <p:nvPr/>
        </p:nvSpPr>
        <p:spPr>
          <a:xfrm>
            <a:off x="8300664" y="7593775"/>
            <a:ext cx="1553338" cy="56045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6"/>
                </a:solidFill>
              </a:defRPr>
            </a:lvl1pPr>
          </a:lstStyle>
          <a:p>
            <a:pPr/>
            <a:r>
              <a:t>Positive</a:t>
            </a:r>
          </a:p>
        </p:txBody>
      </p:sp>
      <p:sp>
        <p:nvSpPr>
          <p:cNvPr id="976" name="anomaly"/>
          <p:cNvSpPr txBox="1"/>
          <p:nvPr/>
        </p:nvSpPr>
        <p:spPr>
          <a:xfrm>
            <a:off x="17907676" y="7742783"/>
            <a:ext cx="1651636" cy="56044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6"/>
                </a:solidFill>
              </a:defRPr>
            </a:lvl1pPr>
          </a:lstStyle>
          <a:p>
            <a:pPr/>
            <a:r>
              <a:t>anomaly</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80" name="Take-home message"/>
          <p:cNvSpPr txBox="1"/>
          <p:nvPr>
            <p:ph type="ctrTitle"/>
          </p:nvPr>
        </p:nvSpPr>
        <p:spPr>
          <a:xfrm>
            <a:off x="715546" y="1091070"/>
            <a:ext cx="22387808" cy="1007778"/>
          </a:xfrm>
          <a:prstGeom prst="rect">
            <a:avLst/>
          </a:prstGeom>
        </p:spPr>
        <p:txBody>
          <a:bodyPr anchor="ctr"/>
          <a:lstStyle>
            <a:lvl1pPr algn="l" defTabSz="808990">
              <a:defRPr sz="4998">
                <a:latin typeface="SchotisText Medium2"/>
                <a:ea typeface="SchotisText Medium2"/>
                <a:cs typeface="SchotisText Medium2"/>
                <a:sym typeface="SchotisText Medium2"/>
              </a:defRPr>
            </a:lvl1pPr>
          </a:lstStyle>
          <a:p>
            <a:pPr/>
            <a:r>
              <a:t>Take-home message</a:t>
            </a:r>
          </a:p>
        </p:txBody>
      </p:sp>
      <p:sp>
        <p:nvSpPr>
          <p:cNvPr id="981" name="Developed a statistical prediction model on three-dimensional TC intensification rates…"/>
          <p:cNvSpPr txBox="1"/>
          <p:nvPr/>
        </p:nvSpPr>
        <p:spPr>
          <a:xfrm>
            <a:off x="718394" y="2488272"/>
            <a:ext cx="23000640" cy="784138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685270" indent="-685270" algn="l">
              <a:spcBef>
                <a:spcPts val="3500"/>
              </a:spcBef>
              <a:buSzPct val="100000"/>
              <a:buAutoNum type="arabicParenBoth" startAt="1"/>
              <a:defRPr b="0" sz="5400">
                <a:latin typeface="SchotisText Regular 2"/>
                <a:ea typeface="SchotisText Regular 2"/>
                <a:cs typeface="SchotisText Regular 2"/>
                <a:sym typeface="SchotisText Regular 2"/>
              </a:defRPr>
            </a:pPr>
            <a:r>
              <a:t> Developed a statistical prediction model on three-dimensional TC intensification rates</a:t>
            </a:r>
          </a:p>
          <a:p>
            <a:pPr marL="685800" indent="-685800" algn="l">
              <a:spcBef>
                <a:spcPts val="3500"/>
              </a:spcBef>
              <a:buSzPct val="100000"/>
              <a:buAutoNum type="arabicParenBoth" startAt="1"/>
              <a:defRPr b="0" sz="5400">
                <a:latin typeface="SchotisText Regular 2"/>
                <a:ea typeface="SchotisText Regular 2"/>
                <a:cs typeface="SchotisText Regular 2"/>
                <a:sym typeface="SchotisText Regular 2"/>
              </a:defRPr>
            </a:pPr>
            <a:r>
              <a:t> </a:t>
            </a:r>
            <a:r>
              <a:rPr i="1"/>
              <a:t>Feature importance</a:t>
            </a:r>
            <a:r>
              <a:t>: Asymmetric cloud radiative heating structures are critical to model prediction. Symmetrical heating structures are less critical to prediction</a:t>
            </a:r>
          </a:p>
          <a:p>
            <a:pPr marL="685800" indent="-685800" algn="l">
              <a:spcBef>
                <a:spcPts val="3500"/>
              </a:spcBef>
              <a:buSzPct val="100000"/>
              <a:buAutoNum type="arabicParenBoth" startAt="1"/>
              <a:defRPr b="0" sz="5400">
                <a:latin typeface="SchotisText Regular 2"/>
                <a:ea typeface="SchotisText Regular 2"/>
                <a:cs typeface="SchotisText Regular 2"/>
                <a:sym typeface="SchotisText Regular 2"/>
              </a:defRPr>
            </a:pPr>
            <a:r>
              <a:t> Positive radiative heating anomaly SE of TC center —&gt; correlates to more rapid 24-hr TC surface wind intensification </a:t>
            </a:r>
          </a:p>
        </p:txBody>
      </p:sp>
      <p:graphicFrame>
        <p:nvGraphicFramePr>
          <p:cNvPr id="982" name="Table"/>
          <p:cNvGraphicFramePr/>
          <p:nvPr/>
        </p:nvGraphicFramePr>
        <p:xfrm>
          <a:off x="3755" y="-22255"/>
          <a:ext cx="24376490" cy="723901"/>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8125496"/>
                <a:gridCol w="8125496"/>
                <a:gridCol w="8125496"/>
              </a:tblGrid>
              <a:tr h="723900">
                <a:tc>
                  <a:txBody>
                    <a:bodyPr/>
                    <a:lstStyle/>
                    <a:p>
                      <a:pPr defTabSz="914400">
                        <a:defRPr sz="1800">
                          <a:solidFill>
                            <a:srgbClr val="000000"/>
                          </a:solidFill>
                        </a:defRPr>
                      </a:pPr>
                      <a:r>
                        <a:rPr sz="3200">
                          <a:solidFill>
                            <a:srgbClr val="D5D5D5"/>
                          </a:solidFill>
                          <a:latin typeface="SchotisText Regular 2"/>
                          <a:ea typeface="SchotisText Regular 2"/>
                          <a:cs typeface="SchotisText Regular 2"/>
                          <a:sym typeface="SchotisText Regular 2"/>
                        </a:rPr>
                        <a:t>Motivation</a:t>
                      </a:r>
                    </a:p>
                  </a:txBody>
                  <a:tcPr marL="50800" marR="50800" marT="50800" marB="50800" anchor="ctr" anchorCtr="0" horzOverflow="overflow">
                    <a:lnL w="12700">
                      <a:miter lim="400000"/>
                    </a:lnL>
                    <a:lnR w="12700">
                      <a:miter lim="400000"/>
                    </a:lnR>
                    <a:lnT w="12700">
                      <a:miter lim="400000"/>
                    </a:lnT>
                    <a:lnB w="12700">
                      <a:miter lim="400000"/>
                    </a:lnB>
                    <a:solidFill>
                      <a:srgbClr val="6C6C6C"/>
                    </a:solidFill>
                  </a:tcPr>
                </a:tc>
                <a:tc>
                  <a:txBody>
                    <a:bodyPr/>
                    <a:lstStyle/>
                    <a:p>
                      <a:pPr defTabSz="914400">
                        <a:defRPr sz="1800">
                          <a:solidFill>
                            <a:srgbClr val="000000"/>
                          </a:solidFill>
                        </a:defRPr>
                      </a:pPr>
                      <a:r>
                        <a:rPr sz="3200">
                          <a:solidFill>
                            <a:srgbClr val="D5D5D5"/>
                          </a:solidFill>
                          <a:latin typeface="SchotisText Regular 2"/>
                          <a:ea typeface="SchotisText Regular 2"/>
                          <a:cs typeface="SchotisText Regular 2"/>
                          <a:sym typeface="SchotisText Regular 2"/>
                        </a:rPr>
                        <a:t>Our approach</a:t>
                      </a:r>
                    </a:p>
                  </a:txBody>
                  <a:tcPr marL="50800" marR="50800" marT="50800" marB="50800" anchor="ctr" anchorCtr="0" horzOverflow="overflow">
                    <a:lnL w="12700">
                      <a:miter lim="400000"/>
                    </a:lnL>
                    <a:lnR w="12700">
                      <a:miter lim="400000"/>
                    </a:lnR>
                    <a:lnT w="12700">
                      <a:miter lim="400000"/>
                    </a:lnT>
                    <a:lnB w="12700">
                      <a:miter lim="400000"/>
                    </a:lnB>
                    <a:solidFill>
                      <a:srgbClr val="6C6C6C"/>
                    </a:solidFill>
                  </a:tcPr>
                </a:tc>
                <a:tc>
                  <a:txBody>
                    <a:bodyPr/>
                    <a:lstStyle/>
                    <a:p>
                      <a:pPr defTabSz="914400">
                        <a:defRPr sz="1800">
                          <a:solidFill>
                            <a:srgbClr val="000000"/>
                          </a:solidFill>
                        </a:defRPr>
                      </a:pPr>
                      <a:r>
                        <a:rPr b="1" sz="3200">
                          <a:solidFill>
                            <a:srgbClr val="FFFFFF"/>
                          </a:solidFill>
                          <a:latin typeface="SchotisText Regular 2"/>
                          <a:ea typeface="SchotisText Regular 2"/>
                          <a:cs typeface="SchotisText Regular 2"/>
                          <a:sym typeface="SchotisText Regular 2"/>
                        </a:rPr>
                        <a:t>Findings</a:t>
                      </a:r>
                    </a:p>
                  </a:txBody>
                  <a:tcPr marL="50800" marR="50800" marT="50800" marB="50800" anchor="ctr" anchorCtr="0" horzOverflow="overflow">
                    <a:lnL w="12700">
                      <a:miter lim="400000"/>
                    </a:lnL>
                    <a:lnR w="12700">
                      <a:miter lim="400000"/>
                    </a:lnR>
                    <a:lnT w="12700">
                      <a:miter lim="400000"/>
                    </a:lnT>
                    <a:lnB w="12700">
                      <a:miter lim="400000"/>
                    </a:lnB>
                    <a:solidFill>
                      <a:srgbClr val="6C6C6C"/>
                    </a:solidFill>
                  </a:tcPr>
                </a:tc>
              </a:tr>
            </a:tbl>
          </a:graphicData>
        </a:graphic>
      </p:graphicFrame>
      <p:graphicFrame>
        <p:nvGraphicFramePr>
          <p:cNvPr id="983" name="Table"/>
          <p:cNvGraphicFramePr/>
          <p:nvPr/>
        </p:nvGraphicFramePr>
        <p:xfrm>
          <a:off x="30470" y="12972150"/>
          <a:ext cx="24376489" cy="723901"/>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8125496"/>
                <a:gridCol w="8125496"/>
                <a:gridCol w="8125496"/>
              </a:tblGrid>
              <a:tr h="723900">
                <a:tc>
                  <a:txBody>
                    <a:bodyPr/>
                    <a:lstStyle/>
                    <a:p>
                      <a:pPr defTabSz="914400">
                        <a:defRPr sz="1800">
                          <a:solidFill>
                            <a:srgbClr val="000000"/>
                          </a:solidFill>
                        </a:defRPr>
                      </a:pPr>
                      <a:r>
                        <a:rPr sz="3400">
                          <a:solidFill>
                            <a:srgbClr val="D5D5D5"/>
                          </a:solidFill>
                          <a:latin typeface="SchotisText Regular 2"/>
                          <a:ea typeface="SchotisText Regular 2"/>
                          <a:cs typeface="SchotisText Regular 2"/>
                          <a:sym typeface="SchotisText Regular 2"/>
                        </a:rPr>
                        <a:t>FFS</a:t>
                      </a:r>
                    </a:p>
                  </a:txBody>
                  <a:tcPr marL="50800" marR="50800" marT="50800" marB="50800" anchor="ctr" anchorCtr="0" horzOverflow="overflow">
                    <a:lnL w="12700">
                      <a:miter lim="400000"/>
                    </a:lnL>
                    <a:lnR w="12700">
                      <a:miter lim="400000"/>
                    </a:lnR>
                    <a:lnT w="12700">
                      <a:miter lim="400000"/>
                    </a:lnT>
                    <a:lnB w="12700">
                      <a:miter lim="400000"/>
                    </a:lnB>
                    <a:solidFill>
                      <a:srgbClr val="6C6C6C"/>
                    </a:solidFill>
                  </a:tcPr>
                </a:tc>
                <a:tc>
                  <a:txBody>
                    <a:bodyPr/>
                    <a:lstStyle/>
                    <a:p>
                      <a:pPr defTabSz="914400">
                        <a:defRPr sz="1800">
                          <a:solidFill>
                            <a:srgbClr val="000000"/>
                          </a:solidFill>
                        </a:defRPr>
                      </a:pPr>
                      <a:r>
                        <a:rPr sz="3400">
                          <a:solidFill>
                            <a:srgbClr val="D5D5D5"/>
                          </a:solidFill>
                          <a:latin typeface="SchotisText Regular 2"/>
                          <a:ea typeface="SchotisText Regular 2"/>
                          <a:cs typeface="SchotisText Regular 2"/>
                          <a:sym typeface="SchotisText Regular 2"/>
                        </a:rPr>
                        <a:t>Decomposition</a:t>
                      </a:r>
                    </a:p>
                  </a:txBody>
                  <a:tcPr marL="50800" marR="50800" marT="50800" marB="50800" anchor="ctr" anchorCtr="0" horzOverflow="overflow">
                    <a:lnL w="12700">
                      <a:miter lim="400000"/>
                    </a:lnL>
                    <a:lnR w="12700">
                      <a:miter lim="400000"/>
                    </a:lnR>
                    <a:lnT w="12700">
                      <a:miter lim="400000"/>
                    </a:lnT>
                    <a:lnB w="12700">
                      <a:miter lim="400000"/>
                    </a:lnB>
                    <a:solidFill>
                      <a:srgbClr val="6C6C6C"/>
                    </a:solidFill>
                  </a:tcPr>
                </a:tc>
                <a:tc>
                  <a:txBody>
                    <a:bodyPr/>
                    <a:lstStyle/>
                    <a:p>
                      <a:pPr defTabSz="914400">
                        <a:defRPr sz="1800">
                          <a:solidFill>
                            <a:srgbClr val="000000"/>
                          </a:solidFill>
                        </a:defRPr>
                      </a:pPr>
                      <a:r>
                        <a:rPr b="1" sz="3400">
                          <a:solidFill>
                            <a:srgbClr val="FFFFFF"/>
                          </a:solidFill>
                          <a:latin typeface="SchotisText Regular 2"/>
                          <a:ea typeface="SchotisText Regular 2"/>
                          <a:cs typeface="SchotisText Regular 2"/>
                          <a:sym typeface="SchotisText Regular 2"/>
                        </a:rPr>
                        <a:t>Conclusions</a:t>
                      </a:r>
                    </a:p>
                  </a:txBody>
                  <a:tcPr marL="50800" marR="50800" marT="50800" marB="50800" anchor="ctr" anchorCtr="0" horzOverflow="overflow">
                    <a:lnL w="12700">
                      <a:miter lim="400000"/>
                    </a:lnL>
                    <a:lnR w="12700">
                      <a:miter lim="400000"/>
                    </a:lnR>
                    <a:lnT w="12700">
                      <a:miter lim="400000"/>
                    </a:lnT>
                    <a:lnB w="12700">
                      <a:miter lim="400000"/>
                    </a:lnB>
                    <a:solidFill>
                      <a:srgbClr val="6C6C6C"/>
                    </a:solidFill>
                  </a:tcPr>
                </a:tc>
              </a:tr>
            </a:tbl>
          </a:graphicData>
        </a:graphic>
      </p:graphicFrame>
      <p:sp>
        <p:nvSpPr>
          <p:cNvPr id="984" name="11"/>
          <p:cNvSpPr txBox="1"/>
          <p:nvPr/>
        </p:nvSpPr>
        <p:spPr>
          <a:xfrm>
            <a:off x="221659" y="12354357"/>
            <a:ext cx="535485" cy="5461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just">
              <a:defRPr b="0">
                <a:latin typeface="DIN Alternate"/>
                <a:ea typeface="DIN Alternate"/>
                <a:cs typeface="DIN Alternate"/>
                <a:sym typeface="DIN Alternate"/>
              </a:defRPr>
            </a:lvl1pPr>
          </a:lstStyle>
          <a:p>
            <a:pPr/>
            <a:r>
              <a:t>11</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aphicFrame>
        <p:nvGraphicFramePr>
          <p:cNvPr id="986" name="Table"/>
          <p:cNvGraphicFramePr/>
          <p:nvPr/>
        </p:nvGraphicFramePr>
        <p:xfrm>
          <a:off x="3755" y="-22255"/>
          <a:ext cx="24376490" cy="723901"/>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8125496"/>
                <a:gridCol w="8125496"/>
                <a:gridCol w="8125496"/>
              </a:tblGrid>
              <a:tr h="723900">
                <a:tc>
                  <a:txBody>
                    <a:bodyPr/>
                    <a:lstStyle/>
                    <a:p>
                      <a:pPr defTabSz="914400">
                        <a:defRPr sz="1800">
                          <a:solidFill>
                            <a:srgbClr val="000000"/>
                          </a:solidFill>
                        </a:defRPr>
                      </a:pPr>
                      <a:r>
                        <a:rPr sz="3200">
                          <a:solidFill>
                            <a:srgbClr val="D5D5D5"/>
                          </a:solidFill>
                          <a:latin typeface="SchotisText Regular 2"/>
                          <a:ea typeface="SchotisText Regular 2"/>
                          <a:cs typeface="SchotisText Regular 2"/>
                          <a:sym typeface="SchotisText Regular 2"/>
                        </a:rPr>
                        <a:t>Motivation</a:t>
                      </a:r>
                    </a:p>
                  </a:txBody>
                  <a:tcPr marL="50800" marR="50800" marT="50800" marB="50800" anchor="ctr" anchorCtr="0" horzOverflow="overflow">
                    <a:lnL w="12700">
                      <a:miter lim="400000"/>
                    </a:lnL>
                    <a:lnR w="12700">
                      <a:miter lim="400000"/>
                    </a:lnR>
                    <a:lnT w="12700">
                      <a:miter lim="400000"/>
                    </a:lnT>
                    <a:lnB w="12700">
                      <a:miter lim="400000"/>
                    </a:lnB>
                    <a:solidFill>
                      <a:srgbClr val="6C6C6C"/>
                    </a:solidFill>
                  </a:tcPr>
                </a:tc>
                <a:tc>
                  <a:txBody>
                    <a:bodyPr/>
                    <a:lstStyle/>
                    <a:p>
                      <a:pPr defTabSz="914400">
                        <a:defRPr sz="1800">
                          <a:solidFill>
                            <a:srgbClr val="000000"/>
                          </a:solidFill>
                        </a:defRPr>
                      </a:pPr>
                      <a:r>
                        <a:rPr sz="3200">
                          <a:solidFill>
                            <a:srgbClr val="D5D5D5"/>
                          </a:solidFill>
                          <a:latin typeface="SchotisText Regular 2"/>
                          <a:ea typeface="SchotisText Regular 2"/>
                          <a:cs typeface="SchotisText Regular 2"/>
                          <a:sym typeface="SchotisText Regular 2"/>
                        </a:rPr>
                        <a:t>Our approach</a:t>
                      </a:r>
                    </a:p>
                  </a:txBody>
                  <a:tcPr marL="50800" marR="50800" marT="50800" marB="50800" anchor="ctr" anchorCtr="0" horzOverflow="overflow">
                    <a:lnL w="12700">
                      <a:miter lim="400000"/>
                    </a:lnL>
                    <a:lnR w="12700">
                      <a:miter lim="400000"/>
                    </a:lnR>
                    <a:lnT w="12700">
                      <a:miter lim="400000"/>
                    </a:lnT>
                    <a:lnB w="12700">
                      <a:miter lim="400000"/>
                    </a:lnB>
                    <a:solidFill>
                      <a:srgbClr val="6C6C6C"/>
                    </a:solidFill>
                  </a:tcPr>
                </a:tc>
                <a:tc>
                  <a:txBody>
                    <a:bodyPr/>
                    <a:lstStyle/>
                    <a:p>
                      <a:pPr defTabSz="914400">
                        <a:defRPr sz="1800">
                          <a:solidFill>
                            <a:srgbClr val="000000"/>
                          </a:solidFill>
                        </a:defRPr>
                      </a:pPr>
                      <a:r>
                        <a:rPr b="1" sz="3200">
                          <a:solidFill>
                            <a:srgbClr val="FFFFFF"/>
                          </a:solidFill>
                          <a:latin typeface="SchotisText Regular 2"/>
                          <a:ea typeface="SchotisText Regular 2"/>
                          <a:cs typeface="SchotisText Regular 2"/>
                          <a:sym typeface="SchotisText Regular 2"/>
                        </a:rPr>
                        <a:t>Findings</a:t>
                      </a:r>
                    </a:p>
                  </a:txBody>
                  <a:tcPr marL="50800" marR="50800" marT="50800" marB="50800" anchor="ctr" anchorCtr="0" horzOverflow="overflow">
                    <a:lnL w="12700">
                      <a:miter lim="400000"/>
                    </a:lnL>
                    <a:lnR w="12700">
                      <a:miter lim="400000"/>
                    </a:lnR>
                    <a:lnT w="12700">
                      <a:miter lim="400000"/>
                    </a:lnT>
                    <a:lnB w="12700">
                      <a:miter lim="400000"/>
                    </a:lnB>
                    <a:solidFill>
                      <a:srgbClr val="6C6C6C"/>
                    </a:solidFill>
                  </a:tcPr>
                </a:tc>
              </a:tr>
            </a:tbl>
          </a:graphicData>
        </a:graphic>
      </p:graphicFrame>
      <p:graphicFrame>
        <p:nvGraphicFramePr>
          <p:cNvPr id="987" name="Table"/>
          <p:cNvGraphicFramePr/>
          <p:nvPr/>
        </p:nvGraphicFramePr>
        <p:xfrm>
          <a:off x="30470" y="12972150"/>
          <a:ext cx="24376489" cy="723901"/>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8125496"/>
                <a:gridCol w="8125496"/>
                <a:gridCol w="8125496"/>
              </a:tblGrid>
              <a:tr h="723900">
                <a:tc>
                  <a:txBody>
                    <a:bodyPr/>
                    <a:lstStyle/>
                    <a:p>
                      <a:pPr defTabSz="914400">
                        <a:defRPr sz="1800">
                          <a:solidFill>
                            <a:srgbClr val="000000"/>
                          </a:solidFill>
                        </a:defRPr>
                      </a:pPr>
                      <a:r>
                        <a:rPr b="1" sz="3400">
                          <a:solidFill>
                            <a:srgbClr val="FFFFFF"/>
                          </a:solidFill>
                          <a:latin typeface="SchotisText Regular 2"/>
                          <a:ea typeface="SchotisText Regular 2"/>
                          <a:cs typeface="SchotisText Regular 2"/>
                          <a:sym typeface="SchotisText Regular 2"/>
                        </a:rPr>
                        <a:t>FFS</a:t>
                      </a:r>
                    </a:p>
                  </a:txBody>
                  <a:tcPr marL="50800" marR="50800" marT="50800" marB="50800" anchor="ctr" anchorCtr="0" horzOverflow="overflow">
                    <a:lnL w="12700">
                      <a:miter lim="400000"/>
                    </a:lnL>
                    <a:lnR w="12700">
                      <a:miter lim="400000"/>
                    </a:lnR>
                    <a:lnT w="12700">
                      <a:miter lim="400000"/>
                    </a:lnT>
                    <a:lnB w="12700">
                      <a:miter lim="400000"/>
                    </a:lnB>
                    <a:solidFill>
                      <a:srgbClr val="6C6C6C"/>
                    </a:solidFill>
                  </a:tcPr>
                </a:tc>
                <a:tc>
                  <a:txBody>
                    <a:bodyPr/>
                    <a:lstStyle/>
                    <a:p>
                      <a:pPr defTabSz="914400">
                        <a:defRPr sz="1800">
                          <a:solidFill>
                            <a:srgbClr val="000000"/>
                          </a:solidFill>
                        </a:defRPr>
                      </a:pPr>
                      <a:r>
                        <a:rPr sz="3400">
                          <a:solidFill>
                            <a:srgbClr val="D5D5D5"/>
                          </a:solidFill>
                          <a:latin typeface="SchotisText Regular 2"/>
                          <a:ea typeface="SchotisText Regular 2"/>
                          <a:cs typeface="SchotisText Regular 2"/>
                          <a:sym typeface="SchotisText Regular 2"/>
                        </a:rPr>
                        <a:t>Decomposition</a:t>
                      </a:r>
                    </a:p>
                  </a:txBody>
                  <a:tcPr marL="50800" marR="50800" marT="50800" marB="50800" anchor="ctr" anchorCtr="0" horzOverflow="overflow">
                    <a:lnL w="12700">
                      <a:miter lim="400000"/>
                    </a:lnL>
                    <a:lnR w="12700">
                      <a:miter lim="400000"/>
                    </a:lnR>
                    <a:lnT w="12700">
                      <a:miter lim="400000"/>
                    </a:lnT>
                    <a:lnB w="12700">
                      <a:miter lim="400000"/>
                    </a:lnB>
                    <a:solidFill>
                      <a:srgbClr val="6C6C6C"/>
                    </a:solidFill>
                  </a:tcPr>
                </a:tc>
                <a:tc>
                  <a:txBody>
                    <a:bodyPr/>
                    <a:lstStyle/>
                    <a:p>
                      <a:pPr defTabSz="914400">
                        <a:defRPr sz="1800">
                          <a:solidFill>
                            <a:srgbClr val="000000"/>
                          </a:solidFill>
                        </a:defRPr>
                      </a:pPr>
                      <a:r>
                        <a:rPr sz="3400">
                          <a:solidFill>
                            <a:srgbClr val="D5D5D5"/>
                          </a:solidFill>
                          <a:latin typeface="SchotisText Regular 2"/>
                          <a:ea typeface="SchotisText Regular 2"/>
                          <a:cs typeface="SchotisText Regular 2"/>
                          <a:sym typeface="SchotisText Regular 2"/>
                        </a:rPr>
                        <a:t>Conclusions</a:t>
                      </a:r>
                    </a:p>
                  </a:txBody>
                  <a:tcPr marL="50800" marR="50800" marT="50800" marB="50800" anchor="ctr" anchorCtr="0" horzOverflow="overflow">
                    <a:lnL w="12700">
                      <a:miter lim="400000"/>
                    </a:lnL>
                    <a:lnR w="12700">
                      <a:miter lim="400000"/>
                    </a:lnR>
                    <a:lnT w="12700">
                      <a:miter lim="400000"/>
                    </a:lnT>
                    <a:lnB w="12700">
                      <a:miter lim="400000"/>
                    </a:lnB>
                    <a:solidFill>
                      <a:srgbClr val="6C6C6C"/>
                    </a:solidFill>
                  </a:tcPr>
                </a:tc>
              </a:tr>
            </a:tbl>
          </a:graphicData>
        </a:graphic>
      </p:graphicFrame>
      <p:sp>
        <p:nvSpPr>
          <p:cNvPr id="988" name="12"/>
          <p:cNvSpPr txBox="1"/>
          <p:nvPr/>
        </p:nvSpPr>
        <p:spPr>
          <a:xfrm>
            <a:off x="221659" y="12354357"/>
            <a:ext cx="535485" cy="5461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just">
              <a:defRPr b="0">
                <a:latin typeface="DIN Alternate"/>
                <a:ea typeface="DIN Alternate"/>
                <a:cs typeface="DIN Alternate"/>
                <a:sym typeface="DIN Alternate"/>
              </a:defRPr>
            </a:lvl1pPr>
          </a:lstStyle>
          <a:p>
            <a:pPr/>
            <a:r>
              <a:t>12</a:t>
            </a:r>
          </a:p>
        </p:txBody>
      </p:sp>
      <p:pic>
        <p:nvPicPr>
          <p:cNvPr id="989" name="27884_full__page_2___9_.gif" descr="27884_full__page_2___9_.gif"/>
          <p:cNvPicPr>
            <a:picLocks noChangeAspect="1"/>
          </p:cNvPicPr>
          <p:nvPr/>
        </p:nvPicPr>
        <p:blipFill>
          <a:blip r:embed="rId3">
            <a:extLst/>
          </a:blip>
          <a:stretch>
            <a:fillRect/>
          </a:stretch>
        </p:blipFill>
        <p:spPr>
          <a:xfrm>
            <a:off x="1342524" y="2045784"/>
            <a:ext cx="12951422" cy="9962633"/>
          </a:xfrm>
          <a:prstGeom prst="rect">
            <a:avLst/>
          </a:prstGeom>
          <a:ln w="12700">
            <a:miter lim="400000"/>
          </a:ln>
        </p:spPr>
      </p:pic>
      <p:sp>
        <p:nvSpPr>
          <p:cNvPr id="990" name="Ref: Black et al. 2002"/>
          <p:cNvSpPr txBox="1"/>
          <p:nvPr/>
        </p:nvSpPr>
        <p:spPr>
          <a:xfrm>
            <a:off x="20891549" y="12367057"/>
            <a:ext cx="3215085" cy="520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0" sz="2600">
                <a:latin typeface="CMU Bright"/>
                <a:ea typeface="CMU Bright"/>
                <a:cs typeface="CMU Bright"/>
                <a:sym typeface="CMU Bright"/>
              </a:defRPr>
            </a:lvl1pPr>
          </a:lstStyle>
          <a:p>
            <a:pPr/>
            <a:r>
              <a:t>Ref: Black et al. 2002</a:t>
            </a:r>
          </a:p>
        </p:txBody>
      </p:sp>
      <p:sp>
        <p:nvSpPr>
          <p:cNvPr id="991" name="Future work"/>
          <p:cNvSpPr txBox="1"/>
          <p:nvPr/>
        </p:nvSpPr>
        <p:spPr>
          <a:xfrm>
            <a:off x="582404" y="869826"/>
            <a:ext cx="22387808" cy="100777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algn="l">
              <a:defRPr b="0" sz="4400">
                <a:latin typeface="SchotisText Medium2"/>
                <a:ea typeface="SchotisText Medium2"/>
                <a:cs typeface="SchotisText Medium2"/>
                <a:sym typeface="SchotisText Medium2"/>
              </a:defRPr>
            </a:lvl1pPr>
          </a:lstStyle>
          <a:p>
            <a:pPr/>
            <a:r>
              <a:t>Future work</a:t>
            </a:r>
          </a:p>
        </p:txBody>
      </p:sp>
      <p:sp>
        <p:nvSpPr>
          <p:cNvPr id="992" name="Compare radiative heating patterns to shear orientation, moisture distributions, and cloud types"/>
          <p:cNvSpPr txBox="1"/>
          <p:nvPr/>
        </p:nvSpPr>
        <p:spPr>
          <a:xfrm>
            <a:off x="15413377" y="2045784"/>
            <a:ext cx="8201227" cy="2844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685270" indent="-685270" algn="l">
              <a:spcBef>
                <a:spcPts val="3500"/>
              </a:spcBef>
              <a:buSzPct val="100000"/>
              <a:buAutoNum type="arabicParenBoth" startAt="1"/>
              <a:defRPr b="0" sz="3800">
                <a:latin typeface="SchotisText Regular 2"/>
                <a:ea typeface="SchotisText Regular 2"/>
                <a:cs typeface="SchotisText Regular 2"/>
                <a:sym typeface="SchotisText Regular 2"/>
              </a:defRPr>
            </a:lvl1pPr>
          </a:lstStyle>
          <a:p>
            <a:pPr/>
            <a:r>
              <a:t>Compare radiative heating patterns to shear orientation, moisture distributions, and cloud types</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96" name="TC surface wind intensification in RAD PC2-PC6 parameter space"/>
          <p:cNvSpPr txBox="1"/>
          <p:nvPr>
            <p:ph type="ctrTitle"/>
          </p:nvPr>
        </p:nvSpPr>
        <p:spPr>
          <a:xfrm>
            <a:off x="715545" y="957928"/>
            <a:ext cx="22387809" cy="1007778"/>
          </a:xfrm>
          <a:prstGeom prst="rect">
            <a:avLst/>
          </a:prstGeom>
        </p:spPr>
        <p:txBody>
          <a:bodyPr anchor="ctr"/>
          <a:lstStyle>
            <a:lvl1pPr algn="l">
              <a:defRPr sz="4100">
                <a:latin typeface="SchotisText Medium2"/>
                <a:ea typeface="SchotisText Medium2"/>
                <a:cs typeface="SchotisText Medium2"/>
                <a:sym typeface="SchotisText Medium2"/>
              </a:defRPr>
            </a:lvl1pPr>
          </a:lstStyle>
          <a:p>
            <a:pPr/>
            <a:r>
              <a:t>TC surface wind intensification in RAD PC2-PC6 parameter space</a:t>
            </a:r>
          </a:p>
        </p:txBody>
      </p:sp>
      <p:graphicFrame>
        <p:nvGraphicFramePr>
          <p:cNvPr id="997" name="Table"/>
          <p:cNvGraphicFramePr/>
          <p:nvPr/>
        </p:nvGraphicFramePr>
        <p:xfrm>
          <a:off x="3755" y="-22255"/>
          <a:ext cx="24376490" cy="723901"/>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8125496"/>
                <a:gridCol w="8125496"/>
                <a:gridCol w="8125496"/>
              </a:tblGrid>
              <a:tr h="723900">
                <a:tc>
                  <a:txBody>
                    <a:bodyPr/>
                    <a:lstStyle/>
                    <a:p>
                      <a:pPr defTabSz="914400">
                        <a:defRPr sz="1800">
                          <a:solidFill>
                            <a:srgbClr val="000000"/>
                          </a:solidFill>
                        </a:defRPr>
                      </a:pPr>
                      <a:r>
                        <a:rPr sz="3200">
                          <a:solidFill>
                            <a:srgbClr val="D5D5D5"/>
                          </a:solidFill>
                          <a:latin typeface="SchotisText Regular 2"/>
                          <a:ea typeface="SchotisText Regular 2"/>
                          <a:cs typeface="SchotisText Regular 2"/>
                          <a:sym typeface="SchotisText Regular 2"/>
                        </a:rPr>
                        <a:t>Motivation</a:t>
                      </a:r>
                    </a:p>
                  </a:txBody>
                  <a:tcPr marL="50800" marR="50800" marT="50800" marB="50800" anchor="ctr" anchorCtr="0" horzOverflow="overflow">
                    <a:lnL w="12700">
                      <a:miter lim="400000"/>
                    </a:lnL>
                    <a:lnR w="12700">
                      <a:miter lim="400000"/>
                    </a:lnR>
                    <a:lnT w="12700">
                      <a:miter lim="400000"/>
                    </a:lnT>
                    <a:lnB w="12700">
                      <a:miter lim="400000"/>
                    </a:lnB>
                    <a:solidFill>
                      <a:srgbClr val="6C6C6C"/>
                    </a:solidFill>
                  </a:tcPr>
                </a:tc>
                <a:tc>
                  <a:txBody>
                    <a:bodyPr/>
                    <a:lstStyle/>
                    <a:p>
                      <a:pPr defTabSz="914400">
                        <a:defRPr sz="1800">
                          <a:solidFill>
                            <a:srgbClr val="000000"/>
                          </a:solidFill>
                        </a:defRPr>
                      </a:pPr>
                      <a:r>
                        <a:rPr sz="3200">
                          <a:solidFill>
                            <a:srgbClr val="D5D5D5"/>
                          </a:solidFill>
                          <a:latin typeface="SchotisText Regular 2"/>
                          <a:ea typeface="SchotisText Regular 2"/>
                          <a:cs typeface="SchotisText Regular 2"/>
                          <a:sym typeface="SchotisText Regular 2"/>
                        </a:rPr>
                        <a:t>Our approach</a:t>
                      </a:r>
                    </a:p>
                  </a:txBody>
                  <a:tcPr marL="50800" marR="50800" marT="50800" marB="50800" anchor="ctr" anchorCtr="0" horzOverflow="overflow">
                    <a:lnL w="12700">
                      <a:miter lim="400000"/>
                    </a:lnL>
                    <a:lnR w="12700">
                      <a:miter lim="400000"/>
                    </a:lnR>
                    <a:lnT w="12700">
                      <a:miter lim="400000"/>
                    </a:lnT>
                    <a:lnB w="12700">
                      <a:miter lim="400000"/>
                    </a:lnB>
                    <a:solidFill>
                      <a:srgbClr val="6C6C6C"/>
                    </a:solidFill>
                  </a:tcPr>
                </a:tc>
                <a:tc>
                  <a:txBody>
                    <a:bodyPr/>
                    <a:lstStyle/>
                    <a:p>
                      <a:pPr defTabSz="914400">
                        <a:defRPr sz="1800">
                          <a:solidFill>
                            <a:srgbClr val="000000"/>
                          </a:solidFill>
                        </a:defRPr>
                      </a:pPr>
                      <a:r>
                        <a:rPr b="1" sz="3200">
                          <a:solidFill>
                            <a:srgbClr val="FFFFFF"/>
                          </a:solidFill>
                          <a:latin typeface="SchotisText Regular 2"/>
                          <a:ea typeface="SchotisText Regular 2"/>
                          <a:cs typeface="SchotisText Regular 2"/>
                          <a:sym typeface="SchotisText Regular 2"/>
                        </a:rPr>
                        <a:t>Findings</a:t>
                      </a:r>
                    </a:p>
                  </a:txBody>
                  <a:tcPr marL="50800" marR="50800" marT="50800" marB="50800" anchor="ctr" anchorCtr="0" horzOverflow="overflow">
                    <a:lnL w="12700">
                      <a:miter lim="400000"/>
                    </a:lnL>
                    <a:lnR w="12700">
                      <a:miter lim="400000"/>
                    </a:lnR>
                    <a:lnT w="12700">
                      <a:miter lim="400000"/>
                    </a:lnT>
                    <a:lnB w="12700">
                      <a:miter lim="400000"/>
                    </a:lnB>
                    <a:solidFill>
                      <a:srgbClr val="6C6C6C"/>
                    </a:solidFill>
                  </a:tcPr>
                </a:tc>
              </a:tr>
            </a:tbl>
          </a:graphicData>
        </a:graphic>
      </p:graphicFrame>
      <p:graphicFrame>
        <p:nvGraphicFramePr>
          <p:cNvPr id="998" name="Table"/>
          <p:cNvGraphicFramePr/>
          <p:nvPr/>
        </p:nvGraphicFramePr>
        <p:xfrm>
          <a:off x="30470" y="12972150"/>
          <a:ext cx="24376489" cy="723901"/>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8125496"/>
                <a:gridCol w="8125496"/>
                <a:gridCol w="8125496"/>
              </a:tblGrid>
              <a:tr h="723900">
                <a:tc>
                  <a:txBody>
                    <a:bodyPr/>
                    <a:lstStyle/>
                    <a:p>
                      <a:pPr defTabSz="914400">
                        <a:defRPr sz="1800">
                          <a:solidFill>
                            <a:srgbClr val="000000"/>
                          </a:solidFill>
                        </a:defRPr>
                      </a:pPr>
                      <a:r>
                        <a:rPr b="1" sz="3400">
                          <a:solidFill>
                            <a:srgbClr val="FFFFFF"/>
                          </a:solidFill>
                          <a:latin typeface="SchotisText Regular 2"/>
                          <a:ea typeface="SchotisText Regular 2"/>
                          <a:cs typeface="SchotisText Regular 2"/>
                          <a:sym typeface="SchotisText Regular 2"/>
                        </a:rPr>
                        <a:t>FFS</a:t>
                      </a:r>
                    </a:p>
                  </a:txBody>
                  <a:tcPr marL="50800" marR="50800" marT="50800" marB="50800" anchor="ctr" anchorCtr="0" horzOverflow="overflow">
                    <a:lnL w="12700">
                      <a:miter lim="400000"/>
                    </a:lnL>
                    <a:lnR w="12700">
                      <a:miter lim="400000"/>
                    </a:lnR>
                    <a:lnT w="12700">
                      <a:miter lim="400000"/>
                    </a:lnT>
                    <a:lnB w="12700">
                      <a:miter lim="400000"/>
                    </a:lnB>
                    <a:solidFill>
                      <a:srgbClr val="6C6C6C"/>
                    </a:solidFill>
                  </a:tcPr>
                </a:tc>
                <a:tc>
                  <a:txBody>
                    <a:bodyPr/>
                    <a:lstStyle/>
                    <a:p>
                      <a:pPr defTabSz="914400">
                        <a:defRPr sz="1800">
                          <a:solidFill>
                            <a:srgbClr val="000000"/>
                          </a:solidFill>
                        </a:defRPr>
                      </a:pPr>
                      <a:r>
                        <a:rPr sz="3400">
                          <a:solidFill>
                            <a:srgbClr val="D5D5D5"/>
                          </a:solidFill>
                          <a:latin typeface="SchotisText Regular 2"/>
                          <a:ea typeface="SchotisText Regular 2"/>
                          <a:cs typeface="SchotisText Regular 2"/>
                          <a:sym typeface="SchotisText Regular 2"/>
                        </a:rPr>
                        <a:t>Decomposition</a:t>
                      </a:r>
                    </a:p>
                  </a:txBody>
                  <a:tcPr marL="50800" marR="50800" marT="50800" marB="50800" anchor="ctr" anchorCtr="0" horzOverflow="overflow">
                    <a:lnL w="12700">
                      <a:miter lim="400000"/>
                    </a:lnL>
                    <a:lnR w="12700">
                      <a:miter lim="400000"/>
                    </a:lnR>
                    <a:lnT w="12700">
                      <a:miter lim="400000"/>
                    </a:lnT>
                    <a:lnB w="12700">
                      <a:miter lim="400000"/>
                    </a:lnB>
                    <a:solidFill>
                      <a:srgbClr val="6C6C6C"/>
                    </a:solidFill>
                  </a:tcPr>
                </a:tc>
                <a:tc>
                  <a:txBody>
                    <a:bodyPr/>
                    <a:lstStyle/>
                    <a:p>
                      <a:pPr defTabSz="914400">
                        <a:defRPr sz="1800">
                          <a:solidFill>
                            <a:srgbClr val="000000"/>
                          </a:solidFill>
                        </a:defRPr>
                      </a:pPr>
                      <a:r>
                        <a:rPr sz="3400">
                          <a:solidFill>
                            <a:srgbClr val="D5D5D5"/>
                          </a:solidFill>
                          <a:latin typeface="SchotisText Regular 2"/>
                          <a:ea typeface="SchotisText Regular 2"/>
                          <a:cs typeface="SchotisText Regular 2"/>
                          <a:sym typeface="SchotisText Regular 2"/>
                        </a:rPr>
                        <a:t>Conclusions</a:t>
                      </a:r>
                    </a:p>
                  </a:txBody>
                  <a:tcPr marL="50800" marR="50800" marT="50800" marB="50800" anchor="ctr" anchorCtr="0" horzOverflow="overflow">
                    <a:lnL w="12700">
                      <a:miter lim="400000"/>
                    </a:lnL>
                    <a:lnR w="12700">
                      <a:miter lim="400000"/>
                    </a:lnR>
                    <a:lnT w="12700">
                      <a:miter lim="400000"/>
                    </a:lnT>
                    <a:lnB w="12700">
                      <a:miter lim="400000"/>
                    </a:lnB>
                    <a:solidFill>
                      <a:srgbClr val="6C6C6C"/>
                    </a:solidFill>
                  </a:tcPr>
                </a:tc>
              </a:tr>
            </a:tbl>
          </a:graphicData>
        </a:graphic>
      </p:graphicFrame>
      <p:sp>
        <p:nvSpPr>
          <p:cNvPr id="999" name="13"/>
          <p:cNvSpPr txBox="1"/>
          <p:nvPr/>
        </p:nvSpPr>
        <p:spPr>
          <a:xfrm>
            <a:off x="221659" y="12354357"/>
            <a:ext cx="535485" cy="5461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just">
              <a:defRPr b="0">
                <a:latin typeface="DIN Alternate"/>
                <a:ea typeface="DIN Alternate"/>
                <a:cs typeface="DIN Alternate"/>
                <a:sym typeface="DIN Alternate"/>
              </a:defRPr>
            </a:lvl1pPr>
          </a:lstStyle>
          <a:p>
            <a:pPr/>
            <a:r>
              <a:t>13</a:t>
            </a:r>
          </a:p>
        </p:txBody>
      </p:sp>
      <p:pic>
        <p:nvPicPr>
          <p:cNvPr id="1000" name="MicrosoftTeams-image.png" descr="MicrosoftTeams-image.png"/>
          <p:cNvPicPr>
            <a:picLocks noChangeAspect="1"/>
          </p:cNvPicPr>
          <p:nvPr/>
        </p:nvPicPr>
        <p:blipFill>
          <a:blip r:embed="rId3">
            <a:extLst/>
          </a:blip>
          <a:stretch>
            <a:fillRect/>
          </a:stretch>
        </p:blipFill>
        <p:spPr>
          <a:xfrm>
            <a:off x="3175509" y="2299623"/>
            <a:ext cx="16245366" cy="9963481"/>
          </a:xfrm>
          <a:prstGeom prst="rect">
            <a:avLst/>
          </a:prstGeom>
          <a:ln w="12700">
            <a:miter lim="400000"/>
          </a:ln>
        </p:spPr>
      </p:pic>
      <p:sp>
        <p:nvSpPr>
          <p:cNvPr id="1001" name="Line"/>
          <p:cNvSpPr/>
          <p:nvPr/>
        </p:nvSpPr>
        <p:spPr>
          <a:xfrm flipV="1">
            <a:off x="11909449" y="3113332"/>
            <a:ext cx="1" cy="7794181"/>
          </a:xfrm>
          <a:prstGeom prst="line">
            <a:avLst/>
          </a:prstGeom>
          <a:ln w="63500">
            <a:solidFill>
              <a:srgbClr val="A9A9A9"/>
            </a:solidFill>
            <a:miter lim="400000"/>
          </a:ln>
        </p:spPr>
        <p:txBody>
          <a:bodyPr lIns="50800" tIns="50800" rIns="50800" bIns="50800" anchor="ctr"/>
          <a:lstStyle/>
          <a:p>
            <a:pPr>
              <a:defRPr b="0" sz="3200">
                <a:latin typeface="+mn-lt"/>
                <a:ea typeface="+mn-ea"/>
                <a:cs typeface="+mn-cs"/>
                <a:sym typeface="Helvetica Neue Medium"/>
              </a:defRPr>
            </a:pPr>
          </a:p>
        </p:txBody>
      </p:sp>
      <p:sp>
        <p:nvSpPr>
          <p:cNvPr id="1002" name="Line"/>
          <p:cNvSpPr/>
          <p:nvPr/>
        </p:nvSpPr>
        <p:spPr>
          <a:xfrm>
            <a:off x="4984126" y="6534168"/>
            <a:ext cx="11898102" cy="1"/>
          </a:xfrm>
          <a:prstGeom prst="line">
            <a:avLst/>
          </a:prstGeom>
          <a:ln w="63500">
            <a:solidFill>
              <a:srgbClr val="A9A9A9"/>
            </a:solidFill>
            <a:miter lim="400000"/>
          </a:ln>
        </p:spPr>
        <p:txBody>
          <a:bodyPr lIns="50800" tIns="50800" rIns="50800" bIns="50800" anchor="ctr"/>
          <a:lstStyle/>
          <a:p>
            <a:pPr>
              <a:defRPr b="0" sz="3200">
                <a:latin typeface="+mn-lt"/>
                <a:ea typeface="+mn-ea"/>
                <a:cs typeface="+mn-cs"/>
                <a:sym typeface="Helvetica Neue Medium"/>
              </a:defRPr>
            </a:pPr>
          </a:p>
        </p:txBody>
      </p:sp>
      <p:sp>
        <p:nvSpPr>
          <p:cNvPr id="1003" name="Line"/>
          <p:cNvSpPr/>
          <p:nvPr/>
        </p:nvSpPr>
        <p:spPr>
          <a:xfrm flipH="1" flipV="1">
            <a:off x="5683233" y="12427652"/>
            <a:ext cx="6438152" cy="1"/>
          </a:xfrm>
          <a:prstGeom prst="line">
            <a:avLst/>
          </a:prstGeom>
          <a:ln w="25400">
            <a:solidFill>
              <a:srgbClr val="FFFFFF"/>
            </a:solidFill>
            <a:miter lim="400000"/>
            <a:tailEnd type="triangle"/>
          </a:ln>
        </p:spPr>
        <p:txBody>
          <a:bodyPr lIns="50800" tIns="50800" rIns="50800" bIns="50800" anchor="ctr"/>
          <a:lstStyle/>
          <a:p>
            <a:pPr>
              <a:defRPr b="0" sz="3200">
                <a:latin typeface="+mn-lt"/>
                <a:ea typeface="+mn-ea"/>
                <a:cs typeface="+mn-cs"/>
                <a:sym typeface="Helvetica Neue Medium"/>
              </a:defRPr>
            </a:pPr>
          </a:p>
        </p:txBody>
      </p:sp>
      <p:sp>
        <p:nvSpPr>
          <p:cNvPr id="1004" name="Line"/>
          <p:cNvSpPr/>
          <p:nvPr/>
        </p:nvSpPr>
        <p:spPr>
          <a:xfrm flipH="1">
            <a:off x="2919150" y="3297240"/>
            <a:ext cx="1" cy="5861026"/>
          </a:xfrm>
          <a:prstGeom prst="line">
            <a:avLst/>
          </a:prstGeom>
          <a:ln w="25400">
            <a:solidFill>
              <a:srgbClr val="FFFFFF"/>
            </a:solidFill>
            <a:miter lim="400000"/>
            <a:tailEnd type="triangle"/>
          </a:ln>
        </p:spPr>
        <p:txBody>
          <a:bodyPr lIns="50800" tIns="50800" rIns="50800" bIns="50800" anchor="ctr"/>
          <a:lstStyle/>
          <a:p>
            <a:pPr>
              <a:defRPr b="0" sz="3200">
                <a:latin typeface="+mn-lt"/>
                <a:ea typeface="+mn-ea"/>
                <a:cs typeface="+mn-cs"/>
                <a:sym typeface="Helvetica Neue Medium"/>
              </a:defRPr>
            </a:pPr>
          </a:p>
        </p:txBody>
      </p:sp>
      <p:sp>
        <p:nvSpPr>
          <p:cNvPr id="1005" name="Negative"/>
          <p:cNvSpPr txBox="1"/>
          <p:nvPr/>
        </p:nvSpPr>
        <p:spPr>
          <a:xfrm rot="16200000">
            <a:off x="1393337" y="5947528"/>
            <a:ext cx="2244747" cy="56044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i="1"/>
            </a:lvl1pPr>
          </a:lstStyle>
          <a:p>
            <a:pPr>
              <a:defRPr i="0"/>
            </a:pPr>
            <a:r>
              <a:rPr i="1"/>
              <a:t>Negative</a:t>
            </a:r>
          </a:p>
        </p:txBody>
      </p:sp>
      <p:sp>
        <p:nvSpPr>
          <p:cNvPr id="1006" name="For faster TC surface wind intensification"/>
          <p:cNvSpPr txBox="1"/>
          <p:nvPr/>
        </p:nvSpPr>
        <p:spPr>
          <a:xfrm>
            <a:off x="12304836" y="12147428"/>
            <a:ext cx="7632316" cy="56044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i="1"/>
            </a:lvl1pPr>
          </a:lstStyle>
          <a:p>
            <a:pPr/>
            <a:r>
              <a:t>For faster TC surface wind intensification</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aphicFrame>
        <p:nvGraphicFramePr>
          <p:cNvPr id="129" name="Table"/>
          <p:cNvGraphicFramePr/>
          <p:nvPr/>
        </p:nvGraphicFramePr>
        <p:xfrm>
          <a:off x="30470" y="12972150"/>
          <a:ext cx="24376489" cy="723901"/>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8125496"/>
                <a:gridCol w="8125496"/>
                <a:gridCol w="8125496"/>
              </a:tblGrid>
              <a:tr h="723900">
                <a:tc>
                  <a:txBody>
                    <a:bodyPr/>
                    <a:lstStyle/>
                    <a:p>
                      <a:pPr defTabSz="914400">
                        <a:defRPr sz="1800">
                          <a:solidFill>
                            <a:srgbClr val="000000"/>
                          </a:solidFill>
                        </a:defRPr>
                      </a:pPr>
                      <a:r>
                        <a:rPr b="1" sz="3400">
                          <a:solidFill>
                            <a:srgbClr val="FFFFFF"/>
                          </a:solidFill>
                          <a:latin typeface="SchotisText Regular 2"/>
                          <a:ea typeface="SchotisText Regular 2"/>
                          <a:cs typeface="SchotisText Regular 2"/>
                          <a:sym typeface="SchotisText Regular 2"/>
                        </a:rPr>
                        <a:t>Heating and TC circulation</a:t>
                      </a:r>
                    </a:p>
                  </a:txBody>
                  <a:tcPr marL="50800" marR="50800" marT="50800" marB="50800" anchor="ctr" anchorCtr="0" horzOverflow="overflow">
                    <a:lnL w="12700">
                      <a:miter lim="400000"/>
                    </a:lnL>
                    <a:lnR w="12700">
                      <a:miter lim="400000"/>
                    </a:lnR>
                    <a:lnT w="12700">
                      <a:miter lim="400000"/>
                    </a:lnT>
                    <a:lnB w="12700">
                      <a:miter lim="400000"/>
                    </a:lnB>
                    <a:solidFill>
                      <a:srgbClr val="6C6C6C"/>
                    </a:solidFill>
                  </a:tcPr>
                </a:tc>
                <a:tc>
                  <a:txBody>
                    <a:bodyPr/>
                    <a:lstStyle/>
                    <a:p>
                      <a:pPr defTabSz="914400">
                        <a:defRPr sz="1800">
                          <a:solidFill>
                            <a:srgbClr val="000000"/>
                          </a:solidFill>
                        </a:defRPr>
                      </a:pPr>
                      <a:r>
                        <a:rPr sz="3400">
                          <a:solidFill>
                            <a:srgbClr val="D5D5D5"/>
                          </a:solidFill>
                          <a:latin typeface="SchotisText Regular 2"/>
                          <a:ea typeface="SchotisText Regular 2"/>
                          <a:cs typeface="SchotisText Regular 2"/>
                          <a:sym typeface="SchotisText Regular 2"/>
                        </a:rPr>
                        <a:t>Sawyer-Eliassen Equation</a:t>
                      </a:r>
                    </a:p>
                  </a:txBody>
                  <a:tcPr marL="50800" marR="50800" marT="50800" marB="50800" anchor="ctr" anchorCtr="0" horzOverflow="overflow">
                    <a:lnL w="12700">
                      <a:miter lim="400000"/>
                    </a:lnL>
                    <a:lnR w="12700">
                      <a:miter lim="400000"/>
                    </a:lnR>
                    <a:lnT w="12700">
                      <a:miter lim="400000"/>
                    </a:lnT>
                    <a:lnB w="12700">
                      <a:miter lim="400000"/>
                    </a:lnB>
                    <a:solidFill>
                      <a:srgbClr val="6C6C6C"/>
                    </a:solidFill>
                  </a:tcPr>
                </a:tc>
                <a:tc>
                  <a:txBody>
                    <a:bodyPr/>
                    <a:lstStyle/>
                    <a:p>
                      <a:pPr defTabSz="914400">
                        <a:defRPr sz="1800">
                          <a:solidFill>
                            <a:srgbClr val="000000"/>
                          </a:solidFill>
                        </a:defRPr>
                      </a:pPr>
                      <a:r>
                        <a:rPr sz="3400">
                          <a:solidFill>
                            <a:srgbClr val="D5D5D5"/>
                          </a:solidFill>
                          <a:latin typeface="SchotisText Regular 2"/>
                          <a:ea typeface="SchotisText Regular 2"/>
                          <a:cs typeface="SchotisText Regular 2"/>
                          <a:sym typeface="SchotisText Regular 2"/>
                        </a:rPr>
                        <a:t>Current tools</a:t>
                      </a:r>
                    </a:p>
                  </a:txBody>
                  <a:tcPr marL="50800" marR="50800" marT="50800" marB="50800" anchor="ctr" anchorCtr="0" horzOverflow="overflow">
                    <a:lnL w="12700">
                      <a:miter lim="400000"/>
                    </a:lnL>
                    <a:lnR w="12700">
                      <a:miter lim="400000"/>
                    </a:lnR>
                    <a:lnT w="12700">
                      <a:miter lim="400000"/>
                    </a:lnT>
                    <a:lnB w="12700">
                      <a:miter lim="400000"/>
                    </a:lnB>
                    <a:solidFill>
                      <a:srgbClr val="6C6C6C"/>
                    </a:solidFill>
                  </a:tcPr>
                </a:tc>
              </a:tr>
            </a:tbl>
          </a:graphicData>
        </a:graphic>
      </p:graphicFrame>
      <p:sp>
        <p:nvSpPr>
          <p:cNvPr id="130" name="1"/>
          <p:cNvSpPr txBox="1"/>
          <p:nvPr/>
        </p:nvSpPr>
        <p:spPr>
          <a:xfrm>
            <a:off x="221659" y="12354357"/>
            <a:ext cx="343619" cy="5461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just">
              <a:defRPr b="0">
                <a:latin typeface="DIN Alternate"/>
                <a:ea typeface="DIN Alternate"/>
                <a:cs typeface="DIN Alternate"/>
                <a:sym typeface="DIN Alternate"/>
              </a:defRPr>
            </a:lvl1pPr>
          </a:lstStyle>
          <a:p>
            <a:pPr/>
            <a:r>
              <a:t>1</a:t>
            </a:r>
          </a:p>
        </p:txBody>
      </p:sp>
      <p:graphicFrame>
        <p:nvGraphicFramePr>
          <p:cNvPr id="131" name="Table"/>
          <p:cNvGraphicFramePr/>
          <p:nvPr/>
        </p:nvGraphicFramePr>
        <p:xfrm>
          <a:off x="3755" y="-22255"/>
          <a:ext cx="24376490" cy="723901"/>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8125496"/>
                <a:gridCol w="8125496"/>
                <a:gridCol w="8125496"/>
              </a:tblGrid>
              <a:tr h="723900">
                <a:tc>
                  <a:txBody>
                    <a:bodyPr/>
                    <a:lstStyle/>
                    <a:p>
                      <a:pPr defTabSz="914400">
                        <a:defRPr sz="1800">
                          <a:solidFill>
                            <a:srgbClr val="000000"/>
                          </a:solidFill>
                        </a:defRPr>
                      </a:pPr>
                      <a:r>
                        <a:rPr b="1" sz="3200">
                          <a:solidFill>
                            <a:srgbClr val="FFFFFF"/>
                          </a:solidFill>
                          <a:latin typeface="SchotisText Regular 2"/>
                          <a:ea typeface="SchotisText Regular 2"/>
                          <a:cs typeface="SchotisText Regular 2"/>
                          <a:sym typeface="SchotisText Regular 2"/>
                        </a:rPr>
                        <a:t>Motivation</a:t>
                      </a:r>
                    </a:p>
                  </a:txBody>
                  <a:tcPr marL="50800" marR="50800" marT="50800" marB="50800" anchor="ctr" anchorCtr="0" horzOverflow="overflow">
                    <a:lnL w="12700">
                      <a:miter lim="400000"/>
                    </a:lnL>
                    <a:lnR w="12700">
                      <a:miter lim="400000"/>
                    </a:lnR>
                    <a:lnT w="12700">
                      <a:miter lim="400000"/>
                    </a:lnT>
                    <a:lnB w="12700">
                      <a:miter lim="400000"/>
                    </a:lnB>
                    <a:solidFill>
                      <a:srgbClr val="6C6C6C"/>
                    </a:solidFill>
                  </a:tcPr>
                </a:tc>
                <a:tc>
                  <a:txBody>
                    <a:bodyPr/>
                    <a:lstStyle/>
                    <a:p>
                      <a:pPr defTabSz="914400">
                        <a:defRPr sz="1800">
                          <a:solidFill>
                            <a:srgbClr val="000000"/>
                          </a:solidFill>
                        </a:defRPr>
                      </a:pPr>
                      <a:r>
                        <a:rPr sz="3200">
                          <a:solidFill>
                            <a:srgbClr val="D5D5D5"/>
                          </a:solidFill>
                          <a:latin typeface="SchotisText Regular 2"/>
                          <a:ea typeface="SchotisText Regular 2"/>
                          <a:cs typeface="SchotisText Regular 2"/>
                          <a:sym typeface="SchotisText Regular 2"/>
                        </a:rPr>
                        <a:t>Our approach</a:t>
                      </a:r>
                    </a:p>
                  </a:txBody>
                  <a:tcPr marL="50800" marR="50800" marT="50800" marB="50800" anchor="ctr" anchorCtr="0" horzOverflow="overflow">
                    <a:lnL w="12700">
                      <a:miter lim="400000"/>
                    </a:lnL>
                    <a:lnR w="12700">
                      <a:miter lim="400000"/>
                    </a:lnR>
                    <a:lnT w="12700">
                      <a:miter lim="400000"/>
                    </a:lnT>
                    <a:lnB w="12700">
                      <a:miter lim="400000"/>
                    </a:lnB>
                    <a:solidFill>
                      <a:srgbClr val="6C6C6C"/>
                    </a:solidFill>
                  </a:tcPr>
                </a:tc>
                <a:tc>
                  <a:txBody>
                    <a:bodyPr/>
                    <a:lstStyle/>
                    <a:p>
                      <a:pPr defTabSz="914400">
                        <a:defRPr sz="1800">
                          <a:solidFill>
                            <a:srgbClr val="000000"/>
                          </a:solidFill>
                        </a:defRPr>
                      </a:pPr>
                      <a:r>
                        <a:rPr sz="3200">
                          <a:solidFill>
                            <a:srgbClr val="D5D5D5"/>
                          </a:solidFill>
                          <a:latin typeface="SchotisText Regular 2"/>
                          <a:ea typeface="SchotisText Regular 2"/>
                          <a:cs typeface="SchotisText Regular 2"/>
                          <a:sym typeface="SchotisText Regular 2"/>
                        </a:rPr>
                        <a:t>Findings</a:t>
                      </a:r>
                    </a:p>
                  </a:txBody>
                  <a:tcPr marL="50800" marR="50800" marT="50800" marB="50800" anchor="ctr" anchorCtr="0" horzOverflow="overflow">
                    <a:lnL w="12700">
                      <a:miter lim="400000"/>
                    </a:lnL>
                    <a:lnR w="12700">
                      <a:miter lim="400000"/>
                    </a:lnR>
                    <a:lnT w="12700">
                      <a:miter lim="400000"/>
                    </a:lnT>
                    <a:lnB w="12700">
                      <a:miter lim="400000"/>
                    </a:lnB>
                    <a:solidFill>
                      <a:srgbClr val="6C6C6C"/>
                    </a:solidFill>
                  </a:tcPr>
                </a:tc>
              </a:tr>
            </a:tbl>
          </a:graphicData>
        </a:graphic>
      </p:graphicFrame>
      <p:sp>
        <p:nvSpPr>
          <p:cNvPr id="132" name="Equation"/>
          <p:cNvSpPr txBox="1"/>
          <p:nvPr/>
        </p:nvSpPr>
        <p:spPr>
          <a:xfrm>
            <a:off x="13662612" y="11334584"/>
            <a:ext cx="822151" cy="596520"/>
          </a:xfrm>
          <a:prstGeom prst="rect">
            <a:avLst/>
          </a:prstGeom>
          <a:ln w="12700">
            <a:miter lim="400000"/>
          </a:ln>
        </p:spPr>
        <p:txBody>
          <a:bodyPr wrap="none" lIns="0" tIns="0" rIns="0" bIns="0">
            <a:spAutoFit/>
          </a:bodyPr>
          <a:lstStyle/>
          <a:p>
            <a:pPr algn="l" defTabSz="914400" latinLnBrk="1">
              <a:defRPr b="0" sz="1800">
                <a:solidFill>
                  <a:srgbClr val="000000"/>
                </a:solidFill>
              </a:defRPr>
            </a:pPr>
            <a14:m>
              <m:oMathPara>
                <m:oMathParaPr>
                  <m:jc m:val="centerGroup"/>
                </m:oMathParaPr>
                <m:oMath>
                  <m:f>
                    <m:fPr>
                      <m:ctrlPr>
                        <a:rPr xmlns:a="http://schemas.openxmlformats.org/drawingml/2006/main" sz="2200" i="1">
                          <a:solidFill>
                            <a:srgbClr val="000000"/>
                          </a:solidFill>
                          <a:latin typeface="Cambria Math" panose="02040503050406030204" pitchFamily="18" charset="0"/>
                        </a:rPr>
                      </m:ctrlPr>
                      <m:type m:val="bar"/>
                    </m:fPr>
                    <m:num>
                      <m:r>
                        <m:rPr>
                          <m:sty m:val="p"/>
                        </m:rPr>
                        <a:rPr xmlns:a="http://schemas.openxmlformats.org/drawingml/2006/main" sz="2200" i="1">
                          <a:solidFill>
                            <a:srgbClr val="000000"/>
                          </a:solidFill>
                          <a:latin typeface="Cambria Math" panose="02040503050406030204" pitchFamily="18" charset="0"/>
                        </a:rPr>
                        <m:t>∂</m:t>
                      </m:r>
                      <m:r>
                        <a:rPr xmlns:a="http://schemas.openxmlformats.org/drawingml/2006/main" sz="2200" i="1">
                          <a:solidFill>
                            <a:srgbClr val="000000"/>
                          </a:solidFill>
                          <a:latin typeface="Cambria Math" panose="02040503050406030204" pitchFamily="18" charset="0"/>
                        </a:rPr>
                        <m:t>ρ</m:t>
                      </m:r>
                    </m:num>
                    <m:den>
                      <m:r>
                        <m:rPr>
                          <m:sty m:val="p"/>
                        </m:rPr>
                        <a:rPr xmlns:a="http://schemas.openxmlformats.org/drawingml/2006/main" sz="2200" i="1">
                          <a:solidFill>
                            <a:srgbClr val="000000"/>
                          </a:solidFill>
                          <a:latin typeface="Cambria Math" panose="02040503050406030204" pitchFamily="18" charset="0"/>
                        </a:rPr>
                        <m:t>∂</m:t>
                      </m:r>
                      <m:r>
                        <a:rPr xmlns:a="http://schemas.openxmlformats.org/drawingml/2006/main" sz="2200" i="1">
                          <a:solidFill>
                            <a:srgbClr val="000000"/>
                          </a:solidFill>
                          <a:latin typeface="Cambria Math" panose="02040503050406030204" pitchFamily="18" charset="0"/>
                        </a:rPr>
                        <m:t>x</m:t>
                      </m:r>
                    </m:den>
                  </m:f>
                  <m:r>
                    <a:rPr xmlns:a="http://schemas.openxmlformats.org/drawingml/2006/main" sz="2200" i="1">
                      <a:solidFill>
                        <a:srgbClr val="000000"/>
                      </a:solidFill>
                      <a:latin typeface="Cambria Math" panose="02040503050406030204" pitchFamily="18" charset="0"/>
                    </a:rPr>
                    <m:t>∼</m:t>
                  </m:r>
                  <m:r>
                    <a:rPr xmlns:a="http://schemas.openxmlformats.org/drawingml/2006/main" sz="2200" i="1">
                      <a:solidFill>
                        <a:srgbClr val="000000"/>
                      </a:solidFill>
                      <a:latin typeface="Cambria Math" panose="02040503050406030204" pitchFamily="18" charset="0"/>
                    </a:rPr>
                    <m:t>0</m:t>
                  </m:r>
                </m:oMath>
              </m:oMathPara>
            </a14:m>
            <a:endParaRPr sz="2200"/>
          </a:p>
        </p:txBody>
      </p:sp>
      <p:grpSp>
        <p:nvGrpSpPr>
          <p:cNvPr id="346" name="Group"/>
          <p:cNvGrpSpPr/>
          <p:nvPr/>
        </p:nvGrpSpPr>
        <p:grpSpPr>
          <a:xfrm>
            <a:off x="4354633" y="3440300"/>
            <a:ext cx="12281669" cy="6903477"/>
            <a:chOff x="0" y="100"/>
            <a:chExt cx="12281668" cy="6903476"/>
          </a:xfrm>
        </p:grpSpPr>
        <p:sp>
          <p:nvSpPr>
            <p:cNvPr id="133" name="Shape"/>
            <p:cNvSpPr/>
            <p:nvPr/>
          </p:nvSpPr>
          <p:spPr>
            <a:xfrm>
              <a:off x="542596" y="100"/>
              <a:ext cx="11322036" cy="6488825"/>
            </a:xfrm>
            <a:custGeom>
              <a:avLst/>
              <a:gdLst/>
              <a:ahLst/>
              <a:cxnLst>
                <a:cxn ang="0">
                  <a:pos x="wd2" y="hd2"/>
                </a:cxn>
                <a:cxn ang="5400000">
                  <a:pos x="wd2" y="hd2"/>
                </a:cxn>
                <a:cxn ang="10800000">
                  <a:pos x="wd2" y="hd2"/>
                </a:cxn>
                <a:cxn ang="16200000">
                  <a:pos x="wd2" y="hd2"/>
                </a:cxn>
              </a:cxnLst>
              <a:rect l="0" t="0" r="r" b="b"/>
              <a:pathLst>
                <a:path w="21403" h="20855" fill="norm" stroke="1" extrusionOk="0">
                  <a:moveTo>
                    <a:pt x="4615" y="9874"/>
                  </a:moveTo>
                  <a:cubicBezTo>
                    <a:pt x="5317" y="10159"/>
                    <a:pt x="5910" y="10930"/>
                    <a:pt x="6559" y="11471"/>
                  </a:cubicBezTo>
                  <a:cubicBezTo>
                    <a:pt x="7135" y="11952"/>
                    <a:pt x="7753" y="12249"/>
                    <a:pt x="8358" y="12617"/>
                  </a:cubicBezTo>
                  <a:cubicBezTo>
                    <a:pt x="9128" y="13086"/>
                    <a:pt x="9878" y="13668"/>
                    <a:pt x="10653" y="14127"/>
                  </a:cubicBezTo>
                  <a:cubicBezTo>
                    <a:pt x="11496" y="14627"/>
                    <a:pt x="12399" y="15017"/>
                    <a:pt x="13006" y="16134"/>
                  </a:cubicBezTo>
                  <a:cubicBezTo>
                    <a:pt x="13362" y="16787"/>
                    <a:pt x="13570" y="17624"/>
                    <a:pt x="13873" y="18347"/>
                  </a:cubicBezTo>
                  <a:cubicBezTo>
                    <a:pt x="14056" y="18783"/>
                    <a:pt x="14273" y="19175"/>
                    <a:pt x="14507" y="19535"/>
                  </a:cubicBezTo>
                  <a:cubicBezTo>
                    <a:pt x="15222" y="20640"/>
                    <a:pt x="16196" y="21341"/>
                    <a:pt x="16937" y="20449"/>
                  </a:cubicBezTo>
                  <a:cubicBezTo>
                    <a:pt x="17391" y="19903"/>
                    <a:pt x="17550" y="18917"/>
                    <a:pt x="17475" y="17969"/>
                  </a:cubicBezTo>
                  <a:cubicBezTo>
                    <a:pt x="17410" y="17136"/>
                    <a:pt x="17178" y="16381"/>
                    <a:pt x="16961" y="15627"/>
                  </a:cubicBezTo>
                  <a:cubicBezTo>
                    <a:pt x="16739" y="14857"/>
                    <a:pt x="16531" y="14076"/>
                    <a:pt x="16331" y="13290"/>
                  </a:cubicBezTo>
                  <a:cubicBezTo>
                    <a:pt x="16100" y="12380"/>
                    <a:pt x="15880" y="11460"/>
                    <a:pt x="15729" y="10502"/>
                  </a:cubicBezTo>
                  <a:cubicBezTo>
                    <a:pt x="15577" y="9539"/>
                    <a:pt x="15500" y="8511"/>
                    <a:pt x="15738" y="7600"/>
                  </a:cubicBezTo>
                  <a:cubicBezTo>
                    <a:pt x="16213" y="5783"/>
                    <a:pt x="17902" y="5174"/>
                    <a:pt x="19406" y="5253"/>
                  </a:cubicBezTo>
                  <a:cubicBezTo>
                    <a:pt x="20550" y="5313"/>
                    <a:pt x="21545" y="5232"/>
                    <a:pt x="21386" y="2980"/>
                  </a:cubicBezTo>
                  <a:cubicBezTo>
                    <a:pt x="21263" y="1249"/>
                    <a:pt x="19909" y="1341"/>
                    <a:pt x="18708" y="1884"/>
                  </a:cubicBezTo>
                  <a:cubicBezTo>
                    <a:pt x="17571" y="2399"/>
                    <a:pt x="16371" y="2326"/>
                    <a:pt x="15246" y="1733"/>
                  </a:cubicBezTo>
                  <a:cubicBezTo>
                    <a:pt x="13974" y="1063"/>
                    <a:pt x="12761" y="-259"/>
                    <a:pt x="11432" y="45"/>
                  </a:cubicBezTo>
                  <a:cubicBezTo>
                    <a:pt x="10817" y="186"/>
                    <a:pt x="10245" y="679"/>
                    <a:pt x="9805" y="1447"/>
                  </a:cubicBezTo>
                  <a:cubicBezTo>
                    <a:pt x="8115" y="1097"/>
                    <a:pt x="6404" y="1229"/>
                    <a:pt x="4739" y="1837"/>
                  </a:cubicBezTo>
                  <a:cubicBezTo>
                    <a:pt x="3607" y="2251"/>
                    <a:pt x="2506" y="2882"/>
                    <a:pt x="1435" y="3646"/>
                  </a:cubicBezTo>
                  <a:cubicBezTo>
                    <a:pt x="885" y="4038"/>
                    <a:pt x="318" y="4522"/>
                    <a:pt x="89" y="5478"/>
                  </a:cubicBezTo>
                  <a:cubicBezTo>
                    <a:pt x="-55" y="6076"/>
                    <a:pt x="-28" y="6767"/>
                    <a:pt x="199" y="7274"/>
                  </a:cubicBezTo>
                  <a:cubicBezTo>
                    <a:pt x="613" y="8194"/>
                    <a:pt x="1376" y="8001"/>
                    <a:pt x="2005" y="8319"/>
                  </a:cubicBezTo>
                  <a:cubicBezTo>
                    <a:pt x="2533" y="8585"/>
                    <a:pt x="2968" y="9239"/>
                    <a:pt x="3492" y="9522"/>
                  </a:cubicBezTo>
                  <a:cubicBezTo>
                    <a:pt x="3856" y="9718"/>
                    <a:pt x="4244" y="9724"/>
                    <a:pt x="4615" y="9874"/>
                  </a:cubicBezTo>
                  <a:close/>
                </a:path>
              </a:pathLst>
            </a:custGeom>
            <a:solidFill>
              <a:srgbClr val="FFFFFF"/>
            </a:solidFill>
            <a:ln w="12700" cap="flat">
              <a:noFill/>
              <a:miter lim="400000"/>
            </a:ln>
            <a:effectLst/>
          </p:spPr>
          <p:txBody>
            <a:bodyPr wrap="square" lIns="0" tIns="0" rIns="0" bIns="0" numCol="1" anchor="ctr">
              <a:noAutofit/>
            </a:bodyPr>
            <a:lstStyle/>
            <a:p>
              <a:pPr>
                <a:defRPr b="0" sz="3200">
                  <a:latin typeface="+mn-lt"/>
                  <a:ea typeface="+mn-ea"/>
                  <a:cs typeface="+mn-cs"/>
                  <a:sym typeface="Helvetica Neue Medium"/>
                </a:defRPr>
              </a:pPr>
            </a:p>
          </p:txBody>
        </p:sp>
        <p:sp>
          <p:nvSpPr>
            <p:cNvPr id="134" name="Snowflake"/>
            <p:cNvSpPr/>
            <p:nvPr/>
          </p:nvSpPr>
          <p:spPr>
            <a:xfrm>
              <a:off x="8738448" y="1000244"/>
              <a:ext cx="169777" cy="170848"/>
            </a:xfrm>
            <a:custGeom>
              <a:avLst/>
              <a:gdLst/>
              <a:ahLst/>
              <a:cxnLst>
                <a:cxn ang="0">
                  <a:pos x="wd2" y="hd2"/>
                </a:cxn>
                <a:cxn ang="5400000">
                  <a:pos x="wd2" y="hd2"/>
                </a:cxn>
                <a:cxn ang="10800000">
                  <a:pos x="wd2" y="hd2"/>
                </a:cxn>
                <a:cxn ang="16200000">
                  <a:pos x="wd2" y="hd2"/>
                </a:cxn>
              </a:cxnLst>
              <a:rect l="0" t="0" r="r" b="b"/>
              <a:pathLst>
                <a:path w="21469" h="21600" fill="norm" stroke="1" extrusionOk="0">
                  <a:moveTo>
                    <a:pt x="10737" y="0"/>
                  </a:moveTo>
                  <a:cubicBezTo>
                    <a:pt x="10407" y="0"/>
                    <a:pt x="10142" y="265"/>
                    <a:pt x="10142" y="594"/>
                  </a:cubicBezTo>
                  <a:lnTo>
                    <a:pt x="10142" y="3412"/>
                  </a:lnTo>
                  <a:lnTo>
                    <a:pt x="7334" y="616"/>
                  </a:lnTo>
                  <a:cubicBezTo>
                    <a:pt x="7102" y="384"/>
                    <a:pt x="6724" y="384"/>
                    <a:pt x="6492" y="616"/>
                  </a:cubicBezTo>
                  <a:cubicBezTo>
                    <a:pt x="6259" y="848"/>
                    <a:pt x="6259" y="1226"/>
                    <a:pt x="6492" y="1458"/>
                  </a:cubicBezTo>
                  <a:lnTo>
                    <a:pt x="10142" y="5093"/>
                  </a:lnTo>
                  <a:lnTo>
                    <a:pt x="10142" y="9801"/>
                  </a:lnTo>
                  <a:lnTo>
                    <a:pt x="6330" y="7592"/>
                  </a:lnTo>
                  <a:lnTo>
                    <a:pt x="5011" y="2614"/>
                  </a:lnTo>
                  <a:cubicBezTo>
                    <a:pt x="4925" y="2295"/>
                    <a:pt x="4601" y="2106"/>
                    <a:pt x="4282" y="2192"/>
                  </a:cubicBezTo>
                  <a:cubicBezTo>
                    <a:pt x="3964" y="2278"/>
                    <a:pt x="3774" y="2602"/>
                    <a:pt x="3860" y="2921"/>
                  </a:cubicBezTo>
                  <a:lnTo>
                    <a:pt x="4871" y="6755"/>
                  </a:lnTo>
                  <a:lnTo>
                    <a:pt x="2203" y="5206"/>
                  </a:lnTo>
                  <a:cubicBezTo>
                    <a:pt x="1917" y="5039"/>
                    <a:pt x="1555" y="5136"/>
                    <a:pt x="1388" y="5422"/>
                  </a:cubicBezTo>
                  <a:cubicBezTo>
                    <a:pt x="1220" y="5708"/>
                    <a:pt x="1317" y="6070"/>
                    <a:pt x="1604" y="6237"/>
                  </a:cubicBezTo>
                  <a:lnTo>
                    <a:pt x="4272" y="7781"/>
                  </a:lnTo>
                  <a:lnTo>
                    <a:pt x="442" y="8807"/>
                  </a:lnTo>
                  <a:cubicBezTo>
                    <a:pt x="124" y="8893"/>
                    <a:pt x="-66" y="9217"/>
                    <a:pt x="20" y="9536"/>
                  </a:cubicBezTo>
                  <a:cubicBezTo>
                    <a:pt x="91" y="9801"/>
                    <a:pt x="333" y="9980"/>
                    <a:pt x="593" y="9980"/>
                  </a:cubicBezTo>
                  <a:cubicBezTo>
                    <a:pt x="641" y="9980"/>
                    <a:pt x="696" y="9974"/>
                    <a:pt x="750" y="9958"/>
                  </a:cubicBezTo>
                  <a:lnTo>
                    <a:pt x="5724" y="8623"/>
                  </a:lnTo>
                  <a:lnTo>
                    <a:pt x="9477" y="10800"/>
                  </a:lnTo>
                  <a:lnTo>
                    <a:pt x="5724" y="12977"/>
                  </a:lnTo>
                  <a:lnTo>
                    <a:pt x="750" y="11642"/>
                  </a:lnTo>
                  <a:cubicBezTo>
                    <a:pt x="696" y="11626"/>
                    <a:pt x="647" y="11620"/>
                    <a:pt x="593" y="11620"/>
                  </a:cubicBezTo>
                  <a:cubicBezTo>
                    <a:pt x="328" y="11620"/>
                    <a:pt x="91" y="11794"/>
                    <a:pt x="20" y="12064"/>
                  </a:cubicBezTo>
                  <a:cubicBezTo>
                    <a:pt x="-66" y="12383"/>
                    <a:pt x="124" y="12707"/>
                    <a:pt x="442" y="12793"/>
                  </a:cubicBezTo>
                  <a:lnTo>
                    <a:pt x="4272" y="13819"/>
                  </a:lnTo>
                  <a:lnTo>
                    <a:pt x="1604" y="15363"/>
                  </a:lnTo>
                  <a:cubicBezTo>
                    <a:pt x="1317" y="15530"/>
                    <a:pt x="1220" y="15892"/>
                    <a:pt x="1388" y="16178"/>
                  </a:cubicBezTo>
                  <a:cubicBezTo>
                    <a:pt x="1555" y="16464"/>
                    <a:pt x="1917" y="16561"/>
                    <a:pt x="2203" y="16394"/>
                  </a:cubicBezTo>
                  <a:lnTo>
                    <a:pt x="4871" y="14845"/>
                  </a:lnTo>
                  <a:lnTo>
                    <a:pt x="3860" y="18679"/>
                  </a:lnTo>
                  <a:cubicBezTo>
                    <a:pt x="3774" y="18998"/>
                    <a:pt x="3969" y="19322"/>
                    <a:pt x="4282" y="19408"/>
                  </a:cubicBezTo>
                  <a:cubicBezTo>
                    <a:pt x="4601" y="19494"/>
                    <a:pt x="4925" y="19299"/>
                    <a:pt x="5011" y="18986"/>
                  </a:cubicBezTo>
                  <a:lnTo>
                    <a:pt x="6325" y="14008"/>
                  </a:lnTo>
                  <a:lnTo>
                    <a:pt x="10137" y="11799"/>
                  </a:lnTo>
                  <a:lnTo>
                    <a:pt x="10137" y="16507"/>
                  </a:lnTo>
                  <a:lnTo>
                    <a:pt x="6492" y="20142"/>
                  </a:lnTo>
                  <a:cubicBezTo>
                    <a:pt x="6259" y="20374"/>
                    <a:pt x="6259" y="20752"/>
                    <a:pt x="6492" y="20984"/>
                  </a:cubicBezTo>
                  <a:cubicBezTo>
                    <a:pt x="6724" y="21216"/>
                    <a:pt x="7102" y="21216"/>
                    <a:pt x="7334" y="20984"/>
                  </a:cubicBezTo>
                  <a:lnTo>
                    <a:pt x="10142" y="18188"/>
                  </a:lnTo>
                  <a:lnTo>
                    <a:pt x="10142" y="21006"/>
                  </a:lnTo>
                  <a:cubicBezTo>
                    <a:pt x="10142" y="21335"/>
                    <a:pt x="10407" y="21600"/>
                    <a:pt x="10737" y="21600"/>
                  </a:cubicBezTo>
                  <a:cubicBezTo>
                    <a:pt x="11066" y="21600"/>
                    <a:pt x="11331" y="21335"/>
                    <a:pt x="11331" y="21006"/>
                  </a:cubicBezTo>
                  <a:lnTo>
                    <a:pt x="11331" y="18188"/>
                  </a:lnTo>
                  <a:lnTo>
                    <a:pt x="14139" y="20984"/>
                  </a:lnTo>
                  <a:cubicBezTo>
                    <a:pt x="14371" y="21216"/>
                    <a:pt x="14749" y="21216"/>
                    <a:pt x="14981" y="20984"/>
                  </a:cubicBezTo>
                  <a:cubicBezTo>
                    <a:pt x="15214" y="20752"/>
                    <a:pt x="15214" y="20374"/>
                    <a:pt x="14981" y="20142"/>
                  </a:cubicBezTo>
                  <a:lnTo>
                    <a:pt x="11331" y="16507"/>
                  </a:lnTo>
                  <a:lnTo>
                    <a:pt x="11331" y="11799"/>
                  </a:lnTo>
                  <a:lnTo>
                    <a:pt x="15143" y="14008"/>
                  </a:lnTo>
                  <a:lnTo>
                    <a:pt x="16457" y="18986"/>
                  </a:lnTo>
                  <a:cubicBezTo>
                    <a:pt x="16543" y="19305"/>
                    <a:pt x="16867" y="19494"/>
                    <a:pt x="17186" y="19408"/>
                  </a:cubicBezTo>
                  <a:cubicBezTo>
                    <a:pt x="17504" y="19322"/>
                    <a:pt x="17692" y="18998"/>
                    <a:pt x="17606" y="18679"/>
                  </a:cubicBezTo>
                  <a:lnTo>
                    <a:pt x="16597" y="14845"/>
                  </a:lnTo>
                  <a:lnTo>
                    <a:pt x="19265" y="16394"/>
                  </a:lnTo>
                  <a:cubicBezTo>
                    <a:pt x="19551" y="16561"/>
                    <a:pt x="19913" y="16464"/>
                    <a:pt x="20080" y="16178"/>
                  </a:cubicBezTo>
                  <a:cubicBezTo>
                    <a:pt x="20248" y="15892"/>
                    <a:pt x="20151" y="15530"/>
                    <a:pt x="19864" y="15363"/>
                  </a:cubicBezTo>
                  <a:lnTo>
                    <a:pt x="17196" y="13819"/>
                  </a:lnTo>
                  <a:lnTo>
                    <a:pt x="21026" y="12793"/>
                  </a:lnTo>
                  <a:cubicBezTo>
                    <a:pt x="21344" y="12707"/>
                    <a:pt x="21534" y="12383"/>
                    <a:pt x="21448" y="12064"/>
                  </a:cubicBezTo>
                  <a:cubicBezTo>
                    <a:pt x="21377" y="11799"/>
                    <a:pt x="21133" y="11620"/>
                    <a:pt x="20874" y="11620"/>
                  </a:cubicBezTo>
                  <a:cubicBezTo>
                    <a:pt x="20825" y="11620"/>
                    <a:pt x="20772" y="11626"/>
                    <a:pt x="20718" y="11642"/>
                  </a:cubicBezTo>
                  <a:lnTo>
                    <a:pt x="15743" y="12977"/>
                  </a:lnTo>
                  <a:lnTo>
                    <a:pt x="11989" y="10800"/>
                  </a:lnTo>
                  <a:lnTo>
                    <a:pt x="15743" y="8623"/>
                  </a:lnTo>
                  <a:lnTo>
                    <a:pt x="20718" y="9958"/>
                  </a:lnTo>
                  <a:cubicBezTo>
                    <a:pt x="20772" y="9974"/>
                    <a:pt x="20820" y="9980"/>
                    <a:pt x="20874" y="9980"/>
                  </a:cubicBezTo>
                  <a:cubicBezTo>
                    <a:pt x="21138" y="9980"/>
                    <a:pt x="21377" y="9806"/>
                    <a:pt x="21448" y="9536"/>
                  </a:cubicBezTo>
                  <a:cubicBezTo>
                    <a:pt x="21534" y="9217"/>
                    <a:pt x="21344" y="8893"/>
                    <a:pt x="21026" y="8807"/>
                  </a:cubicBezTo>
                  <a:lnTo>
                    <a:pt x="17196" y="7781"/>
                  </a:lnTo>
                  <a:lnTo>
                    <a:pt x="19864" y="6237"/>
                  </a:lnTo>
                  <a:cubicBezTo>
                    <a:pt x="20151" y="6070"/>
                    <a:pt x="20248" y="5708"/>
                    <a:pt x="20080" y="5422"/>
                  </a:cubicBezTo>
                  <a:cubicBezTo>
                    <a:pt x="19913" y="5136"/>
                    <a:pt x="19551" y="5039"/>
                    <a:pt x="19265" y="5206"/>
                  </a:cubicBezTo>
                  <a:lnTo>
                    <a:pt x="16602" y="6750"/>
                  </a:lnTo>
                  <a:lnTo>
                    <a:pt x="17613" y="2916"/>
                  </a:lnTo>
                  <a:cubicBezTo>
                    <a:pt x="17699" y="2597"/>
                    <a:pt x="17504" y="2273"/>
                    <a:pt x="17191" y="2187"/>
                  </a:cubicBezTo>
                  <a:cubicBezTo>
                    <a:pt x="16872" y="2101"/>
                    <a:pt x="16548" y="2296"/>
                    <a:pt x="16462" y="2609"/>
                  </a:cubicBezTo>
                  <a:lnTo>
                    <a:pt x="15149" y="7587"/>
                  </a:lnTo>
                  <a:lnTo>
                    <a:pt x="11331" y="9806"/>
                  </a:lnTo>
                  <a:lnTo>
                    <a:pt x="11331" y="5098"/>
                  </a:lnTo>
                  <a:lnTo>
                    <a:pt x="14981" y="1463"/>
                  </a:lnTo>
                  <a:cubicBezTo>
                    <a:pt x="15214" y="1231"/>
                    <a:pt x="15214" y="853"/>
                    <a:pt x="14981" y="621"/>
                  </a:cubicBezTo>
                  <a:cubicBezTo>
                    <a:pt x="14749" y="389"/>
                    <a:pt x="14371" y="389"/>
                    <a:pt x="14139" y="621"/>
                  </a:cubicBezTo>
                  <a:lnTo>
                    <a:pt x="11331" y="3419"/>
                  </a:lnTo>
                  <a:lnTo>
                    <a:pt x="11331" y="594"/>
                  </a:lnTo>
                  <a:cubicBezTo>
                    <a:pt x="11331" y="265"/>
                    <a:pt x="11066" y="0"/>
                    <a:pt x="10737" y="0"/>
                  </a:cubicBezTo>
                  <a:close/>
                </a:path>
              </a:pathLst>
            </a:custGeom>
            <a:solidFill>
              <a:srgbClr val="929292">
                <a:alpha val="83073"/>
              </a:srgbClr>
            </a:solidFill>
            <a:ln w="12700" cap="flat">
              <a:noFill/>
              <a:miter lim="400000"/>
            </a:ln>
            <a:effectLst/>
          </p:spPr>
          <p:txBody>
            <a:bodyPr wrap="square" lIns="0" tIns="0" rIns="0" bIns="0" numCol="1" anchor="ctr">
              <a:noAutofit/>
            </a:bodyPr>
            <a:lstStyle/>
            <a:p>
              <a:pPr>
                <a:defRPr b="0" sz="3200">
                  <a:solidFill>
                    <a:schemeClr val="accent1">
                      <a:hueOff val="118245"/>
                      <a:lumOff val="-11372"/>
                    </a:schemeClr>
                  </a:solidFill>
                  <a:latin typeface="+mn-lt"/>
                  <a:ea typeface="+mn-ea"/>
                  <a:cs typeface="+mn-cs"/>
                  <a:sym typeface="Helvetica Neue Medium"/>
                </a:defRPr>
              </a:pPr>
            </a:p>
          </p:txBody>
        </p:sp>
        <p:sp>
          <p:nvSpPr>
            <p:cNvPr id="135" name="Snowflake"/>
            <p:cNvSpPr/>
            <p:nvPr/>
          </p:nvSpPr>
          <p:spPr>
            <a:xfrm>
              <a:off x="9333148" y="1000244"/>
              <a:ext cx="169777" cy="170848"/>
            </a:xfrm>
            <a:custGeom>
              <a:avLst/>
              <a:gdLst/>
              <a:ahLst/>
              <a:cxnLst>
                <a:cxn ang="0">
                  <a:pos x="wd2" y="hd2"/>
                </a:cxn>
                <a:cxn ang="5400000">
                  <a:pos x="wd2" y="hd2"/>
                </a:cxn>
                <a:cxn ang="10800000">
                  <a:pos x="wd2" y="hd2"/>
                </a:cxn>
                <a:cxn ang="16200000">
                  <a:pos x="wd2" y="hd2"/>
                </a:cxn>
              </a:cxnLst>
              <a:rect l="0" t="0" r="r" b="b"/>
              <a:pathLst>
                <a:path w="21469" h="21600" fill="norm" stroke="1" extrusionOk="0">
                  <a:moveTo>
                    <a:pt x="10737" y="0"/>
                  </a:moveTo>
                  <a:cubicBezTo>
                    <a:pt x="10407" y="0"/>
                    <a:pt x="10142" y="265"/>
                    <a:pt x="10142" y="594"/>
                  </a:cubicBezTo>
                  <a:lnTo>
                    <a:pt x="10142" y="3412"/>
                  </a:lnTo>
                  <a:lnTo>
                    <a:pt x="7334" y="616"/>
                  </a:lnTo>
                  <a:cubicBezTo>
                    <a:pt x="7102" y="384"/>
                    <a:pt x="6724" y="384"/>
                    <a:pt x="6492" y="616"/>
                  </a:cubicBezTo>
                  <a:cubicBezTo>
                    <a:pt x="6259" y="848"/>
                    <a:pt x="6259" y="1226"/>
                    <a:pt x="6492" y="1458"/>
                  </a:cubicBezTo>
                  <a:lnTo>
                    <a:pt x="10142" y="5093"/>
                  </a:lnTo>
                  <a:lnTo>
                    <a:pt x="10142" y="9801"/>
                  </a:lnTo>
                  <a:lnTo>
                    <a:pt x="6330" y="7592"/>
                  </a:lnTo>
                  <a:lnTo>
                    <a:pt x="5011" y="2614"/>
                  </a:lnTo>
                  <a:cubicBezTo>
                    <a:pt x="4925" y="2295"/>
                    <a:pt x="4601" y="2106"/>
                    <a:pt x="4282" y="2192"/>
                  </a:cubicBezTo>
                  <a:cubicBezTo>
                    <a:pt x="3964" y="2278"/>
                    <a:pt x="3774" y="2602"/>
                    <a:pt x="3860" y="2921"/>
                  </a:cubicBezTo>
                  <a:lnTo>
                    <a:pt x="4871" y="6755"/>
                  </a:lnTo>
                  <a:lnTo>
                    <a:pt x="2203" y="5206"/>
                  </a:lnTo>
                  <a:cubicBezTo>
                    <a:pt x="1917" y="5039"/>
                    <a:pt x="1555" y="5136"/>
                    <a:pt x="1388" y="5422"/>
                  </a:cubicBezTo>
                  <a:cubicBezTo>
                    <a:pt x="1220" y="5708"/>
                    <a:pt x="1317" y="6070"/>
                    <a:pt x="1604" y="6237"/>
                  </a:cubicBezTo>
                  <a:lnTo>
                    <a:pt x="4272" y="7781"/>
                  </a:lnTo>
                  <a:lnTo>
                    <a:pt x="442" y="8807"/>
                  </a:lnTo>
                  <a:cubicBezTo>
                    <a:pt x="124" y="8893"/>
                    <a:pt x="-66" y="9217"/>
                    <a:pt x="20" y="9536"/>
                  </a:cubicBezTo>
                  <a:cubicBezTo>
                    <a:pt x="91" y="9801"/>
                    <a:pt x="333" y="9980"/>
                    <a:pt x="593" y="9980"/>
                  </a:cubicBezTo>
                  <a:cubicBezTo>
                    <a:pt x="641" y="9980"/>
                    <a:pt x="696" y="9974"/>
                    <a:pt x="750" y="9958"/>
                  </a:cubicBezTo>
                  <a:lnTo>
                    <a:pt x="5724" y="8623"/>
                  </a:lnTo>
                  <a:lnTo>
                    <a:pt x="9477" y="10800"/>
                  </a:lnTo>
                  <a:lnTo>
                    <a:pt x="5724" y="12977"/>
                  </a:lnTo>
                  <a:lnTo>
                    <a:pt x="750" y="11642"/>
                  </a:lnTo>
                  <a:cubicBezTo>
                    <a:pt x="696" y="11626"/>
                    <a:pt x="647" y="11620"/>
                    <a:pt x="593" y="11620"/>
                  </a:cubicBezTo>
                  <a:cubicBezTo>
                    <a:pt x="328" y="11620"/>
                    <a:pt x="91" y="11794"/>
                    <a:pt x="20" y="12064"/>
                  </a:cubicBezTo>
                  <a:cubicBezTo>
                    <a:pt x="-66" y="12383"/>
                    <a:pt x="124" y="12707"/>
                    <a:pt x="442" y="12793"/>
                  </a:cubicBezTo>
                  <a:lnTo>
                    <a:pt x="4272" y="13819"/>
                  </a:lnTo>
                  <a:lnTo>
                    <a:pt x="1604" y="15363"/>
                  </a:lnTo>
                  <a:cubicBezTo>
                    <a:pt x="1317" y="15530"/>
                    <a:pt x="1220" y="15892"/>
                    <a:pt x="1388" y="16178"/>
                  </a:cubicBezTo>
                  <a:cubicBezTo>
                    <a:pt x="1555" y="16464"/>
                    <a:pt x="1917" y="16561"/>
                    <a:pt x="2203" y="16394"/>
                  </a:cubicBezTo>
                  <a:lnTo>
                    <a:pt x="4871" y="14845"/>
                  </a:lnTo>
                  <a:lnTo>
                    <a:pt x="3860" y="18679"/>
                  </a:lnTo>
                  <a:cubicBezTo>
                    <a:pt x="3774" y="18998"/>
                    <a:pt x="3969" y="19322"/>
                    <a:pt x="4282" y="19408"/>
                  </a:cubicBezTo>
                  <a:cubicBezTo>
                    <a:pt x="4601" y="19494"/>
                    <a:pt x="4925" y="19299"/>
                    <a:pt x="5011" y="18986"/>
                  </a:cubicBezTo>
                  <a:lnTo>
                    <a:pt x="6325" y="14008"/>
                  </a:lnTo>
                  <a:lnTo>
                    <a:pt x="10137" y="11799"/>
                  </a:lnTo>
                  <a:lnTo>
                    <a:pt x="10137" y="16507"/>
                  </a:lnTo>
                  <a:lnTo>
                    <a:pt x="6492" y="20142"/>
                  </a:lnTo>
                  <a:cubicBezTo>
                    <a:pt x="6259" y="20374"/>
                    <a:pt x="6259" y="20752"/>
                    <a:pt x="6492" y="20984"/>
                  </a:cubicBezTo>
                  <a:cubicBezTo>
                    <a:pt x="6724" y="21216"/>
                    <a:pt x="7102" y="21216"/>
                    <a:pt x="7334" y="20984"/>
                  </a:cubicBezTo>
                  <a:lnTo>
                    <a:pt x="10142" y="18188"/>
                  </a:lnTo>
                  <a:lnTo>
                    <a:pt x="10142" y="21006"/>
                  </a:lnTo>
                  <a:cubicBezTo>
                    <a:pt x="10142" y="21335"/>
                    <a:pt x="10407" y="21600"/>
                    <a:pt x="10737" y="21600"/>
                  </a:cubicBezTo>
                  <a:cubicBezTo>
                    <a:pt x="11066" y="21600"/>
                    <a:pt x="11331" y="21335"/>
                    <a:pt x="11331" y="21006"/>
                  </a:cubicBezTo>
                  <a:lnTo>
                    <a:pt x="11331" y="18188"/>
                  </a:lnTo>
                  <a:lnTo>
                    <a:pt x="14139" y="20984"/>
                  </a:lnTo>
                  <a:cubicBezTo>
                    <a:pt x="14371" y="21216"/>
                    <a:pt x="14749" y="21216"/>
                    <a:pt x="14981" y="20984"/>
                  </a:cubicBezTo>
                  <a:cubicBezTo>
                    <a:pt x="15214" y="20752"/>
                    <a:pt x="15214" y="20374"/>
                    <a:pt x="14981" y="20142"/>
                  </a:cubicBezTo>
                  <a:lnTo>
                    <a:pt x="11331" y="16507"/>
                  </a:lnTo>
                  <a:lnTo>
                    <a:pt x="11331" y="11799"/>
                  </a:lnTo>
                  <a:lnTo>
                    <a:pt x="15143" y="14008"/>
                  </a:lnTo>
                  <a:lnTo>
                    <a:pt x="16457" y="18986"/>
                  </a:lnTo>
                  <a:cubicBezTo>
                    <a:pt x="16543" y="19305"/>
                    <a:pt x="16867" y="19494"/>
                    <a:pt x="17186" y="19408"/>
                  </a:cubicBezTo>
                  <a:cubicBezTo>
                    <a:pt x="17504" y="19322"/>
                    <a:pt x="17692" y="18998"/>
                    <a:pt x="17606" y="18679"/>
                  </a:cubicBezTo>
                  <a:lnTo>
                    <a:pt x="16597" y="14845"/>
                  </a:lnTo>
                  <a:lnTo>
                    <a:pt x="19265" y="16394"/>
                  </a:lnTo>
                  <a:cubicBezTo>
                    <a:pt x="19551" y="16561"/>
                    <a:pt x="19913" y="16464"/>
                    <a:pt x="20080" y="16178"/>
                  </a:cubicBezTo>
                  <a:cubicBezTo>
                    <a:pt x="20248" y="15892"/>
                    <a:pt x="20151" y="15530"/>
                    <a:pt x="19864" y="15363"/>
                  </a:cubicBezTo>
                  <a:lnTo>
                    <a:pt x="17196" y="13819"/>
                  </a:lnTo>
                  <a:lnTo>
                    <a:pt x="21026" y="12793"/>
                  </a:lnTo>
                  <a:cubicBezTo>
                    <a:pt x="21344" y="12707"/>
                    <a:pt x="21534" y="12383"/>
                    <a:pt x="21448" y="12064"/>
                  </a:cubicBezTo>
                  <a:cubicBezTo>
                    <a:pt x="21377" y="11799"/>
                    <a:pt x="21133" y="11620"/>
                    <a:pt x="20874" y="11620"/>
                  </a:cubicBezTo>
                  <a:cubicBezTo>
                    <a:pt x="20825" y="11620"/>
                    <a:pt x="20772" y="11626"/>
                    <a:pt x="20718" y="11642"/>
                  </a:cubicBezTo>
                  <a:lnTo>
                    <a:pt x="15743" y="12977"/>
                  </a:lnTo>
                  <a:lnTo>
                    <a:pt x="11989" y="10800"/>
                  </a:lnTo>
                  <a:lnTo>
                    <a:pt x="15743" y="8623"/>
                  </a:lnTo>
                  <a:lnTo>
                    <a:pt x="20718" y="9958"/>
                  </a:lnTo>
                  <a:cubicBezTo>
                    <a:pt x="20772" y="9974"/>
                    <a:pt x="20820" y="9980"/>
                    <a:pt x="20874" y="9980"/>
                  </a:cubicBezTo>
                  <a:cubicBezTo>
                    <a:pt x="21138" y="9980"/>
                    <a:pt x="21377" y="9806"/>
                    <a:pt x="21448" y="9536"/>
                  </a:cubicBezTo>
                  <a:cubicBezTo>
                    <a:pt x="21534" y="9217"/>
                    <a:pt x="21344" y="8893"/>
                    <a:pt x="21026" y="8807"/>
                  </a:cubicBezTo>
                  <a:lnTo>
                    <a:pt x="17196" y="7781"/>
                  </a:lnTo>
                  <a:lnTo>
                    <a:pt x="19864" y="6237"/>
                  </a:lnTo>
                  <a:cubicBezTo>
                    <a:pt x="20151" y="6070"/>
                    <a:pt x="20248" y="5708"/>
                    <a:pt x="20080" y="5422"/>
                  </a:cubicBezTo>
                  <a:cubicBezTo>
                    <a:pt x="19913" y="5136"/>
                    <a:pt x="19551" y="5039"/>
                    <a:pt x="19265" y="5206"/>
                  </a:cubicBezTo>
                  <a:lnTo>
                    <a:pt x="16602" y="6750"/>
                  </a:lnTo>
                  <a:lnTo>
                    <a:pt x="17613" y="2916"/>
                  </a:lnTo>
                  <a:cubicBezTo>
                    <a:pt x="17699" y="2597"/>
                    <a:pt x="17504" y="2273"/>
                    <a:pt x="17191" y="2187"/>
                  </a:cubicBezTo>
                  <a:cubicBezTo>
                    <a:pt x="16872" y="2101"/>
                    <a:pt x="16548" y="2296"/>
                    <a:pt x="16462" y="2609"/>
                  </a:cubicBezTo>
                  <a:lnTo>
                    <a:pt x="15149" y="7587"/>
                  </a:lnTo>
                  <a:lnTo>
                    <a:pt x="11331" y="9806"/>
                  </a:lnTo>
                  <a:lnTo>
                    <a:pt x="11331" y="5098"/>
                  </a:lnTo>
                  <a:lnTo>
                    <a:pt x="14981" y="1463"/>
                  </a:lnTo>
                  <a:cubicBezTo>
                    <a:pt x="15214" y="1231"/>
                    <a:pt x="15214" y="853"/>
                    <a:pt x="14981" y="621"/>
                  </a:cubicBezTo>
                  <a:cubicBezTo>
                    <a:pt x="14749" y="389"/>
                    <a:pt x="14371" y="389"/>
                    <a:pt x="14139" y="621"/>
                  </a:cubicBezTo>
                  <a:lnTo>
                    <a:pt x="11331" y="3419"/>
                  </a:lnTo>
                  <a:lnTo>
                    <a:pt x="11331" y="594"/>
                  </a:lnTo>
                  <a:cubicBezTo>
                    <a:pt x="11331" y="265"/>
                    <a:pt x="11066" y="0"/>
                    <a:pt x="10737" y="0"/>
                  </a:cubicBezTo>
                  <a:close/>
                </a:path>
              </a:pathLst>
            </a:custGeom>
            <a:solidFill>
              <a:srgbClr val="929292">
                <a:alpha val="83073"/>
              </a:srgbClr>
            </a:solidFill>
            <a:ln w="12700" cap="flat">
              <a:noFill/>
              <a:miter lim="400000"/>
            </a:ln>
            <a:effectLst/>
          </p:spPr>
          <p:txBody>
            <a:bodyPr wrap="square" lIns="0" tIns="0" rIns="0" bIns="0" numCol="1" anchor="ctr">
              <a:noAutofit/>
            </a:bodyPr>
            <a:lstStyle/>
            <a:p>
              <a:pPr>
                <a:defRPr b="0" sz="3200">
                  <a:solidFill>
                    <a:schemeClr val="accent1">
                      <a:hueOff val="118245"/>
                      <a:lumOff val="-11372"/>
                    </a:schemeClr>
                  </a:solidFill>
                  <a:latin typeface="+mn-lt"/>
                  <a:ea typeface="+mn-ea"/>
                  <a:cs typeface="+mn-cs"/>
                  <a:sym typeface="Helvetica Neue Medium"/>
                </a:defRPr>
              </a:pPr>
            </a:p>
          </p:txBody>
        </p:sp>
        <p:sp>
          <p:nvSpPr>
            <p:cNvPr id="136" name="Snowflake"/>
            <p:cNvSpPr/>
            <p:nvPr/>
          </p:nvSpPr>
          <p:spPr>
            <a:xfrm>
              <a:off x="9927846" y="851830"/>
              <a:ext cx="169777" cy="170848"/>
            </a:xfrm>
            <a:custGeom>
              <a:avLst/>
              <a:gdLst/>
              <a:ahLst/>
              <a:cxnLst>
                <a:cxn ang="0">
                  <a:pos x="wd2" y="hd2"/>
                </a:cxn>
                <a:cxn ang="5400000">
                  <a:pos x="wd2" y="hd2"/>
                </a:cxn>
                <a:cxn ang="10800000">
                  <a:pos x="wd2" y="hd2"/>
                </a:cxn>
                <a:cxn ang="16200000">
                  <a:pos x="wd2" y="hd2"/>
                </a:cxn>
              </a:cxnLst>
              <a:rect l="0" t="0" r="r" b="b"/>
              <a:pathLst>
                <a:path w="21469" h="21600" fill="norm" stroke="1" extrusionOk="0">
                  <a:moveTo>
                    <a:pt x="10737" y="0"/>
                  </a:moveTo>
                  <a:cubicBezTo>
                    <a:pt x="10407" y="0"/>
                    <a:pt x="10142" y="265"/>
                    <a:pt x="10142" y="594"/>
                  </a:cubicBezTo>
                  <a:lnTo>
                    <a:pt x="10142" y="3412"/>
                  </a:lnTo>
                  <a:lnTo>
                    <a:pt x="7334" y="616"/>
                  </a:lnTo>
                  <a:cubicBezTo>
                    <a:pt x="7102" y="384"/>
                    <a:pt x="6724" y="384"/>
                    <a:pt x="6492" y="616"/>
                  </a:cubicBezTo>
                  <a:cubicBezTo>
                    <a:pt x="6259" y="848"/>
                    <a:pt x="6259" y="1226"/>
                    <a:pt x="6492" y="1458"/>
                  </a:cubicBezTo>
                  <a:lnTo>
                    <a:pt x="10142" y="5093"/>
                  </a:lnTo>
                  <a:lnTo>
                    <a:pt x="10142" y="9801"/>
                  </a:lnTo>
                  <a:lnTo>
                    <a:pt x="6330" y="7592"/>
                  </a:lnTo>
                  <a:lnTo>
                    <a:pt x="5011" y="2614"/>
                  </a:lnTo>
                  <a:cubicBezTo>
                    <a:pt x="4925" y="2295"/>
                    <a:pt x="4601" y="2106"/>
                    <a:pt x="4282" y="2192"/>
                  </a:cubicBezTo>
                  <a:cubicBezTo>
                    <a:pt x="3964" y="2278"/>
                    <a:pt x="3774" y="2602"/>
                    <a:pt x="3860" y="2921"/>
                  </a:cubicBezTo>
                  <a:lnTo>
                    <a:pt x="4871" y="6755"/>
                  </a:lnTo>
                  <a:lnTo>
                    <a:pt x="2203" y="5206"/>
                  </a:lnTo>
                  <a:cubicBezTo>
                    <a:pt x="1917" y="5039"/>
                    <a:pt x="1555" y="5136"/>
                    <a:pt x="1388" y="5422"/>
                  </a:cubicBezTo>
                  <a:cubicBezTo>
                    <a:pt x="1220" y="5708"/>
                    <a:pt x="1317" y="6070"/>
                    <a:pt x="1604" y="6237"/>
                  </a:cubicBezTo>
                  <a:lnTo>
                    <a:pt x="4272" y="7781"/>
                  </a:lnTo>
                  <a:lnTo>
                    <a:pt x="442" y="8807"/>
                  </a:lnTo>
                  <a:cubicBezTo>
                    <a:pt x="124" y="8893"/>
                    <a:pt x="-66" y="9217"/>
                    <a:pt x="20" y="9536"/>
                  </a:cubicBezTo>
                  <a:cubicBezTo>
                    <a:pt x="91" y="9801"/>
                    <a:pt x="333" y="9980"/>
                    <a:pt x="593" y="9980"/>
                  </a:cubicBezTo>
                  <a:cubicBezTo>
                    <a:pt x="641" y="9980"/>
                    <a:pt x="696" y="9974"/>
                    <a:pt x="750" y="9958"/>
                  </a:cubicBezTo>
                  <a:lnTo>
                    <a:pt x="5724" y="8623"/>
                  </a:lnTo>
                  <a:lnTo>
                    <a:pt x="9477" y="10800"/>
                  </a:lnTo>
                  <a:lnTo>
                    <a:pt x="5724" y="12977"/>
                  </a:lnTo>
                  <a:lnTo>
                    <a:pt x="750" y="11642"/>
                  </a:lnTo>
                  <a:cubicBezTo>
                    <a:pt x="696" y="11626"/>
                    <a:pt x="647" y="11620"/>
                    <a:pt x="593" y="11620"/>
                  </a:cubicBezTo>
                  <a:cubicBezTo>
                    <a:pt x="328" y="11620"/>
                    <a:pt x="91" y="11794"/>
                    <a:pt x="20" y="12064"/>
                  </a:cubicBezTo>
                  <a:cubicBezTo>
                    <a:pt x="-66" y="12383"/>
                    <a:pt x="124" y="12707"/>
                    <a:pt x="442" y="12793"/>
                  </a:cubicBezTo>
                  <a:lnTo>
                    <a:pt x="4272" y="13819"/>
                  </a:lnTo>
                  <a:lnTo>
                    <a:pt x="1604" y="15363"/>
                  </a:lnTo>
                  <a:cubicBezTo>
                    <a:pt x="1317" y="15530"/>
                    <a:pt x="1220" y="15892"/>
                    <a:pt x="1388" y="16178"/>
                  </a:cubicBezTo>
                  <a:cubicBezTo>
                    <a:pt x="1555" y="16464"/>
                    <a:pt x="1917" y="16561"/>
                    <a:pt x="2203" y="16394"/>
                  </a:cubicBezTo>
                  <a:lnTo>
                    <a:pt x="4871" y="14845"/>
                  </a:lnTo>
                  <a:lnTo>
                    <a:pt x="3860" y="18679"/>
                  </a:lnTo>
                  <a:cubicBezTo>
                    <a:pt x="3774" y="18998"/>
                    <a:pt x="3969" y="19322"/>
                    <a:pt x="4282" y="19408"/>
                  </a:cubicBezTo>
                  <a:cubicBezTo>
                    <a:pt x="4601" y="19494"/>
                    <a:pt x="4925" y="19299"/>
                    <a:pt x="5011" y="18986"/>
                  </a:cubicBezTo>
                  <a:lnTo>
                    <a:pt x="6325" y="14008"/>
                  </a:lnTo>
                  <a:lnTo>
                    <a:pt x="10137" y="11799"/>
                  </a:lnTo>
                  <a:lnTo>
                    <a:pt x="10137" y="16507"/>
                  </a:lnTo>
                  <a:lnTo>
                    <a:pt x="6492" y="20142"/>
                  </a:lnTo>
                  <a:cubicBezTo>
                    <a:pt x="6259" y="20374"/>
                    <a:pt x="6259" y="20752"/>
                    <a:pt x="6492" y="20984"/>
                  </a:cubicBezTo>
                  <a:cubicBezTo>
                    <a:pt x="6724" y="21216"/>
                    <a:pt x="7102" y="21216"/>
                    <a:pt x="7334" y="20984"/>
                  </a:cubicBezTo>
                  <a:lnTo>
                    <a:pt x="10142" y="18188"/>
                  </a:lnTo>
                  <a:lnTo>
                    <a:pt x="10142" y="21006"/>
                  </a:lnTo>
                  <a:cubicBezTo>
                    <a:pt x="10142" y="21335"/>
                    <a:pt x="10407" y="21600"/>
                    <a:pt x="10737" y="21600"/>
                  </a:cubicBezTo>
                  <a:cubicBezTo>
                    <a:pt x="11066" y="21600"/>
                    <a:pt x="11331" y="21335"/>
                    <a:pt x="11331" y="21006"/>
                  </a:cubicBezTo>
                  <a:lnTo>
                    <a:pt x="11331" y="18188"/>
                  </a:lnTo>
                  <a:lnTo>
                    <a:pt x="14139" y="20984"/>
                  </a:lnTo>
                  <a:cubicBezTo>
                    <a:pt x="14371" y="21216"/>
                    <a:pt x="14749" y="21216"/>
                    <a:pt x="14981" y="20984"/>
                  </a:cubicBezTo>
                  <a:cubicBezTo>
                    <a:pt x="15214" y="20752"/>
                    <a:pt x="15214" y="20374"/>
                    <a:pt x="14981" y="20142"/>
                  </a:cubicBezTo>
                  <a:lnTo>
                    <a:pt x="11331" y="16507"/>
                  </a:lnTo>
                  <a:lnTo>
                    <a:pt x="11331" y="11799"/>
                  </a:lnTo>
                  <a:lnTo>
                    <a:pt x="15143" y="14008"/>
                  </a:lnTo>
                  <a:lnTo>
                    <a:pt x="16457" y="18986"/>
                  </a:lnTo>
                  <a:cubicBezTo>
                    <a:pt x="16543" y="19305"/>
                    <a:pt x="16867" y="19494"/>
                    <a:pt x="17186" y="19408"/>
                  </a:cubicBezTo>
                  <a:cubicBezTo>
                    <a:pt x="17504" y="19322"/>
                    <a:pt x="17692" y="18998"/>
                    <a:pt x="17606" y="18679"/>
                  </a:cubicBezTo>
                  <a:lnTo>
                    <a:pt x="16597" y="14845"/>
                  </a:lnTo>
                  <a:lnTo>
                    <a:pt x="19265" y="16394"/>
                  </a:lnTo>
                  <a:cubicBezTo>
                    <a:pt x="19551" y="16561"/>
                    <a:pt x="19913" y="16464"/>
                    <a:pt x="20080" y="16178"/>
                  </a:cubicBezTo>
                  <a:cubicBezTo>
                    <a:pt x="20248" y="15892"/>
                    <a:pt x="20151" y="15530"/>
                    <a:pt x="19864" y="15363"/>
                  </a:cubicBezTo>
                  <a:lnTo>
                    <a:pt x="17196" y="13819"/>
                  </a:lnTo>
                  <a:lnTo>
                    <a:pt x="21026" y="12793"/>
                  </a:lnTo>
                  <a:cubicBezTo>
                    <a:pt x="21344" y="12707"/>
                    <a:pt x="21534" y="12383"/>
                    <a:pt x="21448" y="12064"/>
                  </a:cubicBezTo>
                  <a:cubicBezTo>
                    <a:pt x="21377" y="11799"/>
                    <a:pt x="21133" y="11620"/>
                    <a:pt x="20874" y="11620"/>
                  </a:cubicBezTo>
                  <a:cubicBezTo>
                    <a:pt x="20825" y="11620"/>
                    <a:pt x="20772" y="11626"/>
                    <a:pt x="20718" y="11642"/>
                  </a:cubicBezTo>
                  <a:lnTo>
                    <a:pt x="15743" y="12977"/>
                  </a:lnTo>
                  <a:lnTo>
                    <a:pt x="11989" y="10800"/>
                  </a:lnTo>
                  <a:lnTo>
                    <a:pt x="15743" y="8623"/>
                  </a:lnTo>
                  <a:lnTo>
                    <a:pt x="20718" y="9958"/>
                  </a:lnTo>
                  <a:cubicBezTo>
                    <a:pt x="20772" y="9974"/>
                    <a:pt x="20820" y="9980"/>
                    <a:pt x="20874" y="9980"/>
                  </a:cubicBezTo>
                  <a:cubicBezTo>
                    <a:pt x="21138" y="9980"/>
                    <a:pt x="21377" y="9806"/>
                    <a:pt x="21448" y="9536"/>
                  </a:cubicBezTo>
                  <a:cubicBezTo>
                    <a:pt x="21534" y="9217"/>
                    <a:pt x="21344" y="8893"/>
                    <a:pt x="21026" y="8807"/>
                  </a:cubicBezTo>
                  <a:lnTo>
                    <a:pt x="17196" y="7781"/>
                  </a:lnTo>
                  <a:lnTo>
                    <a:pt x="19864" y="6237"/>
                  </a:lnTo>
                  <a:cubicBezTo>
                    <a:pt x="20151" y="6070"/>
                    <a:pt x="20248" y="5708"/>
                    <a:pt x="20080" y="5422"/>
                  </a:cubicBezTo>
                  <a:cubicBezTo>
                    <a:pt x="19913" y="5136"/>
                    <a:pt x="19551" y="5039"/>
                    <a:pt x="19265" y="5206"/>
                  </a:cubicBezTo>
                  <a:lnTo>
                    <a:pt x="16602" y="6750"/>
                  </a:lnTo>
                  <a:lnTo>
                    <a:pt x="17613" y="2916"/>
                  </a:lnTo>
                  <a:cubicBezTo>
                    <a:pt x="17699" y="2597"/>
                    <a:pt x="17504" y="2273"/>
                    <a:pt x="17191" y="2187"/>
                  </a:cubicBezTo>
                  <a:cubicBezTo>
                    <a:pt x="16872" y="2101"/>
                    <a:pt x="16548" y="2296"/>
                    <a:pt x="16462" y="2609"/>
                  </a:cubicBezTo>
                  <a:lnTo>
                    <a:pt x="15149" y="7587"/>
                  </a:lnTo>
                  <a:lnTo>
                    <a:pt x="11331" y="9806"/>
                  </a:lnTo>
                  <a:lnTo>
                    <a:pt x="11331" y="5098"/>
                  </a:lnTo>
                  <a:lnTo>
                    <a:pt x="14981" y="1463"/>
                  </a:lnTo>
                  <a:cubicBezTo>
                    <a:pt x="15214" y="1231"/>
                    <a:pt x="15214" y="853"/>
                    <a:pt x="14981" y="621"/>
                  </a:cubicBezTo>
                  <a:cubicBezTo>
                    <a:pt x="14749" y="389"/>
                    <a:pt x="14371" y="389"/>
                    <a:pt x="14139" y="621"/>
                  </a:cubicBezTo>
                  <a:lnTo>
                    <a:pt x="11331" y="3419"/>
                  </a:lnTo>
                  <a:lnTo>
                    <a:pt x="11331" y="594"/>
                  </a:lnTo>
                  <a:cubicBezTo>
                    <a:pt x="11331" y="265"/>
                    <a:pt x="11066" y="0"/>
                    <a:pt x="10737" y="0"/>
                  </a:cubicBezTo>
                  <a:close/>
                </a:path>
              </a:pathLst>
            </a:custGeom>
            <a:solidFill>
              <a:srgbClr val="929292">
                <a:alpha val="83073"/>
              </a:srgbClr>
            </a:solidFill>
            <a:ln w="12700" cap="flat">
              <a:noFill/>
              <a:miter lim="400000"/>
            </a:ln>
            <a:effectLst/>
          </p:spPr>
          <p:txBody>
            <a:bodyPr wrap="square" lIns="0" tIns="0" rIns="0" bIns="0" numCol="1" anchor="ctr">
              <a:noAutofit/>
            </a:bodyPr>
            <a:lstStyle/>
            <a:p>
              <a:pPr>
                <a:defRPr b="0" sz="3200">
                  <a:solidFill>
                    <a:schemeClr val="accent1">
                      <a:hueOff val="118245"/>
                      <a:lumOff val="-11372"/>
                    </a:schemeClr>
                  </a:solidFill>
                  <a:latin typeface="+mn-lt"/>
                  <a:ea typeface="+mn-ea"/>
                  <a:cs typeface="+mn-cs"/>
                  <a:sym typeface="Helvetica Neue Medium"/>
                </a:defRPr>
              </a:pPr>
            </a:p>
          </p:txBody>
        </p:sp>
        <p:sp>
          <p:nvSpPr>
            <p:cNvPr id="137" name="Snowflake"/>
            <p:cNvSpPr/>
            <p:nvPr/>
          </p:nvSpPr>
          <p:spPr>
            <a:xfrm>
              <a:off x="10421628" y="1070386"/>
              <a:ext cx="169778" cy="170848"/>
            </a:xfrm>
            <a:custGeom>
              <a:avLst/>
              <a:gdLst/>
              <a:ahLst/>
              <a:cxnLst>
                <a:cxn ang="0">
                  <a:pos x="wd2" y="hd2"/>
                </a:cxn>
                <a:cxn ang="5400000">
                  <a:pos x="wd2" y="hd2"/>
                </a:cxn>
                <a:cxn ang="10800000">
                  <a:pos x="wd2" y="hd2"/>
                </a:cxn>
                <a:cxn ang="16200000">
                  <a:pos x="wd2" y="hd2"/>
                </a:cxn>
              </a:cxnLst>
              <a:rect l="0" t="0" r="r" b="b"/>
              <a:pathLst>
                <a:path w="21469" h="21600" fill="norm" stroke="1" extrusionOk="0">
                  <a:moveTo>
                    <a:pt x="10737" y="0"/>
                  </a:moveTo>
                  <a:cubicBezTo>
                    <a:pt x="10407" y="0"/>
                    <a:pt x="10142" y="265"/>
                    <a:pt x="10142" y="594"/>
                  </a:cubicBezTo>
                  <a:lnTo>
                    <a:pt x="10142" y="3412"/>
                  </a:lnTo>
                  <a:lnTo>
                    <a:pt x="7334" y="616"/>
                  </a:lnTo>
                  <a:cubicBezTo>
                    <a:pt x="7102" y="384"/>
                    <a:pt x="6724" y="384"/>
                    <a:pt x="6492" y="616"/>
                  </a:cubicBezTo>
                  <a:cubicBezTo>
                    <a:pt x="6259" y="848"/>
                    <a:pt x="6259" y="1226"/>
                    <a:pt x="6492" y="1458"/>
                  </a:cubicBezTo>
                  <a:lnTo>
                    <a:pt x="10142" y="5093"/>
                  </a:lnTo>
                  <a:lnTo>
                    <a:pt x="10142" y="9801"/>
                  </a:lnTo>
                  <a:lnTo>
                    <a:pt x="6330" y="7592"/>
                  </a:lnTo>
                  <a:lnTo>
                    <a:pt x="5011" y="2614"/>
                  </a:lnTo>
                  <a:cubicBezTo>
                    <a:pt x="4925" y="2295"/>
                    <a:pt x="4601" y="2106"/>
                    <a:pt x="4282" y="2192"/>
                  </a:cubicBezTo>
                  <a:cubicBezTo>
                    <a:pt x="3964" y="2278"/>
                    <a:pt x="3774" y="2602"/>
                    <a:pt x="3860" y="2921"/>
                  </a:cubicBezTo>
                  <a:lnTo>
                    <a:pt x="4871" y="6755"/>
                  </a:lnTo>
                  <a:lnTo>
                    <a:pt x="2203" y="5206"/>
                  </a:lnTo>
                  <a:cubicBezTo>
                    <a:pt x="1917" y="5039"/>
                    <a:pt x="1555" y="5136"/>
                    <a:pt x="1388" y="5422"/>
                  </a:cubicBezTo>
                  <a:cubicBezTo>
                    <a:pt x="1220" y="5708"/>
                    <a:pt x="1317" y="6070"/>
                    <a:pt x="1604" y="6237"/>
                  </a:cubicBezTo>
                  <a:lnTo>
                    <a:pt x="4272" y="7781"/>
                  </a:lnTo>
                  <a:lnTo>
                    <a:pt x="442" y="8807"/>
                  </a:lnTo>
                  <a:cubicBezTo>
                    <a:pt x="124" y="8893"/>
                    <a:pt x="-66" y="9217"/>
                    <a:pt x="20" y="9536"/>
                  </a:cubicBezTo>
                  <a:cubicBezTo>
                    <a:pt x="91" y="9801"/>
                    <a:pt x="333" y="9980"/>
                    <a:pt x="593" y="9980"/>
                  </a:cubicBezTo>
                  <a:cubicBezTo>
                    <a:pt x="641" y="9980"/>
                    <a:pt x="696" y="9974"/>
                    <a:pt x="750" y="9958"/>
                  </a:cubicBezTo>
                  <a:lnTo>
                    <a:pt x="5724" y="8623"/>
                  </a:lnTo>
                  <a:lnTo>
                    <a:pt x="9477" y="10800"/>
                  </a:lnTo>
                  <a:lnTo>
                    <a:pt x="5724" y="12977"/>
                  </a:lnTo>
                  <a:lnTo>
                    <a:pt x="750" y="11642"/>
                  </a:lnTo>
                  <a:cubicBezTo>
                    <a:pt x="696" y="11626"/>
                    <a:pt x="647" y="11620"/>
                    <a:pt x="593" y="11620"/>
                  </a:cubicBezTo>
                  <a:cubicBezTo>
                    <a:pt x="328" y="11620"/>
                    <a:pt x="91" y="11794"/>
                    <a:pt x="20" y="12064"/>
                  </a:cubicBezTo>
                  <a:cubicBezTo>
                    <a:pt x="-66" y="12383"/>
                    <a:pt x="124" y="12707"/>
                    <a:pt x="442" y="12793"/>
                  </a:cubicBezTo>
                  <a:lnTo>
                    <a:pt x="4272" y="13819"/>
                  </a:lnTo>
                  <a:lnTo>
                    <a:pt x="1604" y="15363"/>
                  </a:lnTo>
                  <a:cubicBezTo>
                    <a:pt x="1317" y="15530"/>
                    <a:pt x="1220" y="15892"/>
                    <a:pt x="1388" y="16178"/>
                  </a:cubicBezTo>
                  <a:cubicBezTo>
                    <a:pt x="1555" y="16464"/>
                    <a:pt x="1917" y="16561"/>
                    <a:pt x="2203" y="16394"/>
                  </a:cubicBezTo>
                  <a:lnTo>
                    <a:pt x="4871" y="14845"/>
                  </a:lnTo>
                  <a:lnTo>
                    <a:pt x="3860" y="18679"/>
                  </a:lnTo>
                  <a:cubicBezTo>
                    <a:pt x="3774" y="18998"/>
                    <a:pt x="3969" y="19322"/>
                    <a:pt x="4282" y="19408"/>
                  </a:cubicBezTo>
                  <a:cubicBezTo>
                    <a:pt x="4601" y="19494"/>
                    <a:pt x="4925" y="19299"/>
                    <a:pt x="5011" y="18986"/>
                  </a:cubicBezTo>
                  <a:lnTo>
                    <a:pt x="6325" y="14008"/>
                  </a:lnTo>
                  <a:lnTo>
                    <a:pt x="10137" y="11799"/>
                  </a:lnTo>
                  <a:lnTo>
                    <a:pt x="10137" y="16507"/>
                  </a:lnTo>
                  <a:lnTo>
                    <a:pt x="6492" y="20142"/>
                  </a:lnTo>
                  <a:cubicBezTo>
                    <a:pt x="6259" y="20374"/>
                    <a:pt x="6259" y="20752"/>
                    <a:pt x="6492" y="20984"/>
                  </a:cubicBezTo>
                  <a:cubicBezTo>
                    <a:pt x="6724" y="21216"/>
                    <a:pt x="7102" y="21216"/>
                    <a:pt x="7334" y="20984"/>
                  </a:cubicBezTo>
                  <a:lnTo>
                    <a:pt x="10142" y="18188"/>
                  </a:lnTo>
                  <a:lnTo>
                    <a:pt x="10142" y="21006"/>
                  </a:lnTo>
                  <a:cubicBezTo>
                    <a:pt x="10142" y="21335"/>
                    <a:pt x="10407" y="21600"/>
                    <a:pt x="10737" y="21600"/>
                  </a:cubicBezTo>
                  <a:cubicBezTo>
                    <a:pt x="11066" y="21600"/>
                    <a:pt x="11331" y="21335"/>
                    <a:pt x="11331" y="21006"/>
                  </a:cubicBezTo>
                  <a:lnTo>
                    <a:pt x="11331" y="18188"/>
                  </a:lnTo>
                  <a:lnTo>
                    <a:pt x="14139" y="20984"/>
                  </a:lnTo>
                  <a:cubicBezTo>
                    <a:pt x="14371" y="21216"/>
                    <a:pt x="14749" y="21216"/>
                    <a:pt x="14981" y="20984"/>
                  </a:cubicBezTo>
                  <a:cubicBezTo>
                    <a:pt x="15214" y="20752"/>
                    <a:pt x="15214" y="20374"/>
                    <a:pt x="14981" y="20142"/>
                  </a:cubicBezTo>
                  <a:lnTo>
                    <a:pt x="11331" y="16507"/>
                  </a:lnTo>
                  <a:lnTo>
                    <a:pt x="11331" y="11799"/>
                  </a:lnTo>
                  <a:lnTo>
                    <a:pt x="15143" y="14008"/>
                  </a:lnTo>
                  <a:lnTo>
                    <a:pt x="16457" y="18986"/>
                  </a:lnTo>
                  <a:cubicBezTo>
                    <a:pt x="16543" y="19305"/>
                    <a:pt x="16867" y="19494"/>
                    <a:pt x="17186" y="19408"/>
                  </a:cubicBezTo>
                  <a:cubicBezTo>
                    <a:pt x="17504" y="19322"/>
                    <a:pt x="17692" y="18998"/>
                    <a:pt x="17606" y="18679"/>
                  </a:cubicBezTo>
                  <a:lnTo>
                    <a:pt x="16597" y="14845"/>
                  </a:lnTo>
                  <a:lnTo>
                    <a:pt x="19265" y="16394"/>
                  </a:lnTo>
                  <a:cubicBezTo>
                    <a:pt x="19551" y="16561"/>
                    <a:pt x="19913" y="16464"/>
                    <a:pt x="20080" y="16178"/>
                  </a:cubicBezTo>
                  <a:cubicBezTo>
                    <a:pt x="20248" y="15892"/>
                    <a:pt x="20151" y="15530"/>
                    <a:pt x="19864" y="15363"/>
                  </a:cubicBezTo>
                  <a:lnTo>
                    <a:pt x="17196" y="13819"/>
                  </a:lnTo>
                  <a:lnTo>
                    <a:pt x="21026" y="12793"/>
                  </a:lnTo>
                  <a:cubicBezTo>
                    <a:pt x="21344" y="12707"/>
                    <a:pt x="21534" y="12383"/>
                    <a:pt x="21448" y="12064"/>
                  </a:cubicBezTo>
                  <a:cubicBezTo>
                    <a:pt x="21377" y="11799"/>
                    <a:pt x="21133" y="11620"/>
                    <a:pt x="20874" y="11620"/>
                  </a:cubicBezTo>
                  <a:cubicBezTo>
                    <a:pt x="20825" y="11620"/>
                    <a:pt x="20772" y="11626"/>
                    <a:pt x="20718" y="11642"/>
                  </a:cubicBezTo>
                  <a:lnTo>
                    <a:pt x="15743" y="12977"/>
                  </a:lnTo>
                  <a:lnTo>
                    <a:pt x="11989" y="10800"/>
                  </a:lnTo>
                  <a:lnTo>
                    <a:pt x="15743" y="8623"/>
                  </a:lnTo>
                  <a:lnTo>
                    <a:pt x="20718" y="9958"/>
                  </a:lnTo>
                  <a:cubicBezTo>
                    <a:pt x="20772" y="9974"/>
                    <a:pt x="20820" y="9980"/>
                    <a:pt x="20874" y="9980"/>
                  </a:cubicBezTo>
                  <a:cubicBezTo>
                    <a:pt x="21138" y="9980"/>
                    <a:pt x="21377" y="9806"/>
                    <a:pt x="21448" y="9536"/>
                  </a:cubicBezTo>
                  <a:cubicBezTo>
                    <a:pt x="21534" y="9217"/>
                    <a:pt x="21344" y="8893"/>
                    <a:pt x="21026" y="8807"/>
                  </a:cubicBezTo>
                  <a:lnTo>
                    <a:pt x="17196" y="7781"/>
                  </a:lnTo>
                  <a:lnTo>
                    <a:pt x="19864" y="6237"/>
                  </a:lnTo>
                  <a:cubicBezTo>
                    <a:pt x="20151" y="6070"/>
                    <a:pt x="20248" y="5708"/>
                    <a:pt x="20080" y="5422"/>
                  </a:cubicBezTo>
                  <a:cubicBezTo>
                    <a:pt x="19913" y="5136"/>
                    <a:pt x="19551" y="5039"/>
                    <a:pt x="19265" y="5206"/>
                  </a:cubicBezTo>
                  <a:lnTo>
                    <a:pt x="16602" y="6750"/>
                  </a:lnTo>
                  <a:lnTo>
                    <a:pt x="17613" y="2916"/>
                  </a:lnTo>
                  <a:cubicBezTo>
                    <a:pt x="17699" y="2597"/>
                    <a:pt x="17504" y="2273"/>
                    <a:pt x="17191" y="2187"/>
                  </a:cubicBezTo>
                  <a:cubicBezTo>
                    <a:pt x="16872" y="2101"/>
                    <a:pt x="16548" y="2296"/>
                    <a:pt x="16462" y="2609"/>
                  </a:cubicBezTo>
                  <a:lnTo>
                    <a:pt x="15149" y="7587"/>
                  </a:lnTo>
                  <a:lnTo>
                    <a:pt x="11331" y="9806"/>
                  </a:lnTo>
                  <a:lnTo>
                    <a:pt x="11331" y="5098"/>
                  </a:lnTo>
                  <a:lnTo>
                    <a:pt x="14981" y="1463"/>
                  </a:lnTo>
                  <a:cubicBezTo>
                    <a:pt x="15214" y="1231"/>
                    <a:pt x="15214" y="853"/>
                    <a:pt x="14981" y="621"/>
                  </a:cubicBezTo>
                  <a:cubicBezTo>
                    <a:pt x="14749" y="389"/>
                    <a:pt x="14371" y="389"/>
                    <a:pt x="14139" y="621"/>
                  </a:cubicBezTo>
                  <a:lnTo>
                    <a:pt x="11331" y="3419"/>
                  </a:lnTo>
                  <a:lnTo>
                    <a:pt x="11331" y="594"/>
                  </a:lnTo>
                  <a:cubicBezTo>
                    <a:pt x="11331" y="265"/>
                    <a:pt x="11066" y="0"/>
                    <a:pt x="10737" y="0"/>
                  </a:cubicBezTo>
                  <a:close/>
                </a:path>
              </a:pathLst>
            </a:custGeom>
            <a:solidFill>
              <a:srgbClr val="929292">
                <a:alpha val="83073"/>
              </a:srgbClr>
            </a:solidFill>
            <a:ln w="12700" cap="flat">
              <a:noFill/>
              <a:miter lim="400000"/>
            </a:ln>
            <a:effectLst/>
          </p:spPr>
          <p:txBody>
            <a:bodyPr wrap="square" lIns="0" tIns="0" rIns="0" bIns="0" numCol="1" anchor="ctr">
              <a:noAutofit/>
            </a:bodyPr>
            <a:lstStyle/>
            <a:p>
              <a:pPr>
                <a:defRPr b="0" sz="3200">
                  <a:solidFill>
                    <a:schemeClr val="accent1">
                      <a:hueOff val="118245"/>
                      <a:lumOff val="-11372"/>
                    </a:schemeClr>
                  </a:solidFill>
                  <a:latin typeface="+mn-lt"/>
                  <a:ea typeface="+mn-ea"/>
                  <a:cs typeface="+mn-cs"/>
                  <a:sym typeface="Helvetica Neue Medium"/>
                </a:defRPr>
              </a:pPr>
            </a:p>
          </p:txBody>
        </p:sp>
        <p:sp>
          <p:nvSpPr>
            <p:cNvPr id="138" name="Snowflake"/>
            <p:cNvSpPr/>
            <p:nvPr/>
          </p:nvSpPr>
          <p:spPr>
            <a:xfrm>
              <a:off x="9927846" y="1243070"/>
              <a:ext cx="169777" cy="170848"/>
            </a:xfrm>
            <a:custGeom>
              <a:avLst/>
              <a:gdLst/>
              <a:ahLst/>
              <a:cxnLst>
                <a:cxn ang="0">
                  <a:pos x="wd2" y="hd2"/>
                </a:cxn>
                <a:cxn ang="5400000">
                  <a:pos x="wd2" y="hd2"/>
                </a:cxn>
                <a:cxn ang="10800000">
                  <a:pos x="wd2" y="hd2"/>
                </a:cxn>
                <a:cxn ang="16200000">
                  <a:pos x="wd2" y="hd2"/>
                </a:cxn>
              </a:cxnLst>
              <a:rect l="0" t="0" r="r" b="b"/>
              <a:pathLst>
                <a:path w="21469" h="21600" fill="norm" stroke="1" extrusionOk="0">
                  <a:moveTo>
                    <a:pt x="10737" y="0"/>
                  </a:moveTo>
                  <a:cubicBezTo>
                    <a:pt x="10407" y="0"/>
                    <a:pt x="10142" y="265"/>
                    <a:pt x="10142" y="594"/>
                  </a:cubicBezTo>
                  <a:lnTo>
                    <a:pt x="10142" y="3412"/>
                  </a:lnTo>
                  <a:lnTo>
                    <a:pt x="7334" y="616"/>
                  </a:lnTo>
                  <a:cubicBezTo>
                    <a:pt x="7102" y="384"/>
                    <a:pt x="6724" y="384"/>
                    <a:pt x="6492" y="616"/>
                  </a:cubicBezTo>
                  <a:cubicBezTo>
                    <a:pt x="6259" y="848"/>
                    <a:pt x="6259" y="1226"/>
                    <a:pt x="6492" y="1458"/>
                  </a:cubicBezTo>
                  <a:lnTo>
                    <a:pt x="10142" y="5093"/>
                  </a:lnTo>
                  <a:lnTo>
                    <a:pt x="10142" y="9801"/>
                  </a:lnTo>
                  <a:lnTo>
                    <a:pt x="6330" y="7592"/>
                  </a:lnTo>
                  <a:lnTo>
                    <a:pt x="5011" y="2614"/>
                  </a:lnTo>
                  <a:cubicBezTo>
                    <a:pt x="4925" y="2295"/>
                    <a:pt x="4601" y="2106"/>
                    <a:pt x="4282" y="2192"/>
                  </a:cubicBezTo>
                  <a:cubicBezTo>
                    <a:pt x="3964" y="2278"/>
                    <a:pt x="3774" y="2602"/>
                    <a:pt x="3860" y="2921"/>
                  </a:cubicBezTo>
                  <a:lnTo>
                    <a:pt x="4871" y="6755"/>
                  </a:lnTo>
                  <a:lnTo>
                    <a:pt x="2203" y="5206"/>
                  </a:lnTo>
                  <a:cubicBezTo>
                    <a:pt x="1917" y="5039"/>
                    <a:pt x="1555" y="5136"/>
                    <a:pt x="1388" y="5422"/>
                  </a:cubicBezTo>
                  <a:cubicBezTo>
                    <a:pt x="1220" y="5708"/>
                    <a:pt x="1317" y="6070"/>
                    <a:pt x="1604" y="6237"/>
                  </a:cubicBezTo>
                  <a:lnTo>
                    <a:pt x="4272" y="7781"/>
                  </a:lnTo>
                  <a:lnTo>
                    <a:pt x="442" y="8807"/>
                  </a:lnTo>
                  <a:cubicBezTo>
                    <a:pt x="124" y="8893"/>
                    <a:pt x="-66" y="9217"/>
                    <a:pt x="20" y="9536"/>
                  </a:cubicBezTo>
                  <a:cubicBezTo>
                    <a:pt x="91" y="9801"/>
                    <a:pt x="333" y="9980"/>
                    <a:pt x="593" y="9980"/>
                  </a:cubicBezTo>
                  <a:cubicBezTo>
                    <a:pt x="641" y="9980"/>
                    <a:pt x="696" y="9974"/>
                    <a:pt x="750" y="9958"/>
                  </a:cubicBezTo>
                  <a:lnTo>
                    <a:pt x="5724" y="8623"/>
                  </a:lnTo>
                  <a:lnTo>
                    <a:pt x="9477" y="10800"/>
                  </a:lnTo>
                  <a:lnTo>
                    <a:pt x="5724" y="12977"/>
                  </a:lnTo>
                  <a:lnTo>
                    <a:pt x="750" y="11642"/>
                  </a:lnTo>
                  <a:cubicBezTo>
                    <a:pt x="696" y="11626"/>
                    <a:pt x="647" y="11620"/>
                    <a:pt x="593" y="11620"/>
                  </a:cubicBezTo>
                  <a:cubicBezTo>
                    <a:pt x="328" y="11620"/>
                    <a:pt x="91" y="11794"/>
                    <a:pt x="20" y="12064"/>
                  </a:cubicBezTo>
                  <a:cubicBezTo>
                    <a:pt x="-66" y="12383"/>
                    <a:pt x="124" y="12707"/>
                    <a:pt x="442" y="12793"/>
                  </a:cubicBezTo>
                  <a:lnTo>
                    <a:pt x="4272" y="13819"/>
                  </a:lnTo>
                  <a:lnTo>
                    <a:pt x="1604" y="15363"/>
                  </a:lnTo>
                  <a:cubicBezTo>
                    <a:pt x="1317" y="15530"/>
                    <a:pt x="1220" y="15892"/>
                    <a:pt x="1388" y="16178"/>
                  </a:cubicBezTo>
                  <a:cubicBezTo>
                    <a:pt x="1555" y="16464"/>
                    <a:pt x="1917" y="16561"/>
                    <a:pt x="2203" y="16394"/>
                  </a:cubicBezTo>
                  <a:lnTo>
                    <a:pt x="4871" y="14845"/>
                  </a:lnTo>
                  <a:lnTo>
                    <a:pt x="3860" y="18679"/>
                  </a:lnTo>
                  <a:cubicBezTo>
                    <a:pt x="3774" y="18998"/>
                    <a:pt x="3969" y="19322"/>
                    <a:pt x="4282" y="19408"/>
                  </a:cubicBezTo>
                  <a:cubicBezTo>
                    <a:pt x="4601" y="19494"/>
                    <a:pt x="4925" y="19299"/>
                    <a:pt x="5011" y="18986"/>
                  </a:cubicBezTo>
                  <a:lnTo>
                    <a:pt x="6325" y="14008"/>
                  </a:lnTo>
                  <a:lnTo>
                    <a:pt x="10137" y="11799"/>
                  </a:lnTo>
                  <a:lnTo>
                    <a:pt x="10137" y="16507"/>
                  </a:lnTo>
                  <a:lnTo>
                    <a:pt x="6492" y="20142"/>
                  </a:lnTo>
                  <a:cubicBezTo>
                    <a:pt x="6259" y="20374"/>
                    <a:pt x="6259" y="20752"/>
                    <a:pt x="6492" y="20984"/>
                  </a:cubicBezTo>
                  <a:cubicBezTo>
                    <a:pt x="6724" y="21216"/>
                    <a:pt x="7102" y="21216"/>
                    <a:pt x="7334" y="20984"/>
                  </a:cubicBezTo>
                  <a:lnTo>
                    <a:pt x="10142" y="18188"/>
                  </a:lnTo>
                  <a:lnTo>
                    <a:pt x="10142" y="21006"/>
                  </a:lnTo>
                  <a:cubicBezTo>
                    <a:pt x="10142" y="21335"/>
                    <a:pt x="10407" y="21600"/>
                    <a:pt x="10737" y="21600"/>
                  </a:cubicBezTo>
                  <a:cubicBezTo>
                    <a:pt x="11066" y="21600"/>
                    <a:pt x="11331" y="21335"/>
                    <a:pt x="11331" y="21006"/>
                  </a:cubicBezTo>
                  <a:lnTo>
                    <a:pt x="11331" y="18188"/>
                  </a:lnTo>
                  <a:lnTo>
                    <a:pt x="14139" y="20984"/>
                  </a:lnTo>
                  <a:cubicBezTo>
                    <a:pt x="14371" y="21216"/>
                    <a:pt x="14749" y="21216"/>
                    <a:pt x="14981" y="20984"/>
                  </a:cubicBezTo>
                  <a:cubicBezTo>
                    <a:pt x="15214" y="20752"/>
                    <a:pt x="15214" y="20374"/>
                    <a:pt x="14981" y="20142"/>
                  </a:cubicBezTo>
                  <a:lnTo>
                    <a:pt x="11331" y="16507"/>
                  </a:lnTo>
                  <a:lnTo>
                    <a:pt x="11331" y="11799"/>
                  </a:lnTo>
                  <a:lnTo>
                    <a:pt x="15143" y="14008"/>
                  </a:lnTo>
                  <a:lnTo>
                    <a:pt x="16457" y="18986"/>
                  </a:lnTo>
                  <a:cubicBezTo>
                    <a:pt x="16543" y="19305"/>
                    <a:pt x="16867" y="19494"/>
                    <a:pt x="17186" y="19408"/>
                  </a:cubicBezTo>
                  <a:cubicBezTo>
                    <a:pt x="17504" y="19322"/>
                    <a:pt x="17692" y="18998"/>
                    <a:pt x="17606" y="18679"/>
                  </a:cubicBezTo>
                  <a:lnTo>
                    <a:pt x="16597" y="14845"/>
                  </a:lnTo>
                  <a:lnTo>
                    <a:pt x="19265" y="16394"/>
                  </a:lnTo>
                  <a:cubicBezTo>
                    <a:pt x="19551" y="16561"/>
                    <a:pt x="19913" y="16464"/>
                    <a:pt x="20080" y="16178"/>
                  </a:cubicBezTo>
                  <a:cubicBezTo>
                    <a:pt x="20248" y="15892"/>
                    <a:pt x="20151" y="15530"/>
                    <a:pt x="19864" y="15363"/>
                  </a:cubicBezTo>
                  <a:lnTo>
                    <a:pt x="17196" y="13819"/>
                  </a:lnTo>
                  <a:lnTo>
                    <a:pt x="21026" y="12793"/>
                  </a:lnTo>
                  <a:cubicBezTo>
                    <a:pt x="21344" y="12707"/>
                    <a:pt x="21534" y="12383"/>
                    <a:pt x="21448" y="12064"/>
                  </a:cubicBezTo>
                  <a:cubicBezTo>
                    <a:pt x="21377" y="11799"/>
                    <a:pt x="21133" y="11620"/>
                    <a:pt x="20874" y="11620"/>
                  </a:cubicBezTo>
                  <a:cubicBezTo>
                    <a:pt x="20825" y="11620"/>
                    <a:pt x="20772" y="11626"/>
                    <a:pt x="20718" y="11642"/>
                  </a:cubicBezTo>
                  <a:lnTo>
                    <a:pt x="15743" y="12977"/>
                  </a:lnTo>
                  <a:lnTo>
                    <a:pt x="11989" y="10800"/>
                  </a:lnTo>
                  <a:lnTo>
                    <a:pt x="15743" y="8623"/>
                  </a:lnTo>
                  <a:lnTo>
                    <a:pt x="20718" y="9958"/>
                  </a:lnTo>
                  <a:cubicBezTo>
                    <a:pt x="20772" y="9974"/>
                    <a:pt x="20820" y="9980"/>
                    <a:pt x="20874" y="9980"/>
                  </a:cubicBezTo>
                  <a:cubicBezTo>
                    <a:pt x="21138" y="9980"/>
                    <a:pt x="21377" y="9806"/>
                    <a:pt x="21448" y="9536"/>
                  </a:cubicBezTo>
                  <a:cubicBezTo>
                    <a:pt x="21534" y="9217"/>
                    <a:pt x="21344" y="8893"/>
                    <a:pt x="21026" y="8807"/>
                  </a:cubicBezTo>
                  <a:lnTo>
                    <a:pt x="17196" y="7781"/>
                  </a:lnTo>
                  <a:lnTo>
                    <a:pt x="19864" y="6237"/>
                  </a:lnTo>
                  <a:cubicBezTo>
                    <a:pt x="20151" y="6070"/>
                    <a:pt x="20248" y="5708"/>
                    <a:pt x="20080" y="5422"/>
                  </a:cubicBezTo>
                  <a:cubicBezTo>
                    <a:pt x="19913" y="5136"/>
                    <a:pt x="19551" y="5039"/>
                    <a:pt x="19265" y="5206"/>
                  </a:cubicBezTo>
                  <a:lnTo>
                    <a:pt x="16602" y="6750"/>
                  </a:lnTo>
                  <a:lnTo>
                    <a:pt x="17613" y="2916"/>
                  </a:lnTo>
                  <a:cubicBezTo>
                    <a:pt x="17699" y="2597"/>
                    <a:pt x="17504" y="2273"/>
                    <a:pt x="17191" y="2187"/>
                  </a:cubicBezTo>
                  <a:cubicBezTo>
                    <a:pt x="16872" y="2101"/>
                    <a:pt x="16548" y="2296"/>
                    <a:pt x="16462" y="2609"/>
                  </a:cubicBezTo>
                  <a:lnTo>
                    <a:pt x="15149" y="7587"/>
                  </a:lnTo>
                  <a:lnTo>
                    <a:pt x="11331" y="9806"/>
                  </a:lnTo>
                  <a:lnTo>
                    <a:pt x="11331" y="5098"/>
                  </a:lnTo>
                  <a:lnTo>
                    <a:pt x="14981" y="1463"/>
                  </a:lnTo>
                  <a:cubicBezTo>
                    <a:pt x="15214" y="1231"/>
                    <a:pt x="15214" y="853"/>
                    <a:pt x="14981" y="621"/>
                  </a:cubicBezTo>
                  <a:cubicBezTo>
                    <a:pt x="14749" y="389"/>
                    <a:pt x="14371" y="389"/>
                    <a:pt x="14139" y="621"/>
                  </a:cubicBezTo>
                  <a:lnTo>
                    <a:pt x="11331" y="3419"/>
                  </a:lnTo>
                  <a:lnTo>
                    <a:pt x="11331" y="594"/>
                  </a:lnTo>
                  <a:cubicBezTo>
                    <a:pt x="11331" y="265"/>
                    <a:pt x="11066" y="0"/>
                    <a:pt x="10737" y="0"/>
                  </a:cubicBezTo>
                  <a:close/>
                </a:path>
              </a:pathLst>
            </a:custGeom>
            <a:solidFill>
              <a:srgbClr val="929292">
                <a:alpha val="83073"/>
              </a:srgbClr>
            </a:solidFill>
            <a:ln w="12700" cap="flat">
              <a:noFill/>
              <a:miter lim="400000"/>
            </a:ln>
            <a:effectLst/>
          </p:spPr>
          <p:txBody>
            <a:bodyPr wrap="square" lIns="0" tIns="0" rIns="0" bIns="0" numCol="1" anchor="ctr">
              <a:noAutofit/>
            </a:bodyPr>
            <a:lstStyle/>
            <a:p>
              <a:pPr>
                <a:defRPr b="0" sz="3200">
                  <a:solidFill>
                    <a:schemeClr val="accent1">
                      <a:hueOff val="118245"/>
                      <a:lumOff val="-11372"/>
                    </a:schemeClr>
                  </a:solidFill>
                  <a:latin typeface="+mn-lt"/>
                  <a:ea typeface="+mn-ea"/>
                  <a:cs typeface="+mn-cs"/>
                  <a:sym typeface="Helvetica Neue Medium"/>
                </a:defRPr>
              </a:pPr>
            </a:p>
          </p:txBody>
        </p:sp>
        <p:sp>
          <p:nvSpPr>
            <p:cNvPr id="139" name="Snowflake"/>
            <p:cNvSpPr/>
            <p:nvPr/>
          </p:nvSpPr>
          <p:spPr>
            <a:xfrm>
              <a:off x="10421628" y="671015"/>
              <a:ext cx="169778" cy="170848"/>
            </a:xfrm>
            <a:custGeom>
              <a:avLst/>
              <a:gdLst/>
              <a:ahLst/>
              <a:cxnLst>
                <a:cxn ang="0">
                  <a:pos x="wd2" y="hd2"/>
                </a:cxn>
                <a:cxn ang="5400000">
                  <a:pos x="wd2" y="hd2"/>
                </a:cxn>
                <a:cxn ang="10800000">
                  <a:pos x="wd2" y="hd2"/>
                </a:cxn>
                <a:cxn ang="16200000">
                  <a:pos x="wd2" y="hd2"/>
                </a:cxn>
              </a:cxnLst>
              <a:rect l="0" t="0" r="r" b="b"/>
              <a:pathLst>
                <a:path w="21469" h="21600" fill="norm" stroke="1" extrusionOk="0">
                  <a:moveTo>
                    <a:pt x="10737" y="0"/>
                  </a:moveTo>
                  <a:cubicBezTo>
                    <a:pt x="10407" y="0"/>
                    <a:pt x="10142" y="265"/>
                    <a:pt x="10142" y="594"/>
                  </a:cubicBezTo>
                  <a:lnTo>
                    <a:pt x="10142" y="3412"/>
                  </a:lnTo>
                  <a:lnTo>
                    <a:pt x="7334" y="616"/>
                  </a:lnTo>
                  <a:cubicBezTo>
                    <a:pt x="7102" y="384"/>
                    <a:pt x="6724" y="384"/>
                    <a:pt x="6492" y="616"/>
                  </a:cubicBezTo>
                  <a:cubicBezTo>
                    <a:pt x="6259" y="848"/>
                    <a:pt x="6259" y="1226"/>
                    <a:pt x="6492" y="1458"/>
                  </a:cubicBezTo>
                  <a:lnTo>
                    <a:pt x="10142" y="5093"/>
                  </a:lnTo>
                  <a:lnTo>
                    <a:pt x="10142" y="9801"/>
                  </a:lnTo>
                  <a:lnTo>
                    <a:pt x="6330" y="7592"/>
                  </a:lnTo>
                  <a:lnTo>
                    <a:pt x="5011" y="2614"/>
                  </a:lnTo>
                  <a:cubicBezTo>
                    <a:pt x="4925" y="2295"/>
                    <a:pt x="4601" y="2106"/>
                    <a:pt x="4282" y="2192"/>
                  </a:cubicBezTo>
                  <a:cubicBezTo>
                    <a:pt x="3964" y="2278"/>
                    <a:pt x="3774" y="2602"/>
                    <a:pt x="3860" y="2921"/>
                  </a:cubicBezTo>
                  <a:lnTo>
                    <a:pt x="4871" y="6755"/>
                  </a:lnTo>
                  <a:lnTo>
                    <a:pt x="2203" y="5206"/>
                  </a:lnTo>
                  <a:cubicBezTo>
                    <a:pt x="1917" y="5039"/>
                    <a:pt x="1555" y="5136"/>
                    <a:pt x="1388" y="5422"/>
                  </a:cubicBezTo>
                  <a:cubicBezTo>
                    <a:pt x="1220" y="5708"/>
                    <a:pt x="1317" y="6070"/>
                    <a:pt x="1604" y="6237"/>
                  </a:cubicBezTo>
                  <a:lnTo>
                    <a:pt x="4272" y="7781"/>
                  </a:lnTo>
                  <a:lnTo>
                    <a:pt x="442" y="8807"/>
                  </a:lnTo>
                  <a:cubicBezTo>
                    <a:pt x="124" y="8893"/>
                    <a:pt x="-66" y="9217"/>
                    <a:pt x="20" y="9536"/>
                  </a:cubicBezTo>
                  <a:cubicBezTo>
                    <a:pt x="91" y="9801"/>
                    <a:pt x="333" y="9980"/>
                    <a:pt x="593" y="9980"/>
                  </a:cubicBezTo>
                  <a:cubicBezTo>
                    <a:pt x="641" y="9980"/>
                    <a:pt x="696" y="9974"/>
                    <a:pt x="750" y="9958"/>
                  </a:cubicBezTo>
                  <a:lnTo>
                    <a:pt x="5724" y="8623"/>
                  </a:lnTo>
                  <a:lnTo>
                    <a:pt x="9477" y="10800"/>
                  </a:lnTo>
                  <a:lnTo>
                    <a:pt x="5724" y="12977"/>
                  </a:lnTo>
                  <a:lnTo>
                    <a:pt x="750" y="11642"/>
                  </a:lnTo>
                  <a:cubicBezTo>
                    <a:pt x="696" y="11626"/>
                    <a:pt x="647" y="11620"/>
                    <a:pt x="593" y="11620"/>
                  </a:cubicBezTo>
                  <a:cubicBezTo>
                    <a:pt x="328" y="11620"/>
                    <a:pt x="91" y="11794"/>
                    <a:pt x="20" y="12064"/>
                  </a:cubicBezTo>
                  <a:cubicBezTo>
                    <a:pt x="-66" y="12383"/>
                    <a:pt x="124" y="12707"/>
                    <a:pt x="442" y="12793"/>
                  </a:cubicBezTo>
                  <a:lnTo>
                    <a:pt x="4272" y="13819"/>
                  </a:lnTo>
                  <a:lnTo>
                    <a:pt x="1604" y="15363"/>
                  </a:lnTo>
                  <a:cubicBezTo>
                    <a:pt x="1317" y="15530"/>
                    <a:pt x="1220" y="15892"/>
                    <a:pt x="1388" y="16178"/>
                  </a:cubicBezTo>
                  <a:cubicBezTo>
                    <a:pt x="1555" y="16464"/>
                    <a:pt x="1917" y="16561"/>
                    <a:pt x="2203" y="16394"/>
                  </a:cubicBezTo>
                  <a:lnTo>
                    <a:pt x="4871" y="14845"/>
                  </a:lnTo>
                  <a:lnTo>
                    <a:pt x="3860" y="18679"/>
                  </a:lnTo>
                  <a:cubicBezTo>
                    <a:pt x="3774" y="18998"/>
                    <a:pt x="3969" y="19322"/>
                    <a:pt x="4282" y="19408"/>
                  </a:cubicBezTo>
                  <a:cubicBezTo>
                    <a:pt x="4601" y="19494"/>
                    <a:pt x="4925" y="19299"/>
                    <a:pt x="5011" y="18986"/>
                  </a:cubicBezTo>
                  <a:lnTo>
                    <a:pt x="6325" y="14008"/>
                  </a:lnTo>
                  <a:lnTo>
                    <a:pt x="10137" y="11799"/>
                  </a:lnTo>
                  <a:lnTo>
                    <a:pt x="10137" y="16507"/>
                  </a:lnTo>
                  <a:lnTo>
                    <a:pt x="6492" y="20142"/>
                  </a:lnTo>
                  <a:cubicBezTo>
                    <a:pt x="6259" y="20374"/>
                    <a:pt x="6259" y="20752"/>
                    <a:pt x="6492" y="20984"/>
                  </a:cubicBezTo>
                  <a:cubicBezTo>
                    <a:pt x="6724" y="21216"/>
                    <a:pt x="7102" y="21216"/>
                    <a:pt x="7334" y="20984"/>
                  </a:cubicBezTo>
                  <a:lnTo>
                    <a:pt x="10142" y="18188"/>
                  </a:lnTo>
                  <a:lnTo>
                    <a:pt x="10142" y="21006"/>
                  </a:lnTo>
                  <a:cubicBezTo>
                    <a:pt x="10142" y="21335"/>
                    <a:pt x="10407" y="21600"/>
                    <a:pt x="10737" y="21600"/>
                  </a:cubicBezTo>
                  <a:cubicBezTo>
                    <a:pt x="11066" y="21600"/>
                    <a:pt x="11331" y="21335"/>
                    <a:pt x="11331" y="21006"/>
                  </a:cubicBezTo>
                  <a:lnTo>
                    <a:pt x="11331" y="18188"/>
                  </a:lnTo>
                  <a:lnTo>
                    <a:pt x="14139" y="20984"/>
                  </a:lnTo>
                  <a:cubicBezTo>
                    <a:pt x="14371" y="21216"/>
                    <a:pt x="14749" y="21216"/>
                    <a:pt x="14981" y="20984"/>
                  </a:cubicBezTo>
                  <a:cubicBezTo>
                    <a:pt x="15214" y="20752"/>
                    <a:pt x="15214" y="20374"/>
                    <a:pt x="14981" y="20142"/>
                  </a:cubicBezTo>
                  <a:lnTo>
                    <a:pt x="11331" y="16507"/>
                  </a:lnTo>
                  <a:lnTo>
                    <a:pt x="11331" y="11799"/>
                  </a:lnTo>
                  <a:lnTo>
                    <a:pt x="15143" y="14008"/>
                  </a:lnTo>
                  <a:lnTo>
                    <a:pt x="16457" y="18986"/>
                  </a:lnTo>
                  <a:cubicBezTo>
                    <a:pt x="16543" y="19305"/>
                    <a:pt x="16867" y="19494"/>
                    <a:pt x="17186" y="19408"/>
                  </a:cubicBezTo>
                  <a:cubicBezTo>
                    <a:pt x="17504" y="19322"/>
                    <a:pt x="17692" y="18998"/>
                    <a:pt x="17606" y="18679"/>
                  </a:cubicBezTo>
                  <a:lnTo>
                    <a:pt x="16597" y="14845"/>
                  </a:lnTo>
                  <a:lnTo>
                    <a:pt x="19265" y="16394"/>
                  </a:lnTo>
                  <a:cubicBezTo>
                    <a:pt x="19551" y="16561"/>
                    <a:pt x="19913" y="16464"/>
                    <a:pt x="20080" y="16178"/>
                  </a:cubicBezTo>
                  <a:cubicBezTo>
                    <a:pt x="20248" y="15892"/>
                    <a:pt x="20151" y="15530"/>
                    <a:pt x="19864" y="15363"/>
                  </a:cubicBezTo>
                  <a:lnTo>
                    <a:pt x="17196" y="13819"/>
                  </a:lnTo>
                  <a:lnTo>
                    <a:pt x="21026" y="12793"/>
                  </a:lnTo>
                  <a:cubicBezTo>
                    <a:pt x="21344" y="12707"/>
                    <a:pt x="21534" y="12383"/>
                    <a:pt x="21448" y="12064"/>
                  </a:cubicBezTo>
                  <a:cubicBezTo>
                    <a:pt x="21377" y="11799"/>
                    <a:pt x="21133" y="11620"/>
                    <a:pt x="20874" y="11620"/>
                  </a:cubicBezTo>
                  <a:cubicBezTo>
                    <a:pt x="20825" y="11620"/>
                    <a:pt x="20772" y="11626"/>
                    <a:pt x="20718" y="11642"/>
                  </a:cubicBezTo>
                  <a:lnTo>
                    <a:pt x="15743" y="12977"/>
                  </a:lnTo>
                  <a:lnTo>
                    <a:pt x="11989" y="10800"/>
                  </a:lnTo>
                  <a:lnTo>
                    <a:pt x="15743" y="8623"/>
                  </a:lnTo>
                  <a:lnTo>
                    <a:pt x="20718" y="9958"/>
                  </a:lnTo>
                  <a:cubicBezTo>
                    <a:pt x="20772" y="9974"/>
                    <a:pt x="20820" y="9980"/>
                    <a:pt x="20874" y="9980"/>
                  </a:cubicBezTo>
                  <a:cubicBezTo>
                    <a:pt x="21138" y="9980"/>
                    <a:pt x="21377" y="9806"/>
                    <a:pt x="21448" y="9536"/>
                  </a:cubicBezTo>
                  <a:cubicBezTo>
                    <a:pt x="21534" y="9217"/>
                    <a:pt x="21344" y="8893"/>
                    <a:pt x="21026" y="8807"/>
                  </a:cubicBezTo>
                  <a:lnTo>
                    <a:pt x="17196" y="7781"/>
                  </a:lnTo>
                  <a:lnTo>
                    <a:pt x="19864" y="6237"/>
                  </a:lnTo>
                  <a:cubicBezTo>
                    <a:pt x="20151" y="6070"/>
                    <a:pt x="20248" y="5708"/>
                    <a:pt x="20080" y="5422"/>
                  </a:cubicBezTo>
                  <a:cubicBezTo>
                    <a:pt x="19913" y="5136"/>
                    <a:pt x="19551" y="5039"/>
                    <a:pt x="19265" y="5206"/>
                  </a:cubicBezTo>
                  <a:lnTo>
                    <a:pt x="16602" y="6750"/>
                  </a:lnTo>
                  <a:lnTo>
                    <a:pt x="17613" y="2916"/>
                  </a:lnTo>
                  <a:cubicBezTo>
                    <a:pt x="17699" y="2597"/>
                    <a:pt x="17504" y="2273"/>
                    <a:pt x="17191" y="2187"/>
                  </a:cubicBezTo>
                  <a:cubicBezTo>
                    <a:pt x="16872" y="2101"/>
                    <a:pt x="16548" y="2296"/>
                    <a:pt x="16462" y="2609"/>
                  </a:cubicBezTo>
                  <a:lnTo>
                    <a:pt x="15149" y="7587"/>
                  </a:lnTo>
                  <a:lnTo>
                    <a:pt x="11331" y="9806"/>
                  </a:lnTo>
                  <a:lnTo>
                    <a:pt x="11331" y="5098"/>
                  </a:lnTo>
                  <a:lnTo>
                    <a:pt x="14981" y="1463"/>
                  </a:lnTo>
                  <a:cubicBezTo>
                    <a:pt x="15214" y="1231"/>
                    <a:pt x="15214" y="853"/>
                    <a:pt x="14981" y="621"/>
                  </a:cubicBezTo>
                  <a:cubicBezTo>
                    <a:pt x="14749" y="389"/>
                    <a:pt x="14371" y="389"/>
                    <a:pt x="14139" y="621"/>
                  </a:cubicBezTo>
                  <a:lnTo>
                    <a:pt x="11331" y="3419"/>
                  </a:lnTo>
                  <a:lnTo>
                    <a:pt x="11331" y="594"/>
                  </a:lnTo>
                  <a:cubicBezTo>
                    <a:pt x="11331" y="265"/>
                    <a:pt x="11066" y="0"/>
                    <a:pt x="10737" y="0"/>
                  </a:cubicBezTo>
                  <a:close/>
                </a:path>
              </a:pathLst>
            </a:custGeom>
            <a:solidFill>
              <a:srgbClr val="929292">
                <a:alpha val="83073"/>
              </a:srgbClr>
            </a:solidFill>
            <a:ln w="12700" cap="flat">
              <a:noFill/>
              <a:miter lim="400000"/>
            </a:ln>
            <a:effectLst/>
          </p:spPr>
          <p:txBody>
            <a:bodyPr wrap="square" lIns="0" tIns="0" rIns="0" bIns="0" numCol="1" anchor="ctr">
              <a:noAutofit/>
            </a:bodyPr>
            <a:lstStyle/>
            <a:p>
              <a:pPr>
                <a:defRPr b="0" sz="3200">
                  <a:solidFill>
                    <a:schemeClr val="accent1">
                      <a:hueOff val="118245"/>
                      <a:lumOff val="-11372"/>
                    </a:schemeClr>
                  </a:solidFill>
                  <a:latin typeface="+mn-lt"/>
                  <a:ea typeface="+mn-ea"/>
                  <a:cs typeface="+mn-cs"/>
                  <a:sym typeface="Helvetica Neue Medium"/>
                </a:defRPr>
              </a:pPr>
            </a:p>
          </p:txBody>
        </p:sp>
        <p:sp>
          <p:nvSpPr>
            <p:cNvPr id="140" name="Snowflake"/>
            <p:cNvSpPr/>
            <p:nvPr/>
          </p:nvSpPr>
          <p:spPr>
            <a:xfrm>
              <a:off x="10769435" y="851830"/>
              <a:ext cx="169777" cy="170848"/>
            </a:xfrm>
            <a:custGeom>
              <a:avLst/>
              <a:gdLst/>
              <a:ahLst/>
              <a:cxnLst>
                <a:cxn ang="0">
                  <a:pos x="wd2" y="hd2"/>
                </a:cxn>
                <a:cxn ang="5400000">
                  <a:pos x="wd2" y="hd2"/>
                </a:cxn>
                <a:cxn ang="10800000">
                  <a:pos x="wd2" y="hd2"/>
                </a:cxn>
                <a:cxn ang="16200000">
                  <a:pos x="wd2" y="hd2"/>
                </a:cxn>
              </a:cxnLst>
              <a:rect l="0" t="0" r="r" b="b"/>
              <a:pathLst>
                <a:path w="21469" h="21600" fill="norm" stroke="1" extrusionOk="0">
                  <a:moveTo>
                    <a:pt x="10737" y="0"/>
                  </a:moveTo>
                  <a:cubicBezTo>
                    <a:pt x="10407" y="0"/>
                    <a:pt x="10142" y="265"/>
                    <a:pt x="10142" y="594"/>
                  </a:cubicBezTo>
                  <a:lnTo>
                    <a:pt x="10142" y="3412"/>
                  </a:lnTo>
                  <a:lnTo>
                    <a:pt x="7334" y="616"/>
                  </a:lnTo>
                  <a:cubicBezTo>
                    <a:pt x="7102" y="384"/>
                    <a:pt x="6724" y="384"/>
                    <a:pt x="6492" y="616"/>
                  </a:cubicBezTo>
                  <a:cubicBezTo>
                    <a:pt x="6259" y="848"/>
                    <a:pt x="6259" y="1226"/>
                    <a:pt x="6492" y="1458"/>
                  </a:cubicBezTo>
                  <a:lnTo>
                    <a:pt x="10142" y="5093"/>
                  </a:lnTo>
                  <a:lnTo>
                    <a:pt x="10142" y="9801"/>
                  </a:lnTo>
                  <a:lnTo>
                    <a:pt x="6330" y="7592"/>
                  </a:lnTo>
                  <a:lnTo>
                    <a:pt x="5011" y="2614"/>
                  </a:lnTo>
                  <a:cubicBezTo>
                    <a:pt x="4925" y="2295"/>
                    <a:pt x="4601" y="2106"/>
                    <a:pt x="4282" y="2192"/>
                  </a:cubicBezTo>
                  <a:cubicBezTo>
                    <a:pt x="3964" y="2278"/>
                    <a:pt x="3774" y="2602"/>
                    <a:pt x="3860" y="2921"/>
                  </a:cubicBezTo>
                  <a:lnTo>
                    <a:pt x="4871" y="6755"/>
                  </a:lnTo>
                  <a:lnTo>
                    <a:pt x="2203" y="5206"/>
                  </a:lnTo>
                  <a:cubicBezTo>
                    <a:pt x="1917" y="5039"/>
                    <a:pt x="1555" y="5136"/>
                    <a:pt x="1388" y="5422"/>
                  </a:cubicBezTo>
                  <a:cubicBezTo>
                    <a:pt x="1220" y="5708"/>
                    <a:pt x="1317" y="6070"/>
                    <a:pt x="1604" y="6237"/>
                  </a:cubicBezTo>
                  <a:lnTo>
                    <a:pt x="4272" y="7781"/>
                  </a:lnTo>
                  <a:lnTo>
                    <a:pt x="442" y="8807"/>
                  </a:lnTo>
                  <a:cubicBezTo>
                    <a:pt x="124" y="8893"/>
                    <a:pt x="-66" y="9217"/>
                    <a:pt x="20" y="9536"/>
                  </a:cubicBezTo>
                  <a:cubicBezTo>
                    <a:pt x="91" y="9801"/>
                    <a:pt x="333" y="9980"/>
                    <a:pt x="593" y="9980"/>
                  </a:cubicBezTo>
                  <a:cubicBezTo>
                    <a:pt x="641" y="9980"/>
                    <a:pt x="696" y="9974"/>
                    <a:pt x="750" y="9958"/>
                  </a:cubicBezTo>
                  <a:lnTo>
                    <a:pt x="5724" y="8623"/>
                  </a:lnTo>
                  <a:lnTo>
                    <a:pt x="9477" y="10800"/>
                  </a:lnTo>
                  <a:lnTo>
                    <a:pt x="5724" y="12977"/>
                  </a:lnTo>
                  <a:lnTo>
                    <a:pt x="750" y="11642"/>
                  </a:lnTo>
                  <a:cubicBezTo>
                    <a:pt x="696" y="11626"/>
                    <a:pt x="647" y="11620"/>
                    <a:pt x="593" y="11620"/>
                  </a:cubicBezTo>
                  <a:cubicBezTo>
                    <a:pt x="328" y="11620"/>
                    <a:pt x="91" y="11794"/>
                    <a:pt x="20" y="12064"/>
                  </a:cubicBezTo>
                  <a:cubicBezTo>
                    <a:pt x="-66" y="12383"/>
                    <a:pt x="124" y="12707"/>
                    <a:pt x="442" y="12793"/>
                  </a:cubicBezTo>
                  <a:lnTo>
                    <a:pt x="4272" y="13819"/>
                  </a:lnTo>
                  <a:lnTo>
                    <a:pt x="1604" y="15363"/>
                  </a:lnTo>
                  <a:cubicBezTo>
                    <a:pt x="1317" y="15530"/>
                    <a:pt x="1220" y="15892"/>
                    <a:pt x="1388" y="16178"/>
                  </a:cubicBezTo>
                  <a:cubicBezTo>
                    <a:pt x="1555" y="16464"/>
                    <a:pt x="1917" y="16561"/>
                    <a:pt x="2203" y="16394"/>
                  </a:cubicBezTo>
                  <a:lnTo>
                    <a:pt x="4871" y="14845"/>
                  </a:lnTo>
                  <a:lnTo>
                    <a:pt x="3860" y="18679"/>
                  </a:lnTo>
                  <a:cubicBezTo>
                    <a:pt x="3774" y="18998"/>
                    <a:pt x="3969" y="19322"/>
                    <a:pt x="4282" y="19408"/>
                  </a:cubicBezTo>
                  <a:cubicBezTo>
                    <a:pt x="4601" y="19494"/>
                    <a:pt x="4925" y="19299"/>
                    <a:pt x="5011" y="18986"/>
                  </a:cubicBezTo>
                  <a:lnTo>
                    <a:pt x="6325" y="14008"/>
                  </a:lnTo>
                  <a:lnTo>
                    <a:pt x="10137" y="11799"/>
                  </a:lnTo>
                  <a:lnTo>
                    <a:pt x="10137" y="16507"/>
                  </a:lnTo>
                  <a:lnTo>
                    <a:pt x="6492" y="20142"/>
                  </a:lnTo>
                  <a:cubicBezTo>
                    <a:pt x="6259" y="20374"/>
                    <a:pt x="6259" y="20752"/>
                    <a:pt x="6492" y="20984"/>
                  </a:cubicBezTo>
                  <a:cubicBezTo>
                    <a:pt x="6724" y="21216"/>
                    <a:pt x="7102" y="21216"/>
                    <a:pt x="7334" y="20984"/>
                  </a:cubicBezTo>
                  <a:lnTo>
                    <a:pt x="10142" y="18188"/>
                  </a:lnTo>
                  <a:lnTo>
                    <a:pt x="10142" y="21006"/>
                  </a:lnTo>
                  <a:cubicBezTo>
                    <a:pt x="10142" y="21335"/>
                    <a:pt x="10407" y="21600"/>
                    <a:pt x="10737" y="21600"/>
                  </a:cubicBezTo>
                  <a:cubicBezTo>
                    <a:pt x="11066" y="21600"/>
                    <a:pt x="11331" y="21335"/>
                    <a:pt x="11331" y="21006"/>
                  </a:cubicBezTo>
                  <a:lnTo>
                    <a:pt x="11331" y="18188"/>
                  </a:lnTo>
                  <a:lnTo>
                    <a:pt x="14139" y="20984"/>
                  </a:lnTo>
                  <a:cubicBezTo>
                    <a:pt x="14371" y="21216"/>
                    <a:pt x="14749" y="21216"/>
                    <a:pt x="14981" y="20984"/>
                  </a:cubicBezTo>
                  <a:cubicBezTo>
                    <a:pt x="15214" y="20752"/>
                    <a:pt x="15214" y="20374"/>
                    <a:pt x="14981" y="20142"/>
                  </a:cubicBezTo>
                  <a:lnTo>
                    <a:pt x="11331" y="16507"/>
                  </a:lnTo>
                  <a:lnTo>
                    <a:pt x="11331" y="11799"/>
                  </a:lnTo>
                  <a:lnTo>
                    <a:pt x="15143" y="14008"/>
                  </a:lnTo>
                  <a:lnTo>
                    <a:pt x="16457" y="18986"/>
                  </a:lnTo>
                  <a:cubicBezTo>
                    <a:pt x="16543" y="19305"/>
                    <a:pt x="16867" y="19494"/>
                    <a:pt x="17186" y="19408"/>
                  </a:cubicBezTo>
                  <a:cubicBezTo>
                    <a:pt x="17504" y="19322"/>
                    <a:pt x="17692" y="18998"/>
                    <a:pt x="17606" y="18679"/>
                  </a:cubicBezTo>
                  <a:lnTo>
                    <a:pt x="16597" y="14845"/>
                  </a:lnTo>
                  <a:lnTo>
                    <a:pt x="19265" y="16394"/>
                  </a:lnTo>
                  <a:cubicBezTo>
                    <a:pt x="19551" y="16561"/>
                    <a:pt x="19913" y="16464"/>
                    <a:pt x="20080" y="16178"/>
                  </a:cubicBezTo>
                  <a:cubicBezTo>
                    <a:pt x="20248" y="15892"/>
                    <a:pt x="20151" y="15530"/>
                    <a:pt x="19864" y="15363"/>
                  </a:cubicBezTo>
                  <a:lnTo>
                    <a:pt x="17196" y="13819"/>
                  </a:lnTo>
                  <a:lnTo>
                    <a:pt x="21026" y="12793"/>
                  </a:lnTo>
                  <a:cubicBezTo>
                    <a:pt x="21344" y="12707"/>
                    <a:pt x="21534" y="12383"/>
                    <a:pt x="21448" y="12064"/>
                  </a:cubicBezTo>
                  <a:cubicBezTo>
                    <a:pt x="21377" y="11799"/>
                    <a:pt x="21133" y="11620"/>
                    <a:pt x="20874" y="11620"/>
                  </a:cubicBezTo>
                  <a:cubicBezTo>
                    <a:pt x="20825" y="11620"/>
                    <a:pt x="20772" y="11626"/>
                    <a:pt x="20718" y="11642"/>
                  </a:cubicBezTo>
                  <a:lnTo>
                    <a:pt x="15743" y="12977"/>
                  </a:lnTo>
                  <a:lnTo>
                    <a:pt x="11989" y="10800"/>
                  </a:lnTo>
                  <a:lnTo>
                    <a:pt x="15743" y="8623"/>
                  </a:lnTo>
                  <a:lnTo>
                    <a:pt x="20718" y="9958"/>
                  </a:lnTo>
                  <a:cubicBezTo>
                    <a:pt x="20772" y="9974"/>
                    <a:pt x="20820" y="9980"/>
                    <a:pt x="20874" y="9980"/>
                  </a:cubicBezTo>
                  <a:cubicBezTo>
                    <a:pt x="21138" y="9980"/>
                    <a:pt x="21377" y="9806"/>
                    <a:pt x="21448" y="9536"/>
                  </a:cubicBezTo>
                  <a:cubicBezTo>
                    <a:pt x="21534" y="9217"/>
                    <a:pt x="21344" y="8893"/>
                    <a:pt x="21026" y="8807"/>
                  </a:cubicBezTo>
                  <a:lnTo>
                    <a:pt x="17196" y="7781"/>
                  </a:lnTo>
                  <a:lnTo>
                    <a:pt x="19864" y="6237"/>
                  </a:lnTo>
                  <a:cubicBezTo>
                    <a:pt x="20151" y="6070"/>
                    <a:pt x="20248" y="5708"/>
                    <a:pt x="20080" y="5422"/>
                  </a:cubicBezTo>
                  <a:cubicBezTo>
                    <a:pt x="19913" y="5136"/>
                    <a:pt x="19551" y="5039"/>
                    <a:pt x="19265" y="5206"/>
                  </a:cubicBezTo>
                  <a:lnTo>
                    <a:pt x="16602" y="6750"/>
                  </a:lnTo>
                  <a:lnTo>
                    <a:pt x="17613" y="2916"/>
                  </a:lnTo>
                  <a:cubicBezTo>
                    <a:pt x="17699" y="2597"/>
                    <a:pt x="17504" y="2273"/>
                    <a:pt x="17191" y="2187"/>
                  </a:cubicBezTo>
                  <a:cubicBezTo>
                    <a:pt x="16872" y="2101"/>
                    <a:pt x="16548" y="2296"/>
                    <a:pt x="16462" y="2609"/>
                  </a:cubicBezTo>
                  <a:lnTo>
                    <a:pt x="15149" y="7587"/>
                  </a:lnTo>
                  <a:lnTo>
                    <a:pt x="11331" y="9806"/>
                  </a:lnTo>
                  <a:lnTo>
                    <a:pt x="11331" y="5098"/>
                  </a:lnTo>
                  <a:lnTo>
                    <a:pt x="14981" y="1463"/>
                  </a:lnTo>
                  <a:cubicBezTo>
                    <a:pt x="15214" y="1231"/>
                    <a:pt x="15214" y="853"/>
                    <a:pt x="14981" y="621"/>
                  </a:cubicBezTo>
                  <a:cubicBezTo>
                    <a:pt x="14749" y="389"/>
                    <a:pt x="14371" y="389"/>
                    <a:pt x="14139" y="621"/>
                  </a:cubicBezTo>
                  <a:lnTo>
                    <a:pt x="11331" y="3419"/>
                  </a:lnTo>
                  <a:lnTo>
                    <a:pt x="11331" y="594"/>
                  </a:lnTo>
                  <a:cubicBezTo>
                    <a:pt x="11331" y="265"/>
                    <a:pt x="11066" y="0"/>
                    <a:pt x="10737" y="0"/>
                  </a:cubicBezTo>
                  <a:close/>
                </a:path>
              </a:pathLst>
            </a:custGeom>
            <a:solidFill>
              <a:srgbClr val="929292">
                <a:alpha val="83073"/>
              </a:srgbClr>
            </a:solidFill>
            <a:ln w="12700" cap="flat">
              <a:noFill/>
              <a:miter lim="400000"/>
            </a:ln>
            <a:effectLst/>
          </p:spPr>
          <p:txBody>
            <a:bodyPr wrap="square" lIns="0" tIns="0" rIns="0" bIns="0" numCol="1" anchor="ctr">
              <a:noAutofit/>
            </a:bodyPr>
            <a:lstStyle/>
            <a:p>
              <a:pPr>
                <a:defRPr b="0" sz="3200">
                  <a:solidFill>
                    <a:schemeClr val="accent1">
                      <a:hueOff val="118245"/>
                      <a:lumOff val="-11372"/>
                    </a:schemeClr>
                  </a:solidFill>
                  <a:latin typeface="+mn-lt"/>
                  <a:ea typeface="+mn-ea"/>
                  <a:cs typeface="+mn-cs"/>
                  <a:sym typeface="Helvetica Neue Medium"/>
                </a:defRPr>
              </a:pPr>
            </a:p>
          </p:txBody>
        </p:sp>
        <p:sp>
          <p:nvSpPr>
            <p:cNvPr id="141" name="Snowflake"/>
            <p:cNvSpPr/>
            <p:nvPr/>
          </p:nvSpPr>
          <p:spPr>
            <a:xfrm>
              <a:off x="6652187" y="1372455"/>
              <a:ext cx="182900" cy="184053"/>
            </a:xfrm>
            <a:custGeom>
              <a:avLst/>
              <a:gdLst/>
              <a:ahLst/>
              <a:cxnLst>
                <a:cxn ang="0">
                  <a:pos x="wd2" y="hd2"/>
                </a:cxn>
                <a:cxn ang="5400000">
                  <a:pos x="wd2" y="hd2"/>
                </a:cxn>
                <a:cxn ang="10800000">
                  <a:pos x="wd2" y="hd2"/>
                </a:cxn>
                <a:cxn ang="16200000">
                  <a:pos x="wd2" y="hd2"/>
                </a:cxn>
              </a:cxnLst>
              <a:rect l="0" t="0" r="r" b="b"/>
              <a:pathLst>
                <a:path w="21469" h="21600" fill="norm" stroke="1" extrusionOk="0">
                  <a:moveTo>
                    <a:pt x="10737" y="0"/>
                  </a:moveTo>
                  <a:cubicBezTo>
                    <a:pt x="10407" y="0"/>
                    <a:pt x="10142" y="265"/>
                    <a:pt x="10142" y="594"/>
                  </a:cubicBezTo>
                  <a:lnTo>
                    <a:pt x="10142" y="3412"/>
                  </a:lnTo>
                  <a:lnTo>
                    <a:pt x="7334" y="616"/>
                  </a:lnTo>
                  <a:cubicBezTo>
                    <a:pt x="7102" y="384"/>
                    <a:pt x="6724" y="384"/>
                    <a:pt x="6492" y="616"/>
                  </a:cubicBezTo>
                  <a:cubicBezTo>
                    <a:pt x="6259" y="848"/>
                    <a:pt x="6259" y="1226"/>
                    <a:pt x="6492" y="1458"/>
                  </a:cubicBezTo>
                  <a:lnTo>
                    <a:pt x="10142" y="5093"/>
                  </a:lnTo>
                  <a:lnTo>
                    <a:pt x="10142" y="9801"/>
                  </a:lnTo>
                  <a:lnTo>
                    <a:pt x="6330" y="7592"/>
                  </a:lnTo>
                  <a:lnTo>
                    <a:pt x="5011" y="2614"/>
                  </a:lnTo>
                  <a:cubicBezTo>
                    <a:pt x="4925" y="2295"/>
                    <a:pt x="4601" y="2106"/>
                    <a:pt x="4282" y="2192"/>
                  </a:cubicBezTo>
                  <a:cubicBezTo>
                    <a:pt x="3964" y="2278"/>
                    <a:pt x="3774" y="2602"/>
                    <a:pt x="3860" y="2921"/>
                  </a:cubicBezTo>
                  <a:lnTo>
                    <a:pt x="4871" y="6755"/>
                  </a:lnTo>
                  <a:lnTo>
                    <a:pt x="2203" y="5206"/>
                  </a:lnTo>
                  <a:cubicBezTo>
                    <a:pt x="1917" y="5039"/>
                    <a:pt x="1555" y="5136"/>
                    <a:pt x="1388" y="5422"/>
                  </a:cubicBezTo>
                  <a:cubicBezTo>
                    <a:pt x="1220" y="5708"/>
                    <a:pt x="1317" y="6070"/>
                    <a:pt x="1604" y="6237"/>
                  </a:cubicBezTo>
                  <a:lnTo>
                    <a:pt x="4272" y="7781"/>
                  </a:lnTo>
                  <a:lnTo>
                    <a:pt x="442" y="8807"/>
                  </a:lnTo>
                  <a:cubicBezTo>
                    <a:pt x="124" y="8893"/>
                    <a:pt x="-66" y="9217"/>
                    <a:pt x="20" y="9536"/>
                  </a:cubicBezTo>
                  <a:cubicBezTo>
                    <a:pt x="91" y="9801"/>
                    <a:pt x="333" y="9980"/>
                    <a:pt x="593" y="9980"/>
                  </a:cubicBezTo>
                  <a:cubicBezTo>
                    <a:pt x="641" y="9980"/>
                    <a:pt x="696" y="9974"/>
                    <a:pt x="750" y="9958"/>
                  </a:cubicBezTo>
                  <a:lnTo>
                    <a:pt x="5724" y="8623"/>
                  </a:lnTo>
                  <a:lnTo>
                    <a:pt x="9477" y="10800"/>
                  </a:lnTo>
                  <a:lnTo>
                    <a:pt x="5724" y="12977"/>
                  </a:lnTo>
                  <a:lnTo>
                    <a:pt x="750" y="11642"/>
                  </a:lnTo>
                  <a:cubicBezTo>
                    <a:pt x="696" y="11626"/>
                    <a:pt x="647" y="11620"/>
                    <a:pt x="593" y="11620"/>
                  </a:cubicBezTo>
                  <a:cubicBezTo>
                    <a:pt x="328" y="11620"/>
                    <a:pt x="91" y="11794"/>
                    <a:pt x="20" y="12064"/>
                  </a:cubicBezTo>
                  <a:cubicBezTo>
                    <a:pt x="-66" y="12383"/>
                    <a:pt x="124" y="12707"/>
                    <a:pt x="442" y="12793"/>
                  </a:cubicBezTo>
                  <a:lnTo>
                    <a:pt x="4272" y="13819"/>
                  </a:lnTo>
                  <a:lnTo>
                    <a:pt x="1604" y="15363"/>
                  </a:lnTo>
                  <a:cubicBezTo>
                    <a:pt x="1317" y="15530"/>
                    <a:pt x="1220" y="15892"/>
                    <a:pt x="1388" y="16178"/>
                  </a:cubicBezTo>
                  <a:cubicBezTo>
                    <a:pt x="1555" y="16464"/>
                    <a:pt x="1917" y="16561"/>
                    <a:pt x="2203" y="16394"/>
                  </a:cubicBezTo>
                  <a:lnTo>
                    <a:pt x="4871" y="14845"/>
                  </a:lnTo>
                  <a:lnTo>
                    <a:pt x="3860" y="18679"/>
                  </a:lnTo>
                  <a:cubicBezTo>
                    <a:pt x="3774" y="18998"/>
                    <a:pt x="3969" y="19322"/>
                    <a:pt x="4282" y="19408"/>
                  </a:cubicBezTo>
                  <a:cubicBezTo>
                    <a:pt x="4601" y="19494"/>
                    <a:pt x="4925" y="19299"/>
                    <a:pt x="5011" y="18986"/>
                  </a:cubicBezTo>
                  <a:lnTo>
                    <a:pt x="6325" y="14008"/>
                  </a:lnTo>
                  <a:lnTo>
                    <a:pt x="10137" y="11799"/>
                  </a:lnTo>
                  <a:lnTo>
                    <a:pt x="10137" y="16507"/>
                  </a:lnTo>
                  <a:lnTo>
                    <a:pt x="6492" y="20142"/>
                  </a:lnTo>
                  <a:cubicBezTo>
                    <a:pt x="6259" y="20374"/>
                    <a:pt x="6259" y="20752"/>
                    <a:pt x="6492" y="20984"/>
                  </a:cubicBezTo>
                  <a:cubicBezTo>
                    <a:pt x="6724" y="21216"/>
                    <a:pt x="7102" y="21216"/>
                    <a:pt x="7334" y="20984"/>
                  </a:cubicBezTo>
                  <a:lnTo>
                    <a:pt x="10142" y="18188"/>
                  </a:lnTo>
                  <a:lnTo>
                    <a:pt x="10142" y="21006"/>
                  </a:lnTo>
                  <a:cubicBezTo>
                    <a:pt x="10142" y="21335"/>
                    <a:pt x="10407" y="21600"/>
                    <a:pt x="10737" y="21600"/>
                  </a:cubicBezTo>
                  <a:cubicBezTo>
                    <a:pt x="11066" y="21600"/>
                    <a:pt x="11331" y="21335"/>
                    <a:pt x="11331" y="21006"/>
                  </a:cubicBezTo>
                  <a:lnTo>
                    <a:pt x="11331" y="18188"/>
                  </a:lnTo>
                  <a:lnTo>
                    <a:pt x="14139" y="20984"/>
                  </a:lnTo>
                  <a:cubicBezTo>
                    <a:pt x="14371" y="21216"/>
                    <a:pt x="14749" y="21216"/>
                    <a:pt x="14981" y="20984"/>
                  </a:cubicBezTo>
                  <a:cubicBezTo>
                    <a:pt x="15214" y="20752"/>
                    <a:pt x="15214" y="20374"/>
                    <a:pt x="14981" y="20142"/>
                  </a:cubicBezTo>
                  <a:lnTo>
                    <a:pt x="11331" y="16507"/>
                  </a:lnTo>
                  <a:lnTo>
                    <a:pt x="11331" y="11799"/>
                  </a:lnTo>
                  <a:lnTo>
                    <a:pt x="15143" y="14008"/>
                  </a:lnTo>
                  <a:lnTo>
                    <a:pt x="16457" y="18986"/>
                  </a:lnTo>
                  <a:cubicBezTo>
                    <a:pt x="16543" y="19305"/>
                    <a:pt x="16867" y="19494"/>
                    <a:pt x="17186" y="19408"/>
                  </a:cubicBezTo>
                  <a:cubicBezTo>
                    <a:pt x="17504" y="19322"/>
                    <a:pt x="17692" y="18998"/>
                    <a:pt x="17606" y="18679"/>
                  </a:cubicBezTo>
                  <a:lnTo>
                    <a:pt x="16597" y="14845"/>
                  </a:lnTo>
                  <a:lnTo>
                    <a:pt x="19265" y="16394"/>
                  </a:lnTo>
                  <a:cubicBezTo>
                    <a:pt x="19551" y="16561"/>
                    <a:pt x="19913" y="16464"/>
                    <a:pt x="20080" y="16178"/>
                  </a:cubicBezTo>
                  <a:cubicBezTo>
                    <a:pt x="20248" y="15892"/>
                    <a:pt x="20151" y="15530"/>
                    <a:pt x="19864" y="15363"/>
                  </a:cubicBezTo>
                  <a:lnTo>
                    <a:pt x="17196" y="13819"/>
                  </a:lnTo>
                  <a:lnTo>
                    <a:pt x="21026" y="12793"/>
                  </a:lnTo>
                  <a:cubicBezTo>
                    <a:pt x="21344" y="12707"/>
                    <a:pt x="21534" y="12383"/>
                    <a:pt x="21448" y="12064"/>
                  </a:cubicBezTo>
                  <a:cubicBezTo>
                    <a:pt x="21377" y="11799"/>
                    <a:pt x="21133" y="11620"/>
                    <a:pt x="20874" y="11620"/>
                  </a:cubicBezTo>
                  <a:cubicBezTo>
                    <a:pt x="20825" y="11620"/>
                    <a:pt x="20772" y="11626"/>
                    <a:pt x="20718" y="11642"/>
                  </a:cubicBezTo>
                  <a:lnTo>
                    <a:pt x="15743" y="12977"/>
                  </a:lnTo>
                  <a:lnTo>
                    <a:pt x="11989" y="10800"/>
                  </a:lnTo>
                  <a:lnTo>
                    <a:pt x="15743" y="8623"/>
                  </a:lnTo>
                  <a:lnTo>
                    <a:pt x="20718" y="9958"/>
                  </a:lnTo>
                  <a:cubicBezTo>
                    <a:pt x="20772" y="9974"/>
                    <a:pt x="20820" y="9980"/>
                    <a:pt x="20874" y="9980"/>
                  </a:cubicBezTo>
                  <a:cubicBezTo>
                    <a:pt x="21138" y="9980"/>
                    <a:pt x="21377" y="9806"/>
                    <a:pt x="21448" y="9536"/>
                  </a:cubicBezTo>
                  <a:cubicBezTo>
                    <a:pt x="21534" y="9217"/>
                    <a:pt x="21344" y="8893"/>
                    <a:pt x="21026" y="8807"/>
                  </a:cubicBezTo>
                  <a:lnTo>
                    <a:pt x="17196" y="7781"/>
                  </a:lnTo>
                  <a:lnTo>
                    <a:pt x="19864" y="6237"/>
                  </a:lnTo>
                  <a:cubicBezTo>
                    <a:pt x="20151" y="6070"/>
                    <a:pt x="20248" y="5708"/>
                    <a:pt x="20080" y="5422"/>
                  </a:cubicBezTo>
                  <a:cubicBezTo>
                    <a:pt x="19913" y="5136"/>
                    <a:pt x="19551" y="5039"/>
                    <a:pt x="19265" y="5206"/>
                  </a:cubicBezTo>
                  <a:lnTo>
                    <a:pt x="16602" y="6750"/>
                  </a:lnTo>
                  <a:lnTo>
                    <a:pt x="17613" y="2916"/>
                  </a:lnTo>
                  <a:cubicBezTo>
                    <a:pt x="17699" y="2597"/>
                    <a:pt x="17504" y="2273"/>
                    <a:pt x="17191" y="2187"/>
                  </a:cubicBezTo>
                  <a:cubicBezTo>
                    <a:pt x="16872" y="2101"/>
                    <a:pt x="16548" y="2296"/>
                    <a:pt x="16462" y="2609"/>
                  </a:cubicBezTo>
                  <a:lnTo>
                    <a:pt x="15149" y="7587"/>
                  </a:lnTo>
                  <a:lnTo>
                    <a:pt x="11331" y="9806"/>
                  </a:lnTo>
                  <a:lnTo>
                    <a:pt x="11331" y="5098"/>
                  </a:lnTo>
                  <a:lnTo>
                    <a:pt x="14981" y="1463"/>
                  </a:lnTo>
                  <a:cubicBezTo>
                    <a:pt x="15214" y="1231"/>
                    <a:pt x="15214" y="853"/>
                    <a:pt x="14981" y="621"/>
                  </a:cubicBezTo>
                  <a:cubicBezTo>
                    <a:pt x="14749" y="389"/>
                    <a:pt x="14371" y="389"/>
                    <a:pt x="14139" y="621"/>
                  </a:cubicBezTo>
                  <a:lnTo>
                    <a:pt x="11331" y="3419"/>
                  </a:lnTo>
                  <a:lnTo>
                    <a:pt x="11331" y="594"/>
                  </a:lnTo>
                  <a:cubicBezTo>
                    <a:pt x="11331" y="265"/>
                    <a:pt x="11066" y="0"/>
                    <a:pt x="10737" y="0"/>
                  </a:cubicBezTo>
                  <a:close/>
                </a:path>
              </a:pathLst>
            </a:custGeom>
            <a:solidFill>
              <a:srgbClr val="929292">
                <a:alpha val="83073"/>
              </a:srgbClr>
            </a:solidFill>
            <a:ln w="12700" cap="flat">
              <a:noFill/>
              <a:miter lim="400000"/>
            </a:ln>
            <a:effectLst/>
          </p:spPr>
          <p:txBody>
            <a:bodyPr wrap="square" lIns="0" tIns="0" rIns="0" bIns="0" numCol="1" anchor="ctr">
              <a:noAutofit/>
            </a:bodyPr>
            <a:lstStyle/>
            <a:p>
              <a:pPr>
                <a:defRPr b="0" sz="3200">
                  <a:solidFill>
                    <a:schemeClr val="accent1">
                      <a:hueOff val="118245"/>
                      <a:lumOff val="-11372"/>
                    </a:schemeClr>
                  </a:solidFill>
                  <a:latin typeface="+mn-lt"/>
                  <a:ea typeface="+mn-ea"/>
                  <a:cs typeface="+mn-cs"/>
                  <a:sym typeface="Helvetica Neue Medium"/>
                </a:defRPr>
              </a:pPr>
            </a:p>
          </p:txBody>
        </p:sp>
        <p:sp>
          <p:nvSpPr>
            <p:cNvPr id="142" name="Snowflake"/>
            <p:cNvSpPr/>
            <p:nvPr/>
          </p:nvSpPr>
          <p:spPr>
            <a:xfrm>
              <a:off x="8866303" y="671015"/>
              <a:ext cx="169778" cy="170848"/>
            </a:xfrm>
            <a:custGeom>
              <a:avLst/>
              <a:gdLst/>
              <a:ahLst/>
              <a:cxnLst>
                <a:cxn ang="0">
                  <a:pos x="wd2" y="hd2"/>
                </a:cxn>
                <a:cxn ang="5400000">
                  <a:pos x="wd2" y="hd2"/>
                </a:cxn>
                <a:cxn ang="10800000">
                  <a:pos x="wd2" y="hd2"/>
                </a:cxn>
                <a:cxn ang="16200000">
                  <a:pos x="wd2" y="hd2"/>
                </a:cxn>
              </a:cxnLst>
              <a:rect l="0" t="0" r="r" b="b"/>
              <a:pathLst>
                <a:path w="21469" h="21600" fill="norm" stroke="1" extrusionOk="0">
                  <a:moveTo>
                    <a:pt x="10737" y="0"/>
                  </a:moveTo>
                  <a:cubicBezTo>
                    <a:pt x="10407" y="0"/>
                    <a:pt x="10142" y="265"/>
                    <a:pt x="10142" y="594"/>
                  </a:cubicBezTo>
                  <a:lnTo>
                    <a:pt x="10142" y="3412"/>
                  </a:lnTo>
                  <a:lnTo>
                    <a:pt x="7334" y="616"/>
                  </a:lnTo>
                  <a:cubicBezTo>
                    <a:pt x="7102" y="384"/>
                    <a:pt x="6724" y="384"/>
                    <a:pt x="6492" y="616"/>
                  </a:cubicBezTo>
                  <a:cubicBezTo>
                    <a:pt x="6259" y="848"/>
                    <a:pt x="6259" y="1226"/>
                    <a:pt x="6492" y="1458"/>
                  </a:cubicBezTo>
                  <a:lnTo>
                    <a:pt x="10142" y="5093"/>
                  </a:lnTo>
                  <a:lnTo>
                    <a:pt x="10142" y="9801"/>
                  </a:lnTo>
                  <a:lnTo>
                    <a:pt x="6330" y="7592"/>
                  </a:lnTo>
                  <a:lnTo>
                    <a:pt x="5011" y="2614"/>
                  </a:lnTo>
                  <a:cubicBezTo>
                    <a:pt x="4925" y="2295"/>
                    <a:pt x="4601" y="2106"/>
                    <a:pt x="4282" y="2192"/>
                  </a:cubicBezTo>
                  <a:cubicBezTo>
                    <a:pt x="3964" y="2278"/>
                    <a:pt x="3774" y="2602"/>
                    <a:pt x="3860" y="2921"/>
                  </a:cubicBezTo>
                  <a:lnTo>
                    <a:pt x="4871" y="6755"/>
                  </a:lnTo>
                  <a:lnTo>
                    <a:pt x="2203" y="5206"/>
                  </a:lnTo>
                  <a:cubicBezTo>
                    <a:pt x="1917" y="5039"/>
                    <a:pt x="1555" y="5136"/>
                    <a:pt x="1388" y="5422"/>
                  </a:cubicBezTo>
                  <a:cubicBezTo>
                    <a:pt x="1220" y="5708"/>
                    <a:pt x="1317" y="6070"/>
                    <a:pt x="1604" y="6237"/>
                  </a:cubicBezTo>
                  <a:lnTo>
                    <a:pt x="4272" y="7781"/>
                  </a:lnTo>
                  <a:lnTo>
                    <a:pt x="442" y="8807"/>
                  </a:lnTo>
                  <a:cubicBezTo>
                    <a:pt x="124" y="8893"/>
                    <a:pt x="-66" y="9217"/>
                    <a:pt x="20" y="9536"/>
                  </a:cubicBezTo>
                  <a:cubicBezTo>
                    <a:pt x="91" y="9801"/>
                    <a:pt x="333" y="9980"/>
                    <a:pt x="593" y="9980"/>
                  </a:cubicBezTo>
                  <a:cubicBezTo>
                    <a:pt x="641" y="9980"/>
                    <a:pt x="696" y="9974"/>
                    <a:pt x="750" y="9958"/>
                  </a:cubicBezTo>
                  <a:lnTo>
                    <a:pt x="5724" y="8623"/>
                  </a:lnTo>
                  <a:lnTo>
                    <a:pt x="9477" y="10800"/>
                  </a:lnTo>
                  <a:lnTo>
                    <a:pt x="5724" y="12977"/>
                  </a:lnTo>
                  <a:lnTo>
                    <a:pt x="750" y="11642"/>
                  </a:lnTo>
                  <a:cubicBezTo>
                    <a:pt x="696" y="11626"/>
                    <a:pt x="647" y="11620"/>
                    <a:pt x="593" y="11620"/>
                  </a:cubicBezTo>
                  <a:cubicBezTo>
                    <a:pt x="328" y="11620"/>
                    <a:pt x="91" y="11794"/>
                    <a:pt x="20" y="12064"/>
                  </a:cubicBezTo>
                  <a:cubicBezTo>
                    <a:pt x="-66" y="12383"/>
                    <a:pt x="124" y="12707"/>
                    <a:pt x="442" y="12793"/>
                  </a:cubicBezTo>
                  <a:lnTo>
                    <a:pt x="4272" y="13819"/>
                  </a:lnTo>
                  <a:lnTo>
                    <a:pt x="1604" y="15363"/>
                  </a:lnTo>
                  <a:cubicBezTo>
                    <a:pt x="1317" y="15530"/>
                    <a:pt x="1220" y="15892"/>
                    <a:pt x="1388" y="16178"/>
                  </a:cubicBezTo>
                  <a:cubicBezTo>
                    <a:pt x="1555" y="16464"/>
                    <a:pt x="1917" y="16561"/>
                    <a:pt x="2203" y="16394"/>
                  </a:cubicBezTo>
                  <a:lnTo>
                    <a:pt x="4871" y="14845"/>
                  </a:lnTo>
                  <a:lnTo>
                    <a:pt x="3860" y="18679"/>
                  </a:lnTo>
                  <a:cubicBezTo>
                    <a:pt x="3774" y="18998"/>
                    <a:pt x="3969" y="19322"/>
                    <a:pt x="4282" y="19408"/>
                  </a:cubicBezTo>
                  <a:cubicBezTo>
                    <a:pt x="4601" y="19494"/>
                    <a:pt x="4925" y="19299"/>
                    <a:pt x="5011" y="18986"/>
                  </a:cubicBezTo>
                  <a:lnTo>
                    <a:pt x="6325" y="14008"/>
                  </a:lnTo>
                  <a:lnTo>
                    <a:pt x="10137" y="11799"/>
                  </a:lnTo>
                  <a:lnTo>
                    <a:pt x="10137" y="16507"/>
                  </a:lnTo>
                  <a:lnTo>
                    <a:pt x="6492" y="20142"/>
                  </a:lnTo>
                  <a:cubicBezTo>
                    <a:pt x="6259" y="20374"/>
                    <a:pt x="6259" y="20752"/>
                    <a:pt x="6492" y="20984"/>
                  </a:cubicBezTo>
                  <a:cubicBezTo>
                    <a:pt x="6724" y="21216"/>
                    <a:pt x="7102" y="21216"/>
                    <a:pt x="7334" y="20984"/>
                  </a:cubicBezTo>
                  <a:lnTo>
                    <a:pt x="10142" y="18188"/>
                  </a:lnTo>
                  <a:lnTo>
                    <a:pt x="10142" y="21006"/>
                  </a:lnTo>
                  <a:cubicBezTo>
                    <a:pt x="10142" y="21335"/>
                    <a:pt x="10407" y="21600"/>
                    <a:pt x="10737" y="21600"/>
                  </a:cubicBezTo>
                  <a:cubicBezTo>
                    <a:pt x="11066" y="21600"/>
                    <a:pt x="11331" y="21335"/>
                    <a:pt x="11331" y="21006"/>
                  </a:cubicBezTo>
                  <a:lnTo>
                    <a:pt x="11331" y="18188"/>
                  </a:lnTo>
                  <a:lnTo>
                    <a:pt x="14139" y="20984"/>
                  </a:lnTo>
                  <a:cubicBezTo>
                    <a:pt x="14371" y="21216"/>
                    <a:pt x="14749" y="21216"/>
                    <a:pt x="14981" y="20984"/>
                  </a:cubicBezTo>
                  <a:cubicBezTo>
                    <a:pt x="15214" y="20752"/>
                    <a:pt x="15214" y="20374"/>
                    <a:pt x="14981" y="20142"/>
                  </a:cubicBezTo>
                  <a:lnTo>
                    <a:pt x="11331" y="16507"/>
                  </a:lnTo>
                  <a:lnTo>
                    <a:pt x="11331" y="11799"/>
                  </a:lnTo>
                  <a:lnTo>
                    <a:pt x="15143" y="14008"/>
                  </a:lnTo>
                  <a:lnTo>
                    <a:pt x="16457" y="18986"/>
                  </a:lnTo>
                  <a:cubicBezTo>
                    <a:pt x="16543" y="19305"/>
                    <a:pt x="16867" y="19494"/>
                    <a:pt x="17186" y="19408"/>
                  </a:cubicBezTo>
                  <a:cubicBezTo>
                    <a:pt x="17504" y="19322"/>
                    <a:pt x="17692" y="18998"/>
                    <a:pt x="17606" y="18679"/>
                  </a:cubicBezTo>
                  <a:lnTo>
                    <a:pt x="16597" y="14845"/>
                  </a:lnTo>
                  <a:lnTo>
                    <a:pt x="19265" y="16394"/>
                  </a:lnTo>
                  <a:cubicBezTo>
                    <a:pt x="19551" y="16561"/>
                    <a:pt x="19913" y="16464"/>
                    <a:pt x="20080" y="16178"/>
                  </a:cubicBezTo>
                  <a:cubicBezTo>
                    <a:pt x="20248" y="15892"/>
                    <a:pt x="20151" y="15530"/>
                    <a:pt x="19864" y="15363"/>
                  </a:cubicBezTo>
                  <a:lnTo>
                    <a:pt x="17196" y="13819"/>
                  </a:lnTo>
                  <a:lnTo>
                    <a:pt x="21026" y="12793"/>
                  </a:lnTo>
                  <a:cubicBezTo>
                    <a:pt x="21344" y="12707"/>
                    <a:pt x="21534" y="12383"/>
                    <a:pt x="21448" y="12064"/>
                  </a:cubicBezTo>
                  <a:cubicBezTo>
                    <a:pt x="21377" y="11799"/>
                    <a:pt x="21133" y="11620"/>
                    <a:pt x="20874" y="11620"/>
                  </a:cubicBezTo>
                  <a:cubicBezTo>
                    <a:pt x="20825" y="11620"/>
                    <a:pt x="20772" y="11626"/>
                    <a:pt x="20718" y="11642"/>
                  </a:cubicBezTo>
                  <a:lnTo>
                    <a:pt x="15743" y="12977"/>
                  </a:lnTo>
                  <a:lnTo>
                    <a:pt x="11989" y="10800"/>
                  </a:lnTo>
                  <a:lnTo>
                    <a:pt x="15743" y="8623"/>
                  </a:lnTo>
                  <a:lnTo>
                    <a:pt x="20718" y="9958"/>
                  </a:lnTo>
                  <a:cubicBezTo>
                    <a:pt x="20772" y="9974"/>
                    <a:pt x="20820" y="9980"/>
                    <a:pt x="20874" y="9980"/>
                  </a:cubicBezTo>
                  <a:cubicBezTo>
                    <a:pt x="21138" y="9980"/>
                    <a:pt x="21377" y="9806"/>
                    <a:pt x="21448" y="9536"/>
                  </a:cubicBezTo>
                  <a:cubicBezTo>
                    <a:pt x="21534" y="9217"/>
                    <a:pt x="21344" y="8893"/>
                    <a:pt x="21026" y="8807"/>
                  </a:cubicBezTo>
                  <a:lnTo>
                    <a:pt x="17196" y="7781"/>
                  </a:lnTo>
                  <a:lnTo>
                    <a:pt x="19864" y="6237"/>
                  </a:lnTo>
                  <a:cubicBezTo>
                    <a:pt x="20151" y="6070"/>
                    <a:pt x="20248" y="5708"/>
                    <a:pt x="20080" y="5422"/>
                  </a:cubicBezTo>
                  <a:cubicBezTo>
                    <a:pt x="19913" y="5136"/>
                    <a:pt x="19551" y="5039"/>
                    <a:pt x="19265" y="5206"/>
                  </a:cubicBezTo>
                  <a:lnTo>
                    <a:pt x="16602" y="6750"/>
                  </a:lnTo>
                  <a:lnTo>
                    <a:pt x="17613" y="2916"/>
                  </a:lnTo>
                  <a:cubicBezTo>
                    <a:pt x="17699" y="2597"/>
                    <a:pt x="17504" y="2273"/>
                    <a:pt x="17191" y="2187"/>
                  </a:cubicBezTo>
                  <a:cubicBezTo>
                    <a:pt x="16872" y="2101"/>
                    <a:pt x="16548" y="2296"/>
                    <a:pt x="16462" y="2609"/>
                  </a:cubicBezTo>
                  <a:lnTo>
                    <a:pt x="15149" y="7587"/>
                  </a:lnTo>
                  <a:lnTo>
                    <a:pt x="11331" y="9806"/>
                  </a:lnTo>
                  <a:lnTo>
                    <a:pt x="11331" y="5098"/>
                  </a:lnTo>
                  <a:lnTo>
                    <a:pt x="14981" y="1463"/>
                  </a:lnTo>
                  <a:cubicBezTo>
                    <a:pt x="15214" y="1231"/>
                    <a:pt x="15214" y="853"/>
                    <a:pt x="14981" y="621"/>
                  </a:cubicBezTo>
                  <a:cubicBezTo>
                    <a:pt x="14749" y="389"/>
                    <a:pt x="14371" y="389"/>
                    <a:pt x="14139" y="621"/>
                  </a:cubicBezTo>
                  <a:lnTo>
                    <a:pt x="11331" y="3419"/>
                  </a:lnTo>
                  <a:lnTo>
                    <a:pt x="11331" y="594"/>
                  </a:lnTo>
                  <a:cubicBezTo>
                    <a:pt x="11331" y="265"/>
                    <a:pt x="11066" y="0"/>
                    <a:pt x="10737" y="0"/>
                  </a:cubicBezTo>
                  <a:close/>
                </a:path>
              </a:pathLst>
            </a:custGeom>
            <a:solidFill>
              <a:srgbClr val="929292">
                <a:alpha val="83073"/>
              </a:srgbClr>
            </a:solidFill>
            <a:ln w="12700" cap="flat">
              <a:noFill/>
              <a:miter lim="400000"/>
            </a:ln>
            <a:effectLst/>
          </p:spPr>
          <p:txBody>
            <a:bodyPr wrap="square" lIns="0" tIns="0" rIns="0" bIns="0" numCol="1" anchor="ctr">
              <a:noAutofit/>
            </a:bodyPr>
            <a:lstStyle/>
            <a:p>
              <a:pPr>
                <a:defRPr b="0" sz="3200">
                  <a:solidFill>
                    <a:schemeClr val="accent1">
                      <a:hueOff val="118245"/>
                      <a:lumOff val="-11372"/>
                    </a:schemeClr>
                  </a:solidFill>
                  <a:latin typeface="+mn-lt"/>
                  <a:ea typeface="+mn-ea"/>
                  <a:cs typeface="+mn-cs"/>
                  <a:sym typeface="Helvetica Neue Medium"/>
                </a:defRPr>
              </a:pPr>
            </a:p>
          </p:txBody>
        </p:sp>
        <p:sp>
          <p:nvSpPr>
            <p:cNvPr id="143" name="Snowflake"/>
            <p:cNvSpPr/>
            <p:nvPr/>
          </p:nvSpPr>
          <p:spPr>
            <a:xfrm>
              <a:off x="7992667" y="1701782"/>
              <a:ext cx="169248" cy="170316"/>
            </a:xfrm>
            <a:custGeom>
              <a:avLst/>
              <a:gdLst/>
              <a:ahLst/>
              <a:cxnLst>
                <a:cxn ang="0">
                  <a:pos x="wd2" y="hd2"/>
                </a:cxn>
                <a:cxn ang="5400000">
                  <a:pos x="wd2" y="hd2"/>
                </a:cxn>
                <a:cxn ang="10800000">
                  <a:pos x="wd2" y="hd2"/>
                </a:cxn>
                <a:cxn ang="16200000">
                  <a:pos x="wd2" y="hd2"/>
                </a:cxn>
              </a:cxnLst>
              <a:rect l="0" t="0" r="r" b="b"/>
              <a:pathLst>
                <a:path w="21469" h="21600" fill="norm" stroke="1" extrusionOk="0">
                  <a:moveTo>
                    <a:pt x="10737" y="0"/>
                  </a:moveTo>
                  <a:cubicBezTo>
                    <a:pt x="10407" y="0"/>
                    <a:pt x="10142" y="265"/>
                    <a:pt x="10142" y="594"/>
                  </a:cubicBezTo>
                  <a:lnTo>
                    <a:pt x="10142" y="3412"/>
                  </a:lnTo>
                  <a:lnTo>
                    <a:pt x="7334" y="616"/>
                  </a:lnTo>
                  <a:cubicBezTo>
                    <a:pt x="7102" y="384"/>
                    <a:pt x="6724" y="384"/>
                    <a:pt x="6492" y="616"/>
                  </a:cubicBezTo>
                  <a:cubicBezTo>
                    <a:pt x="6259" y="848"/>
                    <a:pt x="6259" y="1226"/>
                    <a:pt x="6492" y="1458"/>
                  </a:cubicBezTo>
                  <a:lnTo>
                    <a:pt x="10142" y="5093"/>
                  </a:lnTo>
                  <a:lnTo>
                    <a:pt x="10142" y="9801"/>
                  </a:lnTo>
                  <a:lnTo>
                    <a:pt x="6330" y="7592"/>
                  </a:lnTo>
                  <a:lnTo>
                    <a:pt x="5011" y="2614"/>
                  </a:lnTo>
                  <a:cubicBezTo>
                    <a:pt x="4925" y="2295"/>
                    <a:pt x="4601" y="2106"/>
                    <a:pt x="4282" y="2192"/>
                  </a:cubicBezTo>
                  <a:cubicBezTo>
                    <a:pt x="3964" y="2278"/>
                    <a:pt x="3774" y="2602"/>
                    <a:pt x="3860" y="2921"/>
                  </a:cubicBezTo>
                  <a:lnTo>
                    <a:pt x="4871" y="6755"/>
                  </a:lnTo>
                  <a:lnTo>
                    <a:pt x="2203" y="5206"/>
                  </a:lnTo>
                  <a:cubicBezTo>
                    <a:pt x="1917" y="5039"/>
                    <a:pt x="1555" y="5136"/>
                    <a:pt x="1388" y="5422"/>
                  </a:cubicBezTo>
                  <a:cubicBezTo>
                    <a:pt x="1220" y="5708"/>
                    <a:pt x="1317" y="6070"/>
                    <a:pt x="1604" y="6237"/>
                  </a:cubicBezTo>
                  <a:lnTo>
                    <a:pt x="4272" y="7781"/>
                  </a:lnTo>
                  <a:lnTo>
                    <a:pt x="442" y="8807"/>
                  </a:lnTo>
                  <a:cubicBezTo>
                    <a:pt x="124" y="8893"/>
                    <a:pt x="-66" y="9217"/>
                    <a:pt x="20" y="9536"/>
                  </a:cubicBezTo>
                  <a:cubicBezTo>
                    <a:pt x="91" y="9801"/>
                    <a:pt x="333" y="9980"/>
                    <a:pt x="593" y="9980"/>
                  </a:cubicBezTo>
                  <a:cubicBezTo>
                    <a:pt x="641" y="9980"/>
                    <a:pt x="696" y="9974"/>
                    <a:pt x="750" y="9958"/>
                  </a:cubicBezTo>
                  <a:lnTo>
                    <a:pt x="5724" y="8623"/>
                  </a:lnTo>
                  <a:lnTo>
                    <a:pt x="9477" y="10800"/>
                  </a:lnTo>
                  <a:lnTo>
                    <a:pt x="5724" y="12977"/>
                  </a:lnTo>
                  <a:lnTo>
                    <a:pt x="750" y="11642"/>
                  </a:lnTo>
                  <a:cubicBezTo>
                    <a:pt x="696" y="11626"/>
                    <a:pt x="647" y="11620"/>
                    <a:pt x="593" y="11620"/>
                  </a:cubicBezTo>
                  <a:cubicBezTo>
                    <a:pt x="328" y="11620"/>
                    <a:pt x="91" y="11794"/>
                    <a:pt x="20" y="12064"/>
                  </a:cubicBezTo>
                  <a:cubicBezTo>
                    <a:pt x="-66" y="12383"/>
                    <a:pt x="124" y="12707"/>
                    <a:pt x="442" y="12793"/>
                  </a:cubicBezTo>
                  <a:lnTo>
                    <a:pt x="4272" y="13819"/>
                  </a:lnTo>
                  <a:lnTo>
                    <a:pt x="1604" y="15363"/>
                  </a:lnTo>
                  <a:cubicBezTo>
                    <a:pt x="1317" y="15530"/>
                    <a:pt x="1220" y="15892"/>
                    <a:pt x="1388" y="16178"/>
                  </a:cubicBezTo>
                  <a:cubicBezTo>
                    <a:pt x="1555" y="16464"/>
                    <a:pt x="1917" y="16561"/>
                    <a:pt x="2203" y="16394"/>
                  </a:cubicBezTo>
                  <a:lnTo>
                    <a:pt x="4871" y="14845"/>
                  </a:lnTo>
                  <a:lnTo>
                    <a:pt x="3860" y="18679"/>
                  </a:lnTo>
                  <a:cubicBezTo>
                    <a:pt x="3774" y="18998"/>
                    <a:pt x="3969" y="19322"/>
                    <a:pt x="4282" y="19408"/>
                  </a:cubicBezTo>
                  <a:cubicBezTo>
                    <a:pt x="4601" y="19494"/>
                    <a:pt x="4925" y="19299"/>
                    <a:pt x="5011" y="18986"/>
                  </a:cubicBezTo>
                  <a:lnTo>
                    <a:pt x="6325" y="14008"/>
                  </a:lnTo>
                  <a:lnTo>
                    <a:pt x="10137" y="11799"/>
                  </a:lnTo>
                  <a:lnTo>
                    <a:pt x="10137" y="16507"/>
                  </a:lnTo>
                  <a:lnTo>
                    <a:pt x="6492" y="20142"/>
                  </a:lnTo>
                  <a:cubicBezTo>
                    <a:pt x="6259" y="20374"/>
                    <a:pt x="6259" y="20752"/>
                    <a:pt x="6492" y="20984"/>
                  </a:cubicBezTo>
                  <a:cubicBezTo>
                    <a:pt x="6724" y="21216"/>
                    <a:pt x="7102" y="21216"/>
                    <a:pt x="7334" y="20984"/>
                  </a:cubicBezTo>
                  <a:lnTo>
                    <a:pt x="10142" y="18188"/>
                  </a:lnTo>
                  <a:lnTo>
                    <a:pt x="10142" y="21006"/>
                  </a:lnTo>
                  <a:cubicBezTo>
                    <a:pt x="10142" y="21335"/>
                    <a:pt x="10407" y="21600"/>
                    <a:pt x="10737" y="21600"/>
                  </a:cubicBezTo>
                  <a:cubicBezTo>
                    <a:pt x="11066" y="21600"/>
                    <a:pt x="11331" y="21335"/>
                    <a:pt x="11331" y="21006"/>
                  </a:cubicBezTo>
                  <a:lnTo>
                    <a:pt x="11331" y="18188"/>
                  </a:lnTo>
                  <a:lnTo>
                    <a:pt x="14139" y="20984"/>
                  </a:lnTo>
                  <a:cubicBezTo>
                    <a:pt x="14371" y="21216"/>
                    <a:pt x="14749" y="21216"/>
                    <a:pt x="14981" y="20984"/>
                  </a:cubicBezTo>
                  <a:cubicBezTo>
                    <a:pt x="15214" y="20752"/>
                    <a:pt x="15214" y="20374"/>
                    <a:pt x="14981" y="20142"/>
                  </a:cubicBezTo>
                  <a:lnTo>
                    <a:pt x="11331" y="16507"/>
                  </a:lnTo>
                  <a:lnTo>
                    <a:pt x="11331" y="11799"/>
                  </a:lnTo>
                  <a:lnTo>
                    <a:pt x="15143" y="14008"/>
                  </a:lnTo>
                  <a:lnTo>
                    <a:pt x="16457" y="18986"/>
                  </a:lnTo>
                  <a:cubicBezTo>
                    <a:pt x="16543" y="19305"/>
                    <a:pt x="16867" y="19494"/>
                    <a:pt x="17186" y="19408"/>
                  </a:cubicBezTo>
                  <a:cubicBezTo>
                    <a:pt x="17504" y="19322"/>
                    <a:pt x="17692" y="18998"/>
                    <a:pt x="17606" y="18679"/>
                  </a:cubicBezTo>
                  <a:lnTo>
                    <a:pt x="16597" y="14845"/>
                  </a:lnTo>
                  <a:lnTo>
                    <a:pt x="19265" y="16394"/>
                  </a:lnTo>
                  <a:cubicBezTo>
                    <a:pt x="19551" y="16561"/>
                    <a:pt x="19913" y="16464"/>
                    <a:pt x="20080" y="16178"/>
                  </a:cubicBezTo>
                  <a:cubicBezTo>
                    <a:pt x="20248" y="15892"/>
                    <a:pt x="20151" y="15530"/>
                    <a:pt x="19864" y="15363"/>
                  </a:cubicBezTo>
                  <a:lnTo>
                    <a:pt x="17196" y="13819"/>
                  </a:lnTo>
                  <a:lnTo>
                    <a:pt x="21026" y="12793"/>
                  </a:lnTo>
                  <a:cubicBezTo>
                    <a:pt x="21344" y="12707"/>
                    <a:pt x="21534" y="12383"/>
                    <a:pt x="21448" y="12064"/>
                  </a:cubicBezTo>
                  <a:cubicBezTo>
                    <a:pt x="21377" y="11799"/>
                    <a:pt x="21133" y="11620"/>
                    <a:pt x="20874" y="11620"/>
                  </a:cubicBezTo>
                  <a:cubicBezTo>
                    <a:pt x="20825" y="11620"/>
                    <a:pt x="20772" y="11626"/>
                    <a:pt x="20718" y="11642"/>
                  </a:cubicBezTo>
                  <a:lnTo>
                    <a:pt x="15743" y="12977"/>
                  </a:lnTo>
                  <a:lnTo>
                    <a:pt x="11989" y="10800"/>
                  </a:lnTo>
                  <a:lnTo>
                    <a:pt x="15743" y="8623"/>
                  </a:lnTo>
                  <a:lnTo>
                    <a:pt x="20718" y="9958"/>
                  </a:lnTo>
                  <a:cubicBezTo>
                    <a:pt x="20772" y="9974"/>
                    <a:pt x="20820" y="9980"/>
                    <a:pt x="20874" y="9980"/>
                  </a:cubicBezTo>
                  <a:cubicBezTo>
                    <a:pt x="21138" y="9980"/>
                    <a:pt x="21377" y="9806"/>
                    <a:pt x="21448" y="9536"/>
                  </a:cubicBezTo>
                  <a:cubicBezTo>
                    <a:pt x="21534" y="9217"/>
                    <a:pt x="21344" y="8893"/>
                    <a:pt x="21026" y="8807"/>
                  </a:cubicBezTo>
                  <a:lnTo>
                    <a:pt x="17196" y="7781"/>
                  </a:lnTo>
                  <a:lnTo>
                    <a:pt x="19864" y="6237"/>
                  </a:lnTo>
                  <a:cubicBezTo>
                    <a:pt x="20151" y="6070"/>
                    <a:pt x="20248" y="5708"/>
                    <a:pt x="20080" y="5422"/>
                  </a:cubicBezTo>
                  <a:cubicBezTo>
                    <a:pt x="19913" y="5136"/>
                    <a:pt x="19551" y="5039"/>
                    <a:pt x="19265" y="5206"/>
                  </a:cubicBezTo>
                  <a:lnTo>
                    <a:pt x="16602" y="6750"/>
                  </a:lnTo>
                  <a:lnTo>
                    <a:pt x="17613" y="2916"/>
                  </a:lnTo>
                  <a:cubicBezTo>
                    <a:pt x="17699" y="2597"/>
                    <a:pt x="17504" y="2273"/>
                    <a:pt x="17191" y="2187"/>
                  </a:cubicBezTo>
                  <a:cubicBezTo>
                    <a:pt x="16872" y="2101"/>
                    <a:pt x="16548" y="2296"/>
                    <a:pt x="16462" y="2609"/>
                  </a:cubicBezTo>
                  <a:lnTo>
                    <a:pt x="15149" y="7587"/>
                  </a:lnTo>
                  <a:lnTo>
                    <a:pt x="11331" y="9806"/>
                  </a:lnTo>
                  <a:lnTo>
                    <a:pt x="11331" y="5098"/>
                  </a:lnTo>
                  <a:lnTo>
                    <a:pt x="14981" y="1463"/>
                  </a:lnTo>
                  <a:cubicBezTo>
                    <a:pt x="15214" y="1231"/>
                    <a:pt x="15214" y="853"/>
                    <a:pt x="14981" y="621"/>
                  </a:cubicBezTo>
                  <a:cubicBezTo>
                    <a:pt x="14749" y="389"/>
                    <a:pt x="14371" y="389"/>
                    <a:pt x="14139" y="621"/>
                  </a:cubicBezTo>
                  <a:lnTo>
                    <a:pt x="11331" y="3419"/>
                  </a:lnTo>
                  <a:lnTo>
                    <a:pt x="11331" y="594"/>
                  </a:lnTo>
                  <a:cubicBezTo>
                    <a:pt x="11331" y="265"/>
                    <a:pt x="11066" y="0"/>
                    <a:pt x="10737" y="0"/>
                  </a:cubicBezTo>
                  <a:close/>
                </a:path>
              </a:pathLst>
            </a:custGeom>
            <a:solidFill>
              <a:srgbClr val="929292">
                <a:alpha val="83073"/>
              </a:srgbClr>
            </a:solidFill>
            <a:ln w="12700" cap="flat">
              <a:noFill/>
              <a:miter lim="400000"/>
            </a:ln>
            <a:effectLst/>
          </p:spPr>
          <p:txBody>
            <a:bodyPr wrap="square" lIns="0" tIns="0" rIns="0" bIns="0" numCol="1" anchor="ctr">
              <a:noAutofit/>
            </a:bodyPr>
            <a:lstStyle/>
            <a:p>
              <a:pPr>
                <a:defRPr b="0" sz="3200">
                  <a:solidFill>
                    <a:schemeClr val="accent1">
                      <a:hueOff val="118245"/>
                      <a:lumOff val="-11372"/>
                    </a:schemeClr>
                  </a:solidFill>
                  <a:latin typeface="+mn-lt"/>
                  <a:ea typeface="+mn-ea"/>
                  <a:cs typeface="+mn-cs"/>
                  <a:sym typeface="Helvetica Neue Medium"/>
                </a:defRPr>
              </a:pPr>
            </a:p>
          </p:txBody>
        </p:sp>
        <p:sp>
          <p:nvSpPr>
            <p:cNvPr id="144" name="Snowflake"/>
            <p:cNvSpPr/>
            <p:nvPr/>
          </p:nvSpPr>
          <p:spPr>
            <a:xfrm>
              <a:off x="8365557" y="851830"/>
              <a:ext cx="169777" cy="170848"/>
            </a:xfrm>
            <a:custGeom>
              <a:avLst/>
              <a:gdLst/>
              <a:ahLst/>
              <a:cxnLst>
                <a:cxn ang="0">
                  <a:pos x="wd2" y="hd2"/>
                </a:cxn>
                <a:cxn ang="5400000">
                  <a:pos x="wd2" y="hd2"/>
                </a:cxn>
                <a:cxn ang="10800000">
                  <a:pos x="wd2" y="hd2"/>
                </a:cxn>
                <a:cxn ang="16200000">
                  <a:pos x="wd2" y="hd2"/>
                </a:cxn>
              </a:cxnLst>
              <a:rect l="0" t="0" r="r" b="b"/>
              <a:pathLst>
                <a:path w="21469" h="21600" fill="norm" stroke="1" extrusionOk="0">
                  <a:moveTo>
                    <a:pt x="10737" y="0"/>
                  </a:moveTo>
                  <a:cubicBezTo>
                    <a:pt x="10407" y="0"/>
                    <a:pt x="10142" y="265"/>
                    <a:pt x="10142" y="594"/>
                  </a:cubicBezTo>
                  <a:lnTo>
                    <a:pt x="10142" y="3412"/>
                  </a:lnTo>
                  <a:lnTo>
                    <a:pt x="7334" y="616"/>
                  </a:lnTo>
                  <a:cubicBezTo>
                    <a:pt x="7102" y="384"/>
                    <a:pt x="6724" y="384"/>
                    <a:pt x="6492" y="616"/>
                  </a:cubicBezTo>
                  <a:cubicBezTo>
                    <a:pt x="6259" y="848"/>
                    <a:pt x="6259" y="1226"/>
                    <a:pt x="6492" y="1458"/>
                  </a:cubicBezTo>
                  <a:lnTo>
                    <a:pt x="10142" y="5093"/>
                  </a:lnTo>
                  <a:lnTo>
                    <a:pt x="10142" y="9801"/>
                  </a:lnTo>
                  <a:lnTo>
                    <a:pt x="6330" y="7592"/>
                  </a:lnTo>
                  <a:lnTo>
                    <a:pt x="5011" y="2614"/>
                  </a:lnTo>
                  <a:cubicBezTo>
                    <a:pt x="4925" y="2295"/>
                    <a:pt x="4601" y="2106"/>
                    <a:pt x="4282" y="2192"/>
                  </a:cubicBezTo>
                  <a:cubicBezTo>
                    <a:pt x="3964" y="2278"/>
                    <a:pt x="3774" y="2602"/>
                    <a:pt x="3860" y="2921"/>
                  </a:cubicBezTo>
                  <a:lnTo>
                    <a:pt x="4871" y="6755"/>
                  </a:lnTo>
                  <a:lnTo>
                    <a:pt x="2203" y="5206"/>
                  </a:lnTo>
                  <a:cubicBezTo>
                    <a:pt x="1917" y="5039"/>
                    <a:pt x="1555" y="5136"/>
                    <a:pt x="1388" y="5422"/>
                  </a:cubicBezTo>
                  <a:cubicBezTo>
                    <a:pt x="1220" y="5708"/>
                    <a:pt x="1317" y="6070"/>
                    <a:pt x="1604" y="6237"/>
                  </a:cubicBezTo>
                  <a:lnTo>
                    <a:pt x="4272" y="7781"/>
                  </a:lnTo>
                  <a:lnTo>
                    <a:pt x="442" y="8807"/>
                  </a:lnTo>
                  <a:cubicBezTo>
                    <a:pt x="124" y="8893"/>
                    <a:pt x="-66" y="9217"/>
                    <a:pt x="20" y="9536"/>
                  </a:cubicBezTo>
                  <a:cubicBezTo>
                    <a:pt x="91" y="9801"/>
                    <a:pt x="333" y="9980"/>
                    <a:pt x="593" y="9980"/>
                  </a:cubicBezTo>
                  <a:cubicBezTo>
                    <a:pt x="641" y="9980"/>
                    <a:pt x="696" y="9974"/>
                    <a:pt x="750" y="9958"/>
                  </a:cubicBezTo>
                  <a:lnTo>
                    <a:pt x="5724" y="8623"/>
                  </a:lnTo>
                  <a:lnTo>
                    <a:pt x="9477" y="10800"/>
                  </a:lnTo>
                  <a:lnTo>
                    <a:pt x="5724" y="12977"/>
                  </a:lnTo>
                  <a:lnTo>
                    <a:pt x="750" y="11642"/>
                  </a:lnTo>
                  <a:cubicBezTo>
                    <a:pt x="696" y="11626"/>
                    <a:pt x="647" y="11620"/>
                    <a:pt x="593" y="11620"/>
                  </a:cubicBezTo>
                  <a:cubicBezTo>
                    <a:pt x="328" y="11620"/>
                    <a:pt x="91" y="11794"/>
                    <a:pt x="20" y="12064"/>
                  </a:cubicBezTo>
                  <a:cubicBezTo>
                    <a:pt x="-66" y="12383"/>
                    <a:pt x="124" y="12707"/>
                    <a:pt x="442" y="12793"/>
                  </a:cubicBezTo>
                  <a:lnTo>
                    <a:pt x="4272" y="13819"/>
                  </a:lnTo>
                  <a:lnTo>
                    <a:pt x="1604" y="15363"/>
                  </a:lnTo>
                  <a:cubicBezTo>
                    <a:pt x="1317" y="15530"/>
                    <a:pt x="1220" y="15892"/>
                    <a:pt x="1388" y="16178"/>
                  </a:cubicBezTo>
                  <a:cubicBezTo>
                    <a:pt x="1555" y="16464"/>
                    <a:pt x="1917" y="16561"/>
                    <a:pt x="2203" y="16394"/>
                  </a:cubicBezTo>
                  <a:lnTo>
                    <a:pt x="4871" y="14845"/>
                  </a:lnTo>
                  <a:lnTo>
                    <a:pt x="3860" y="18679"/>
                  </a:lnTo>
                  <a:cubicBezTo>
                    <a:pt x="3774" y="18998"/>
                    <a:pt x="3969" y="19322"/>
                    <a:pt x="4282" y="19408"/>
                  </a:cubicBezTo>
                  <a:cubicBezTo>
                    <a:pt x="4601" y="19494"/>
                    <a:pt x="4925" y="19299"/>
                    <a:pt x="5011" y="18986"/>
                  </a:cubicBezTo>
                  <a:lnTo>
                    <a:pt x="6325" y="14008"/>
                  </a:lnTo>
                  <a:lnTo>
                    <a:pt x="10137" y="11799"/>
                  </a:lnTo>
                  <a:lnTo>
                    <a:pt x="10137" y="16507"/>
                  </a:lnTo>
                  <a:lnTo>
                    <a:pt x="6492" y="20142"/>
                  </a:lnTo>
                  <a:cubicBezTo>
                    <a:pt x="6259" y="20374"/>
                    <a:pt x="6259" y="20752"/>
                    <a:pt x="6492" y="20984"/>
                  </a:cubicBezTo>
                  <a:cubicBezTo>
                    <a:pt x="6724" y="21216"/>
                    <a:pt x="7102" y="21216"/>
                    <a:pt x="7334" y="20984"/>
                  </a:cubicBezTo>
                  <a:lnTo>
                    <a:pt x="10142" y="18188"/>
                  </a:lnTo>
                  <a:lnTo>
                    <a:pt x="10142" y="21006"/>
                  </a:lnTo>
                  <a:cubicBezTo>
                    <a:pt x="10142" y="21335"/>
                    <a:pt x="10407" y="21600"/>
                    <a:pt x="10737" y="21600"/>
                  </a:cubicBezTo>
                  <a:cubicBezTo>
                    <a:pt x="11066" y="21600"/>
                    <a:pt x="11331" y="21335"/>
                    <a:pt x="11331" y="21006"/>
                  </a:cubicBezTo>
                  <a:lnTo>
                    <a:pt x="11331" y="18188"/>
                  </a:lnTo>
                  <a:lnTo>
                    <a:pt x="14139" y="20984"/>
                  </a:lnTo>
                  <a:cubicBezTo>
                    <a:pt x="14371" y="21216"/>
                    <a:pt x="14749" y="21216"/>
                    <a:pt x="14981" y="20984"/>
                  </a:cubicBezTo>
                  <a:cubicBezTo>
                    <a:pt x="15214" y="20752"/>
                    <a:pt x="15214" y="20374"/>
                    <a:pt x="14981" y="20142"/>
                  </a:cubicBezTo>
                  <a:lnTo>
                    <a:pt x="11331" y="16507"/>
                  </a:lnTo>
                  <a:lnTo>
                    <a:pt x="11331" y="11799"/>
                  </a:lnTo>
                  <a:lnTo>
                    <a:pt x="15143" y="14008"/>
                  </a:lnTo>
                  <a:lnTo>
                    <a:pt x="16457" y="18986"/>
                  </a:lnTo>
                  <a:cubicBezTo>
                    <a:pt x="16543" y="19305"/>
                    <a:pt x="16867" y="19494"/>
                    <a:pt x="17186" y="19408"/>
                  </a:cubicBezTo>
                  <a:cubicBezTo>
                    <a:pt x="17504" y="19322"/>
                    <a:pt x="17692" y="18998"/>
                    <a:pt x="17606" y="18679"/>
                  </a:cubicBezTo>
                  <a:lnTo>
                    <a:pt x="16597" y="14845"/>
                  </a:lnTo>
                  <a:lnTo>
                    <a:pt x="19265" y="16394"/>
                  </a:lnTo>
                  <a:cubicBezTo>
                    <a:pt x="19551" y="16561"/>
                    <a:pt x="19913" y="16464"/>
                    <a:pt x="20080" y="16178"/>
                  </a:cubicBezTo>
                  <a:cubicBezTo>
                    <a:pt x="20248" y="15892"/>
                    <a:pt x="20151" y="15530"/>
                    <a:pt x="19864" y="15363"/>
                  </a:cubicBezTo>
                  <a:lnTo>
                    <a:pt x="17196" y="13819"/>
                  </a:lnTo>
                  <a:lnTo>
                    <a:pt x="21026" y="12793"/>
                  </a:lnTo>
                  <a:cubicBezTo>
                    <a:pt x="21344" y="12707"/>
                    <a:pt x="21534" y="12383"/>
                    <a:pt x="21448" y="12064"/>
                  </a:cubicBezTo>
                  <a:cubicBezTo>
                    <a:pt x="21377" y="11799"/>
                    <a:pt x="21133" y="11620"/>
                    <a:pt x="20874" y="11620"/>
                  </a:cubicBezTo>
                  <a:cubicBezTo>
                    <a:pt x="20825" y="11620"/>
                    <a:pt x="20772" y="11626"/>
                    <a:pt x="20718" y="11642"/>
                  </a:cubicBezTo>
                  <a:lnTo>
                    <a:pt x="15743" y="12977"/>
                  </a:lnTo>
                  <a:lnTo>
                    <a:pt x="11989" y="10800"/>
                  </a:lnTo>
                  <a:lnTo>
                    <a:pt x="15743" y="8623"/>
                  </a:lnTo>
                  <a:lnTo>
                    <a:pt x="20718" y="9958"/>
                  </a:lnTo>
                  <a:cubicBezTo>
                    <a:pt x="20772" y="9974"/>
                    <a:pt x="20820" y="9980"/>
                    <a:pt x="20874" y="9980"/>
                  </a:cubicBezTo>
                  <a:cubicBezTo>
                    <a:pt x="21138" y="9980"/>
                    <a:pt x="21377" y="9806"/>
                    <a:pt x="21448" y="9536"/>
                  </a:cubicBezTo>
                  <a:cubicBezTo>
                    <a:pt x="21534" y="9217"/>
                    <a:pt x="21344" y="8893"/>
                    <a:pt x="21026" y="8807"/>
                  </a:cubicBezTo>
                  <a:lnTo>
                    <a:pt x="17196" y="7781"/>
                  </a:lnTo>
                  <a:lnTo>
                    <a:pt x="19864" y="6237"/>
                  </a:lnTo>
                  <a:cubicBezTo>
                    <a:pt x="20151" y="6070"/>
                    <a:pt x="20248" y="5708"/>
                    <a:pt x="20080" y="5422"/>
                  </a:cubicBezTo>
                  <a:cubicBezTo>
                    <a:pt x="19913" y="5136"/>
                    <a:pt x="19551" y="5039"/>
                    <a:pt x="19265" y="5206"/>
                  </a:cubicBezTo>
                  <a:lnTo>
                    <a:pt x="16602" y="6750"/>
                  </a:lnTo>
                  <a:lnTo>
                    <a:pt x="17613" y="2916"/>
                  </a:lnTo>
                  <a:cubicBezTo>
                    <a:pt x="17699" y="2597"/>
                    <a:pt x="17504" y="2273"/>
                    <a:pt x="17191" y="2187"/>
                  </a:cubicBezTo>
                  <a:cubicBezTo>
                    <a:pt x="16872" y="2101"/>
                    <a:pt x="16548" y="2296"/>
                    <a:pt x="16462" y="2609"/>
                  </a:cubicBezTo>
                  <a:lnTo>
                    <a:pt x="15149" y="7587"/>
                  </a:lnTo>
                  <a:lnTo>
                    <a:pt x="11331" y="9806"/>
                  </a:lnTo>
                  <a:lnTo>
                    <a:pt x="11331" y="5098"/>
                  </a:lnTo>
                  <a:lnTo>
                    <a:pt x="14981" y="1463"/>
                  </a:lnTo>
                  <a:cubicBezTo>
                    <a:pt x="15214" y="1231"/>
                    <a:pt x="15214" y="853"/>
                    <a:pt x="14981" y="621"/>
                  </a:cubicBezTo>
                  <a:cubicBezTo>
                    <a:pt x="14749" y="389"/>
                    <a:pt x="14371" y="389"/>
                    <a:pt x="14139" y="621"/>
                  </a:cubicBezTo>
                  <a:lnTo>
                    <a:pt x="11331" y="3419"/>
                  </a:lnTo>
                  <a:lnTo>
                    <a:pt x="11331" y="594"/>
                  </a:lnTo>
                  <a:cubicBezTo>
                    <a:pt x="11331" y="265"/>
                    <a:pt x="11066" y="0"/>
                    <a:pt x="10737" y="0"/>
                  </a:cubicBezTo>
                  <a:close/>
                </a:path>
              </a:pathLst>
            </a:custGeom>
            <a:solidFill>
              <a:srgbClr val="929292">
                <a:alpha val="83073"/>
              </a:srgbClr>
            </a:solidFill>
            <a:ln w="12700" cap="flat">
              <a:noFill/>
              <a:miter lim="400000"/>
            </a:ln>
            <a:effectLst/>
          </p:spPr>
          <p:txBody>
            <a:bodyPr wrap="square" lIns="0" tIns="0" rIns="0" bIns="0" numCol="1" anchor="ctr">
              <a:noAutofit/>
            </a:bodyPr>
            <a:lstStyle/>
            <a:p>
              <a:pPr>
                <a:defRPr b="0" sz="3200">
                  <a:solidFill>
                    <a:schemeClr val="accent1">
                      <a:hueOff val="118245"/>
                      <a:lumOff val="-11372"/>
                    </a:schemeClr>
                  </a:solidFill>
                  <a:latin typeface="+mn-lt"/>
                  <a:ea typeface="+mn-ea"/>
                  <a:cs typeface="+mn-cs"/>
                  <a:sym typeface="Helvetica Neue Medium"/>
                </a:defRPr>
              </a:pPr>
            </a:p>
          </p:txBody>
        </p:sp>
        <p:sp>
          <p:nvSpPr>
            <p:cNvPr id="145" name="Snowflake"/>
            <p:cNvSpPr/>
            <p:nvPr/>
          </p:nvSpPr>
          <p:spPr>
            <a:xfrm>
              <a:off x="7992667" y="851830"/>
              <a:ext cx="169248" cy="170316"/>
            </a:xfrm>
            <a:custGeom>
              <a:avLst/>
              <a:gdLst/>
              <a:ahLst/>
              <a:cxnLst>
                <a:cxn ang="0">
                  <a:pos x="wd2" y="hd2"/>
                </a:cxn>
                <a:cxn ang="5400000">
                  <a:pos x="wd2" y="hd2"/>
                </a:cxn>
                <a:cxn ang="10800000">
                  <a:pos x="wd2" y="hd2"/>
                </a:cxn>
                <a:cxn ang="16200000">
                  <a:pos x="wd2" y="hd2"/>
                </a:cxn>
              </a:cxnLst>
              <a:rect l="0" t="0" r="r" b="b"/>
              <a:pathLst>
                <a:path w="21469" h="21600" fill="norm" stroke="1" extrusionOk="0">
                  <a:moveTo>
                    <a:pt x="10737" y="0"/>
                  </a:moveTo>
                  <a:cubicBezTo>
                    <a:pt x="10407" y="0"/>
                    <a:pt x="10142" y="265"/>
                    <a:pt x="10142" y="594"/>
                  </a:cubicBezTo>
                  <a:lnTo>
                    <a:pt x="10142" y="3412"/>
                  </a:lnTo>
                  <a:lnTo>
                    <a:pt x="7334" y="616"/>
                  </a:lnTo>
                  <a:cubicBezTo>
                    <a:pt x="7102" y="384"/>
                    <a:pt x="6724" y="384"/>
                    <a:pt x="6492" y="616"/>
                  </a:cubicBezTo>
                  <a:cubicBezTo>
                    <a:pt x="6259" y="848"/>
                    <a:pt x="6259" y="1226"/>
                    <a:pt x="6492" y="1458"/>
                  </a:cubicBezTo>
                  <a:lnTo>
                    <a:pt x="10142" y="5093"/>
                  </a:lnTo>
                  <a:lnTo>
                    <a:pt x="10142" y="9801"/>
                  </a:lnTo>
                  <a:lnTo>
                    <a:pt x="6330" y="7592"/>
                  </a:lnTo>
                  <a:lnTo>
                    <a:pt x="5011" y="2614"/>
                  </a:lnTo>
                  <a:cubicBezTo>
                    <a:pt x="4925" y="2295"/>
                    <a:pt x="4601" y="2106"/>
                    <a:pt x="4282" y="2192"/>
                  </a:cubicBezTo>
                  <a:cubicBezTo>
                    <a:pt x="3964" y="2278"/>
                    <a:pt x="3774" y="2602"/>
                    <a:pt x="3860" y="2921"/>
                  </a:cubicBezTo>
                  <a:lnTo>
                    <a:pt x="4871" y="6755"/>
                  </a:lnTo>
                  <a:lnTo>
                    <a:pt x="2203" y="5206"/>
                  </a:lnTo>
                  <a:cubicBezTo>
                    <a:pt x="1917" y="5039"/>
                    <a:pt x="1555" y="5136"/>
                    <a:pt x="1388" y="5422"/>
                  </a:cubicBezTo>
                  <a:cubicBezTo>
                    <a:pt x="1220" y="5708"/>
                    <a:pt x="1317" y="6070"/>
                    <a:pt x="1604" y="6237"/>
                  </a:cubicBezTo>
                  <a:lnTo>
                    <a:pt x="4272" y="7781"/>
                  </a:lnTo>
                  <a:lnTo>
                    <a:pt x="442" y="8807"/>
                  </a:lnTo>
                  <a:cubicBezTo>
                    <a:pt x="124" y="8893"/>
                    <a:pt x="-66" y="9217"/>
                    <a:pt x="20" y="9536"/>
                  </a:cubicBezTo>
                  <a:cubicBezTo>
                    <a:pt x="91" y="9801"/>
                    <a:pt x="333" y="9980"/>
                    <a:pt x="593" y="9980"/>
                  </a:cubicBezTo>
                  <a:cubicBezTo>
                    <a:pt x="641" y="9980"/>
                    <a:pt x="696" y="9974"/>
                    <a:pt x="750" y="9958"/>
                  </a:cubicBezTo>
                  <a:lnTo>
                    <a:pt x="5724" y="8623"/>
                  </a:lnTo>
                  <a:lnTo>
                    <a:pt x="9477" y="10800"/>
                  </a:lnTo>
                  <a:lnTo>
                    <a:pt x="5724" y="12977"/>
                  </a:lnTo>
                  <a:lnTo>
                    <a:pt x="750" y="11642"/>
                  </a:lnTo>
                  <a:cubicBezTo>
                    <a:pt x="696" y="11626"/>
                    <a:pt x="647" y="11620"/>
                    <a:pt x="593" y="11620"/>
                  </a:cubicBezTo>
                  <a:cubicBezTo>
                    <a:pt x="328" y="11620"/>
                    <a:pt x="91" y="11794"/>
                    <a:pt x="20" y="12064"/>
                  </a:cubicBezTo>
                  <a:cubicBezTo>
                    <a:pt x="-66" y="12383"/>
                    <a:pt x="124" y="12707"/>
                    <a:pt x="442" y="12793"/>
                  </a:cubicBezTo>
                  <a:lnTo>
                    <a:pt x="4272" y="13819"/>
                  </a:lnTo>
                  <a:lnTo>
                    <a:pt x="1604" y="15363"/>
                  </a:lnTo>
                  <a:cubicBezTo>
                    <a:pt x="1317" y="15530"/>
                    <a:pt x="1220" y="15892"/>
                    <a:pt x="1388" y="16178"/>
                  </a:cubicBezTo>
                  <a:cubicBezTo>
                    <a:pt x="1555" y="16464"/>
                    <a:pt x="1917" y="16561"/>
                    <a:pt x="2203" y="16394"/>
                  </a:cubicBezTo>
                  <a:lnTo>
                    <a:pt x="4871" y="14845"/>
                  </a:lnTo>
                  <a:lnTo>
                    <a:pt x="3860" y="18679"/>
                  </a:lnTo>
                  <a:cubicBezTo>
                    <a:pt x="3774" y="18998"/>
                    <a:pt x="3969" y="19322"/>
                    <a:pt x="4282" y="19408"/>
                  </a:cubicBezTo>
                  <a:cubicBezTo>
                    <a:pt x="4601" y="19494"/>
                    <a:pt x="4925" y="19299"/>
                    <a:pt x="5011" y="18986"/>
                  </a:cubicBezTo>
                  <a:lnTo>
                    <a:pt x="6325" y="14008"/>
                  </a:lnTo>
                  <a:lnTo>
                    <a:pt x="10137" y="11799"/>
                  </a:lnTo>
                  <a:lnTo>
                    <a:pt x="10137" y="16507"/>
                  </a:lnTo>
                  <a:lnTo>
                    <a:pt x="6492" y="20142"/>
                  </a:lnTo>
                  <a:cubicBezTo>
                    <a:pt x="6259" y="20374"/>
                    <a:pt x="6259" y="20752"/>
                    <a:pt x="6492" y="20984"/>
                  </a:cubicBezTo>
                  <a:cubicBezTo>
                    <a:pt x="6724" y="21216"/>
                    <a:pt x="7102" y="21216"/>
                    <a:pt x="7334" y="20984"/>
                  </a:cubicBezTo>
                  <a:lnTo>
                    <a:pt x="10142" y="18188"/>
                  </a:lnTo>
                  <a:lnTo>
                    <a:pt x="10142" y="21006"/>
                  </a:lnTo>
                  <a:cubicBezTo>
                    <a:pt x="10142" y="21335"/>
                    <a:pt x="10407" y="21600"/>
                    <a:pt x="10737" y="21600"/>
                  </a:cubicBezTo>
                  <a:cubicBezTo>
                    <a:pt x="11066" y="21600"/>
                    <a:pt x="11331" y="21335"/>
                    <a:pt x="11331" y="21006"/>
                  </a:cubicBezTo>
                  <a:lnTo>
                    <a:pt x="11331" y="18188"/>
                  </a:lnTo>
                  <a:lnTo>
                    <a:pt x="14139" y="20984"/>
                  </a:lnTo>
                  <a:cubicBezTo>
                    <a:pt x="14371" y="21216"/>
                    <a:pt x="14749" y="21216"/>
                    <a:pt x="14981" y="20984"/>
                  </a:cubicBezTo>
                  <a:cubicBezTo>
                    <a:pt x="15214" y="20752"/>
                    <a:pt x="15214" y="20374"/>
                    <a:pt x="14981" y="20142"/>
                  </a:cubicBezTo>
                  <a:lnTo>
                    <a:pt x="11331" y="16507"/>
                  </a:lnTo>
                  <a:lnTo>
                    <a:pt x="11331" y="11799"/>
                  </a:lnTo>
                  <a:lnTo>
                    <a:pt x="15143" y="14008"/>
                  </a:lnTo>
                  <a:lnTo>
                    <a:pt x="16457" y="18986"/>
                  </a:lnTo>
                  <a:cubicBezTo>
                    <a:pt x="16543" y="19305"/>
                    <a:pt x="16867" y="19494"/>
                    <a:pt x="17186" y="19408"/>
                  </a:cubicBezTo>
                  <a:cubicBezTo>
                    <a:pt x="17504" y="19322"/>
                    <a:pt x="17692" y="18998"/>
                    <a:pt x="17606" y="18679"/>
                  </a:cubicBezTo>
                  <a:lnTo>
                    <a:pt x="16597" y="14845"/>
                  </a:lnTo>
                  <a:lnTo>
                    <a:pt x="19265" y="16394"/>
                  </a:lnTo>
                  <a:cubicBezTo>
                    <a:pt x="19551" y="16561"/>
                    <a:pt x="19913" y="16464"/>
                    <a:pt x="20080" y="16178"/>
                  </a:cubicBezTo>
                  <a:cubicBezTo>
                    <a:pt x="20248" y="15892"/>
                    <a:pt x="20151" y="15530"/>
                    <a:pt x="19864" y="15363"/>
                  </a:cubicBezTo>
                  <a:lnTo>
                    <a:pt x="17196" y="13819"/>
                  </a:lnTo>
                  <a:lnTo>
                    <a:pt x="21026" y="12793"/>
                  </a:lnTo>
                  <a:cubicBezTo>
                    <a:pt x="21344" y="12707"/>
                    <a:pt x="21534" y="12383"/>
                    <a:pt x="21448" y="12064"/>
                  </a:cubicBezTo>
                  <a:cubicBezTo>
                    <a:pt x="21377" y="11799"/>
                    <a:pt x="21133" y="11620"/>
                    <a:pt x="20874" y="11620"/>
                  </a:cubicBezTo>
                  <a:cubicBezTo>
                    <a:pt x="20825" y="11620"/>
                    <a:pt x="20772" y="11626"/>
                    <a:pt x="20718" y="11642"/>
                  </a:cubicBezTo>
                  <a:lnTo>
                    <a:pt x="15743" y="12977"/>
                  </a:lnTo>
                  <a:lnTo>
                    <a:pt x="11989" y="10800"/>
                  </a:lnTo>
                  <a:lnTo>
                    <a:pt x="15743" y="8623"/>
                  </a:lnTo>
                  <a:lnTo>
                    <a:pt x="20718" y="9958"/>
                  </a:lnTo>
                  <a:cubicBezTo>
                    <a:pt x="20772" y="9974"/>
                    <a:pt x="20820" y="9980"/>
                    <a:pt x="20874" y="9980"/>
                  </a:cubicBezTo>
                  <a:cubicBezTo>
                    <a:pt x="21138" y="9980"/>
                    <a:pt x="21377" y="9806"/>
                    <a:pt x="21448" y="9536"/>
                  </a:cubicBezTo>
                  <a:cubicBezTo>
                    <a:pt x="21534" y="9217"/>
                    <a:pt x="21344" y="8893"/>
                    <a:pt x="21026" y="8807"/>
                  </a:cubicBezTo>
                  <a:lnTo>
                    <a:pt x="17196" y="7781"/>
                  </a:lnTo>
                  <a:lnTo>
                    <a:pt x="19864" y="6237"/>
                  </a:lnTo>
                  <a:cubicBezTo>
                    <a:pt x="20151" y="6070"/>
                    <a:pt x="20248" y="5708"/>
                    <a:pt x="20080" y="5422"/>
                  </a:cubicBezTo>
                  <a:cubicBezTo>
                    <a:pt x="19913" y="5136"/>
                    <a:pt x="19551" y="5039"/>
                    <a:pt x="19265" y="5206"/>
                  </a:cubicBezTo>
                  <a:lnTo>
                    <a:pt x="16602" y="6750"/>
                  </a:lnTo>
                  <a:lnTo>
                    <a:pt x="17613" y="2916"/>
                  </a:lnTo>
                  <a:cubicBezTo>
                    <a:pt x="17699" y="2597"/>
                    <a:pt x="17504" y="2273"/>
                    <a:pt x="17191" y="2187"/>
                  </a:cubicBezTo>
                  <a:cubicBezTo>
                    <a:pt x="16872" y="2101"/>
                    <a:pt x="16548" y="2296"/>
                    <a:pt x="16462" y="2609"/>
                  </a:cubicBezTo>
                  <a:lnTo>
                    <a:pt x="15149" y="7587"/>
                  </a:lnTo>
                  <a:lnTo>
                    <a:pt x="11331" y="9806"/>
                  </a:lnTo>
                  <a:lnTo>
                    <a:pt x="11331" y="5098"/>
                  </a:lnTo>
                  <a:lnTo>
                    <a:pt x="14981" y="1463"/>
                  </a:lnTo>
                  <a:cubicBezTo>
                    <a:pt x="15214" y="1231"/>
                    <a:pt x="15214" y="853"/>
                    <a:pt x="14981" y="621"/>
                  </a:cubicBezTo>
                  <a:cubicBezTo>
                    <a:pt x="14749" y="389"/>
                    <a:pt x="14371" y="389"/>
                    <a:pt x="14139" y="621"/>
                  </a:cubicBezTo>
                  <a:lnTo>
                    <a:pt x="11331" y="3419"/>
                  </a:lnTo>
                  <a:lnTo>
                    <a:pt x="11331" y="594"/>
                  </a:lnTo>
                  <a:cubicBezTo>
                    <a:pt x="11331" y="265"/>
                    <a:pt x="11066" y="0"/>
                    <a:pt x="10737" y="0"/>
                  </a:cubicBezTo>
                  <a:close/>
                </a:path>
              </a:pathLst>
            </a:custGeom>
            <a:solidFill>
              <a:srgbClr val="929292">
                <a:alpha val="83073"/>
              </a:srgbClr>
            </a:solidFill>
            <a:ln w="12700" cap="flat">
              <a:noFill/>
              <a:miter lim="400000"/>
            </a:ln>
            <a:effectLst/>
          </p:spPr>
          <p:txBody>
            <a:bodyPr wrap="square" lIns="0" tIns="0" rIns="0" bIns="0" numCol="1" anchor="ctr">
              <a:noAutofit/>
            </a:bodyPr>
            <a:lstStyle/>
            <a:p>
              <a:pPr>
                <a:defRPr b="0" sz="3200">
                  <a:solidFill>
                    <a:schemeClr val="accent1">
                      <a:hueOff val="118245"/>
                      <a:lumOff val="-11372"/>
                    </a:schemeClr>
                  </a:solidFill>
                  <a:latin typeface="+mn-lt"/>
                  <a:ea typeface="+mn-ea"/>
                  <a:cs typeface="+mn-cs"/>
                  <a:sym typeface="Helvetica Neue Medium"/>
                </a:defRPr>
              </a:pPr>
            </a:p>
          </p:txBody>
        </p:sp>
        <p:sp>
          <p:nvSpPr>
            <p:cNvPr id="146" name="Snowflake"/>
            <p:cNvSpPr/>
            <p:nvPr/>
          </p:nvSpPr>
          <p:spPr>
            <a:xfrm>
              <a:off x="7992667" y="1188025"/>
              <a:ext cx="169248" cy="170316"/>
            </a:xfrm>
            <a:custGeom>
              <a:avLst/>
              <a:gdLst/>
              <a:ahLst/>
              <a:cxnLst>
                <a:cxn ang="0">
                  <a:pos x="wd2" y="hd2"/>
                </a:cxn>
                <a:cxn ang="5400000">
                  <a:pos x="wd2" y="hd2"/>
                </a:cxn>
                <a:cxn ang="10800000">
                  <a:pos x="wd2" y="hd2"/>
                </a:cxn>
                <a:cxn ang="16200000">
                  <a:pos x="wd2" y="hd2"/>
                </a:cxn>
              </a:cxnLst>
              <a:rect l="0" t="0" r="r" b="b"/>
              <a:pathLst>
                <a:path w="21469" h="21600" fill="norm" stroke="1" extrusionOk="0">
                  <a:moveTo>
                    <a:pt x="10737" y="0"/>
                  </a:moveTo>
                  <a:cubicBezTo>
                    <a:pt x="10407" y="0"/>
                    <a:pt x="10142" y="265"/>
                    <a:pt x="10142" y="594"/>
                  </a:cubicBezTo>
                  <a:lnTo>
                    <a:pt x="10142" y="3412"/>
                  </a:lnTo>
                  <a:lnTo>
                    <a:pt x="7334" y="616"/>
                  </a:lnTo>
                  <a:cubicBezTo>
                    <a:pt x="7102" y="384"/>
                    <a:pt x="6724" y="384"/>
                    <a:pt x="6492" y="616"/>
                  </a:cubicBezTo>
                  <a:cubicBezTo>
                    <a:pt x="6259" y="848"/>
                    <a:pt x="6259" y="1226"/>
                    <a:pt x="6492" y="1458"/>
                  </a:cubicBezTo>
                  <a:lnTo>
                    <a:pt x="10142" y="5093"/>
                  </a:lnTo>
                  <a:lnTo>
                    <a:pt x="10142" y="9801"/>
                  </a:lnTo>
                  <a:lnTo>
                    <a:pt x="6330" y="7592"/>
                  </a:lnTo>
                  <a:lnTo>
                    <a:pt x="5011" y="2614"/>
                  </a:lnTo>
                  <a:cubicBezTo>
                    <a:pt x="4925" y="2295"/>
                    <a:pt x="4601" y="2106"/>
                    <a:pt x="4282" y="2192"/>
                  </a:cubicBezTo>
                  <a:cubicBezTo>
                    <a:pt x="3964" y="2278"/>
                    <a:pt x="3774" y="2602"/>
                    <a:pt x="3860" y="2921"/>
                  </a:cubicBezTo>
                  <a:lnTo>
                    <a:pt x="4871" y="6755"/>
                  </a:lnTo>
                  <a:lnTo>
                    <a:pt x="2203" y="5206"/>
                  </a:lnTo>
                  <a:cubicBezTo>
                    <a:pt x="1917" y="5039"/>
                    <a:pt x="1555" y="5136"/>
                    <a:pt x="1388" y="5422"/>
                  </a:cubicBezTo>
                  <a:cubicBezTo>
                    <a:pt x="1220" y="5708"/>
                    <a:pt x="1317" y="6070"/>
                    <a:pt x="1604" y="6237"/>
                  </a:cubicBezTo>
                  <a:lnTo>
                    <a:pt x="4272" y="7781"/>
                  </a:lnTo>
                  <a:lnTo>
                    <a:pt x="442" y="8807"/>
                  </a:lnTo>
                  <a:cubicBezTo>
                    <a:pt x="124" y="8893"/>
                    <a:pt x="-66" y="9217"/>
                    <a:pt x="20" y="9536"/>
                  </a:cubicBezTo>
                  <a:cubicBezTo>
                    <a:pt x="91" y="9801"/>
                    <a:pt x="333" y="9980"/>
                    <a:pt x="593" y="9980"/>
                  </a:cubicBezTo>
                  <a:cubicBezTo>
                    <a:pt x="641" y="9980"/>
                    <a:pt x="696" y="9974"/>
                    <a:pt x="750" y="9958"/>
                  </a:cubicBezTo>
                  <a:lnTo>
                    <a:pt x="5724" y="8623"/>
                  </a:lnTo>
                  <a:lnTo>
                    <a:pt x="9477" y="10800"/>
                  </a:lnTo>
                  <a:lnTo>
                    <a:pt x="5724" y="12977"/>
                  </a:lnTo>
                  <a:lnTo>
                    <a:pt x="750" y="11642"/>
                  </a:lnTo>
                  <a:cubicBezTo>
                    <a:pt x="696" y="11626"/>
                    <a:pt x="647" y="11620"/>
                    <a:pt x="593" y="11620"/>
                  </a:cubicBezTo>
                  <a:cubicBezTo>
                    <a:pt x="328" y="11620"/>
                    <a:pt x="91" y="11794"/>
                    <a:pt x="20" y="12064"/>
                  </a:cubicBezTo>
                  <a:cubicBezTo>
                    <a:pt x="-66" y="12383"/>
                    <a:pt x="124" y="12707"/>
                    <a:pt x="442" y="12793"/>
                  </a:cubicBezTo>
                  <a:lnTo>
                    <a:pt x="4272" y="13819"/>
                  </a:lnTo>
                  <a:lnTo>
                    <a:pt x="1604" y="15363"/>
                  </a:lnTo>
                  <a:cubicBezTo>
                    <a:pt x="1317" y="15530"/>
                    <a:pt x="1220" y="15892"/>
                    <a:pt x="1388" y="16178"/>
                  </a:cubicBezTo>
                  <a:cubicBezTo>
                    <a:pt x="1555" y="16464"/>
                    <a:pt x="1917" y="16561"/>
                    <a:pt x="2203" y="16394"/>
                  </a:cubicBezTo>
                  <a:lnTo>
                    <a:pt x="4871" y="14845"/>
                  </a:lnTo>
                  <a:lnTo>
                    <a:pt x="3860" y="18679"/>
                  </a:lnTo>
                  <a:cubicBezTo>
                    <a:pt x="3774" y="18998"/>
                    <a:pt x="3969" y="19322"/>
                    <a:pt x="4282" y="19408"/>
                  </a:cubicBezTo>
                  <a:cubicBezTo>
                    <a:pt x="4601" y="19494"/>
                    <a:pt x="4925" y="19299"/>
                    <a:pt x="5011" y="18986"/>
                  </a:cubicBezTo>
                  <a:lnTo>
                    <a:pt x="6325" y="14008"/>
                  </a:lnTo>
                  <a:lnTo>
                    <a:pt x="10137" y="11799"/>
                  </a:lnTo>
                  <a:lnTo>
                    <a:pt x="10137" y="16507"/>
                  </a:lnTo>
                  <a:lnTo>
                    <a:pt x="6492" y="20142"/>
                  </a:lnTo>
                  <a:cubicBezTo>
                    <a:pt x="6259" y="20374"/>
                    <a:pt x="6259" y="20752"/>
                    <a:pt x="6492" y="20984"/>
                  </a:cubicBezTo>
                  <a:cubicBezTo>
                    <a:pt x="6724" y="21216"/>
                    <a:pt x="7102" y="21216"/>
                    <a:pt x="7334" y="20984"/>
                  </a:cubicBezTo>
                  <a:lnTo>
                    <a:pt x="10142" y="18188"/>
                  </a:lnTo>
                  <a:lnTo>
                    <a:pt x="10142" y="21006"/>
                  </a:lnTo>
                  <a:cubicBezTo>
                    <a:pt x="10142" y="21335"/>
                    <a:pt x="10407" y="21600"/>
                    <a:pt x="10737" y="21600"/>
                  </a:cubicBezTo>
                  <a:cubicBezTo>
                    <a:pt x="11066" y="21600"/>
                    <a:pt x="11331" y="21335"/>
                    <a:pt x="11331" y="21006"/>
                  </a:cubicBezTo>
                  <a:lnTo>
                    <a:pt x="11331" y="18188"/>
                  </a:lnTo>
                  <a:lnTo>
                    <a:pt x="14139" y="20984"/>
                  </a:lnTo>
                  <a:cubicBezTo>
                    <a:pt x="14371" y="21216"/>
                    <a:pt x="14749" y="21216"/>
                    <a:pt x="14981" y="20984"/>
                  </a:cubicBezTo>
                  <a:cubicBezTo>
                    <a:pt x="15214" y="20752"/>
                    <a:pt x="15214" y="20374"/>
                    <a:pt x="14981" y="20142"/>
                  </a:cubicBezTo>
                  <a:lnTo>
                    <a:pt x="11331" y="16507"/>
                  </a:lnTo>
                  <a:lnTo>
                    <a:pt x="11331" y="11799"/>
                  </a:lnTo>
                  <a:lnTo>
                    <a:pt x="15143" y="14008"/>
                  </a:lnTo>
                  <a:lnTo>
                    <a:pt x="16457" y="18986"/>
                  </a:lnTo>
                  <a:cubicBezTo>
                    <a:pt x="16543" y="19305"/>
                    <a:pt x="16867" y="19494"/>
                    <a:pt x="17186" y="19408"/>
                  </a:cubicBezTo>
                  <a:cubicBezTo>
                    <a:pt x="17504" y="19322"/>
                    <a:pt x="17692" y="18998"/>
                    <a:pt x="17606" y="18679"/>
                  </a:cubicBezTo>
                  <a:lnTo>
                    <a:pt x="16597" y="14845"/>
                  </a:lnTo>
                  <a:lnTo>
                    <a:pt x="19265" y="16394"/>
                  </a:lnTo>
                  <a:cubicBezTo>
                    <a:pt x="19551" y="16561"/>
                    <a:pt x="19913" y="16464"/>
                    <a:pt x="20080" y="16178"/>
                  </a:cubicBezTo>
                  <a:cubicBezTo>
                    <a:pt x="20248" y="15892"/>
                    <a:pt x="20151" y="15530"/>
                    <a:pt x="19864" y="15363"/>
                  </a:cubicBezTo>
                  <a:lnTo>
                    <a:pt x="17196" y="13819"/>
                  </a:lnTo>
                  <a:lnTo>
                    <a:pt x="21026" y="12793"/>
                  </a:lnTo>
                  <a:cubicBezTo>
                    <a:pt x="21344" y="12707"/>
                    <a:pt x="21534" y="12383"/>
                    <a:pt x="21448" y="12064"/>
                  </a:cubicBezTo>
                  <a:cubicBezTo>
                    <a:pt x="21377" y="11799"/>
                    <a:pt x="21133" y="11620"/>
                    <a:pt x="20874" y="11620"/>
                  </a:cubicBezTo>
                  <a:cubicBezTo>
                    <a:pt x="20825" y="11620"/>
                    <a:pt x="20772" y="11626"/>
                    <a:pt x="20718" y="11642"/>
                  </a:cubicBezTo>
                  <a:lnTo>
                    <a:pt x="15743" y="12977"/>
                  </a:lnTo>
                  <a:lnTo>
                    <a:pt x="11989" y="10800"/>
                  </a:lnTo>
                  <a:lnTo>
                    <a:pt x="15743" y="8623"/>
                  </a:lnTo>
                  <a:lnTo>
                    <a:pt x="20718" y="9958"/>
                  </a:lnTo>
                  <a:cubicBezTo>
                    <a:pt x="20772" y="9974"/>
                    <a:pt x="20820" y="9980"/>
                    <a:pt x="20874" y="9980"/>
                  </a:cubicBezTo>
                  <a:cubicBezTo>
                    <a:pt x="21138" y="9980"/>
                    <a:pt x="21377" y="9806"/>
                    <a:pt x="21448" y="9536"/>
                  </a:cubicBezTo>
                  <a:cubicBezTo>
                    <a:pt x="21534" y="9217"/>
                    <a:pt x="21344" y="8893"/>
                    <a:pt x="21026" y="8807"/>
                  </a:cubicBezTo>
                  <a:lnTo>
                    <a:pt x="17196" y="7781"/>
                  </a:lnTo>
                  <a:lnTo>
                    <a:pt x="19864" y="6237"/>
                  </a:lnTo>
                  <a:cubicBezTo>
                    <a:pt x="20151" y="6070"/>
                    <a:pt x="20248" y="5708"/>
                    <a:pt x="20080" y="5422"/>
                  </a:cubicBezTo>
                  <a:cubicBezTo>
                    <a:pt x="19913" y="5136"/>
                    <a:pt x="19551" y="5039"/>
                    <a:pt x="19265" y="5206"/>
                  </a:cubicBezTo>
                  <a:lnTo>
                    <a:pt x="16602" y="6750"/>
                  </a:lnTo>
                  <a:lnTo>
                    <a:pt x="17613" y="2916"/>
                  </a:lnTo>
                  <a:cubicBezTo>
                    <a:pt x="17699" y="2597"/>
                    <a:pt x="17504" y="2273"/>
                    <a:pt x="17191" y="2187"/>
                  </a:cubicBezTo>
                  <a:cubicBezTo>
                    <a:pt x="16872" y="2101"/>
                    <a:pt x="16548" y="2296"/>
                    <a:pt x="16462" y="2609"/>
                  </a:cubicBezTo>
                  <a:lnTo>
                    <a:pt x="15149" y="7587"/>
                  </a:lnTo>
                  <a:lnTo>
                    <a:pt x="11331" y="9806"/>
                  </a:lnTo>
                  <a:lnTo>
                    <a:pt x="11331" y="5098"/>
                  </a:lnTo>
                  <a:lnTo>
                    <a:pt x="14981" y="1463"/>
                  </a:lnTo>
                  <a:cubicBezTo>
                    <a:pt x="15214" y="1231"/>
                    <a:pt x="15214" y="853"/>
                    <a:pt x="14981" y="621"/>
                  </a:cubicBezTo>
                  <a:cubicBezTo>
                    <a:pt x="14749" y="389"/>
                    <a:pt x="14371" y="389"/>
                    <a:pt x="14139" y="621"/>
                  </a:cubicBezTo>
                  <a:lnTo>
                    <a:pt x="11331" y="3419"/>
                  </a:lnTo>
                  <a:lnTo>
                    <a:pt x="11331" y="594"/>
                  </a:lnTo>
                  <a:cubicBezTo>
                    <a:pt x="11331" y="265"/>
                    <a:pt x="11066" y="0"/>
                    <a:pt x="10737" y="0"/>
                  </a:cubicBezTo>
                  <a:close/>
                </a:path>
              </a:pathLst>
            </a:custGeom>
            <a:solidFill>
              <a:srgbClr val="929292">
                <a:alpha val="83073"/>
              </a:srgbClr>
            </a:solidFill>
            <a:ln w="12700" cap="flat">
              <a:noFill/>
              <a:miter lim="400000"/>
            </a:ln>
            <a:effectLst/>
          </p:spPr>
          <p:txBody>
            <a:bodyPr wrap="square" lIns="0" tIns="0" rIns="0" bIns="0" numCol="1" anchor="ctr">
              <a:noAutofit/>
            </a:bodyPr>
            <a:lstStyle/>
            <a:p>
              <a:pPr>
                <a:defRPr b="0" sz="3200">
                  <a:solidFill>
                    <a:schemeClr val="accent1">
                      <a:hueOff val="118245"/>
                      <a:lumOff val="-11372"/>
                    </a:schemeClr>
                  </a:solidFill>
                  <a:latin typeface="+mn-lt"/>
                  <a:ea typeface="+mn-ea"/>
                  <a:cs typeface="+mn-cs"/>
                  <a:sym typeface="Helvetica Neue Medium"/>
                </a:defRPr>
              </a:pPr>
            </a:p>
          </p:txBody>
        </p:sp>
        <p:sp>
          <p:nvSpPr>
            <p:cNvPr id="147" name="Snowflake"/>
            <p:cNvSpPr/>
            <p:nvPr/>
          </p:nvSpPr>
          <p:spPr>
            <a:xfrm>
              <a:off x="8621267" y="1379057"/>
              <a:ext cx="169777" cy="170849"/>
            </a:xfrm>
            <a:custGeom>
              <a:avLst/>
              <a:gdLst/>
              <a:ahLst/>
              <a:cxnLst>
                <a:cxn ang="0">
                  <a:pos x="wd2" y="hd2"/>
                </a:cxn>
                <a:cxn ang="5400000">
                  <a:pos x="wd2" y="hd2"/>
                </a:cxn>
                <a:cxn ang="10800000">
                  <a:pos x="wd2" y="hd2"/>
                </a:cxn>
                <a:cxn ang="16200000">
                  <a:pos x="wd2" y="hd2"/>
                </a:cxn>
              </a:cxnLst>
              <a:rect l="0" t="0" r="r" b="b"/>
              <a:pathLst>
                <a:path w="21469" h="21600" fill="norm" stroke="1" extrusionOk="0">
                  <a:moveTo>
                    <a:pt x="10737" y="0"/>
                  </a:moveTo>
                  <a:cubicBezTo>
                    <a:pt x="10407" y="0"/>
                    <a:pt x="10142" y="265"/>
                    <a:pt x="10142" y="594"/>
                  </a:cubicBezTo>
                  <a:lnTo>
                    <a:pt x="10142" y="3412"/>
                  </a:lnTo>
                  <a:lnTo>
                    <a:pt x="7334" y="616"/>
                  </a:lnTo>
                  <a:cubicBezTo>
                    <a:pt x="7102" y="384"/>
                    <a:pt x="6724" y="384"/>
                    <a:pt x="6492" y="616"/>
                  </a:cubicBezTo>
                  <a:cubicBezTo>
                    <a:pt x="6259" y="848"/>
                    <a:pt x="6259" y="1226"/>
                    <a:pt x="6492" y="1458"/>
                  </a:cubicBezTo>
                  <a:lnTo>
                    <a:pt x="10142" y="5093"/>
                  </a:lnTo>
                  <a:lnTo>
                    <a:pt x="10142" y="9801"/>
                  </a:lnTo>
                  <a:lnTo>
                    <a:pt x="6330" y="7592"/>
                  </a:lnTo>
                  <a:lnTo>
                    <a:pt x="5011" y="2614"/>
                  </a:lnTo>
                  <a:cubicBezTo>
                    <a:pt x="4925" y="2295"/>
                    <a:pt x="4601" y="2106"/>
                    <a:pt x="4282" y="2192"/>
                  </a:cubicBezTo>
                  <a:cubicBezTo>
                    <a:pt x="3964" y="2278"/>
                    <a:pt x="3774" y="2602"/>
                    <a:pt x="3860" y="2921"/>
                  </a:cubicBezTo>
                  <a:lnTo>
                    <a:pt x="4871" y="6755"/>
                  </a:lnTo>
                  <a:lnTo>
                    <a:pt x="2203" y="5206"/>
                  </a:lnTo>
                  <a:cubicBezTo>
                    <a:pt x="1917" y="5039"/>
                    <a:pt x="1555" y="5136"/>
                    <a:pt x="1388" y="5422"/>
                  </a:cubicBezTo>
                  <a:cubicBezTo>
                    <a:pt x="1220" y="5708"/>
                    <a:pt x="1317" y="6070"/>
                    <a:pt x="1604" y="6237"/>
                  </a:cubicBezTo>
                  <a:lnTo>
                    <a:pt x="4272" y="7781"/>
                  </a:lnTo>
                  <a:lnTo>
                    <a:pt x="442" y="8807"/>
                  </a:lnTo>
                  <a:cubicBezTo>
                    <a:pt x="124" y="8893"/>
                    <a:pt x="-66" y="9217"/>
                    <a:pt x="20" y="9536"/>
                  </a:cubicBezTo>
                  <a:cubicBezTo>
                    <a:pt x="91" y="9801"/>
                    <a:pt x="333" y="9980"/>
                    <a:pt x="593" y="9980"/>
                  </a:cubicBezTo>
                  <a:cubicBezTo>
                    <a:pt x="641" y="9980"/>
                    <a:pt x="696" y="9974"/>
                    <a:pt x="750" y="9958"/>
                  </a:cubicBezTo>
                  <a:lnTo>
                    <a:pt x="5724" y="8623"/>
                  </a:lnTo>
                  <a:lnTo>
                    <a:pt x="9477" y="10800"/>
                  </a:lnTo>
                  <a:lnTo>
                    <a:pt x="5724" y="12977"/>
                  </a:lnTo>
                  <a:lnTo>
                    <a:pt x="750" y="11642"/>
                  </a:lnTo>
                  <a:cubicBezTo>
                    <a:pt x="696" y="11626"/>
                    <a:pt x="647" y="11620"/>
                    <a:pt x="593" y="11620"/>
                  </a:cubicBezTo>
                  <a:cubicBezTo>
                    <a:pt x="328" y="11620"/>
                    <a:pt x="91" y="11794"/>
                    <a:pt x="20" y="12064"/>
                  </a:cubicBezTo>
                  <a:cubicBezTo>
                    <a:pt x="-66" y="12383"/>
                    <a:pt x="124" y="12707"/>
                    <a:pt x="442" y="12793"/>
                  </a:cubicBezTo>
                  <a:lnTo>
                    <a:pt x="4272" y="13819"/>
                  </a:lnTo>
                  <a:lnTo>
                    <a:pt x="1604" y="15363"/>
                  </a:lnTo>
                  <a:cubicBezTo>
                    <a:pt x="1317" y="15530"/>
                    <a:pt x="1220" y="15892"/>
                    <a:pt x="1388" y="16178"/>
                  </a:cubicBezTo>
                  <a:cubicBezTo>
                    <a:pt x="1555" y="16464"/>
                    <a:pt x="1917" y="16561"/>
                    <a:pt x="2203" y="16394"/>
                  </a:cubicBezTo>
                  <a:lnTo>
                    <a:pt x="4871" y="14845"/>
                  </a:lnTo>
                  <a:lnTo>
                    <a:pt x="3860" y="18679"/>
                  </a:lnTo>
                  <a:cubicBezTo>
                    <a:pt x="3774" y="18998"/>
                    <a:pt x="3969" y="19322"/>
                    <a:pt x="4282" y="19408"/>
                  </a:cubicBezTo>
                  <a:cubicBezTo>
                    <a:pt x="4601" y="19494"/>
                    <a:pt x="4925" y="19299"/>
                    <a:pt x="5011" y="18986"/>
                  </a:cubicBezTo>
                  <a:lnTo>
                    <a:pt x="6325" y="14008"/>
                  </a:lnTo>
                  <a:lnTo>
                    <a:pt x="10137" y="11799"/>
                  </a:lnTo>
                  <a:lnTo>
                    <a:pt x="10137" y="16507"/>
                  </a:lnTo>
                  <a:lnTo>
                    <a:pt x="6492" y="20142"/>
                  </a:lnTo>
                  <a:cubicBezTo>
                    <a:pt x="6259" y="20374"/>
                    <a:pt x="6259" y="20752"/>
                    <a:pt x="6492" y="20984"/>
                  </a:cubicBezTo>
                  <a:cubicBezTo>
                    <a:pt x="6724" y="21216"/>
                    <a:pt x="7102" y="21216"/>
                    <a:pt x="7334" y="20984"/>
                  </a:cubicBezTo>
                  <a:lnTo>
                    <a:pt x="10142" y="18188"/>
                  </a:lnTo>
                  <a:lnTo>
                    <a:pt x="10142" y="21006"/>
                  </a:lnTo>
                  <a:cubicBezTo>
                    <a:pt x="10142" y="21335"/>
                    <a:pt x="10407" y="21600"/>
                    <a:pt x="10737" y="21600"/>
                  </a:cubicBezTo>
                  <a:cubicBezTo>
                    <a:pt x="11066" y="21600"/>
                    <a:pt x="11331" y="21335"/>
                    <a:pt x="11331" y="21006"/>
                  </a:cubicBezTo>
                  <a:lnTo>
                    <a:pt x="11331" y="18188"/>
                  </a:lnTo>
                  <a:lnTo>
                    <a:pt x="14139" y="20984"/>
                  </a:lnTo>
                  <a:cubicBezTo>
                    <a:pt x="14371" y="21216"/>
                    <a:pt x="14749" y="21216"/>
                    <a:pt x="14981" y="20984"/>
                  </a:cubicBezTo>
                  <a:cubicBezTo>
                    <a:pt x="15214" y="20752"/>
                    <a:pt x="15214" y="20374"/>
                    <a:pt x="14981" y="20142"/>
                  </a:cubicBezTo>
                  <a:lnTo>
                    <a:pt x="11331" y="16507"/>
                  </a:lnTo>
                  <a:lnTo>
                    <a:pt x="11331" y="11799"/>
                  </a:lnTo>
                  <a:lnTo>
                    <a:pt x="15143" y="14008"/>
                  </a:lnTo>
                  <a:lnTo>
                    <a:pt x="16457" y="18986"/>
                  </a:lnTo>
                  <a:cubicBezTo>
                    <a:pt x="16543" y="19305"/>
                    <a:pt x="16867" y="19494"/>
                    <a:pt x="17186" y="19408"/>
                  </a:cubicBezTo>
                  <a:cubicBezTo>
                    <a:pt x="17504" y="19322"/>
                    <a:pt x="17692" y="18998"/>
                    <a:pt x="17606" y="18679"/>
                  </a:cubicBezTo>
                  <a:lnTo>
                    <a:pt x="16597" y="14845"/>
                  </a:lnTo>
                  <a:lnTo>
                    <a:pt x="19265" y="16394"/>
                  </a:lnTo>
                  <a:cubicBezTo>
                    <a:pt x="19551" y="16561"/>
                    <a:pt x="19913" y="16464"/>
                    <a:pt x="20080" y="16178"/>
                  </a:cubicBezTo>
                  <a:cubicBezTo>
                    <a:pt x="20248" y="15892"/>
                    <a:pt x="20151" y="15530"/>
                    <a:pt x="19864" y="15363"/>
                  </a:cubicBezTo>
                  <a:lnTo>
                    <a:pt x="17196" y="13819"/>
                  </a:lnTo>
                  <a:lnTo>
                    <a:pt x="21026" y="12793"/>
                  </a:lnTo>
                  <a:cubicBezTo>
                    <a:pt x="21344" y="12707"/>
                    <a:pt x="21534" y="12383"/>
                    <a:pt x="21448" y="12064"/>
                  </a:cubicBezTo>
                  <a:cubicBezTo>
                    <a:pt x="21377" y="11799"/>
                    <a:pt x="21133" y="11620"/>
                    <a:pt x="20874" y="11620"/>
                  </a:cubicBezTo>
                  <a:cubicBezTo>
                    <a:pt x="20825" y="11620"/>
                    <a:pt x="20772" y="11626"/>
                    <a:pt x="20718" y="11642"/>
                  </a:cubicBezTo>
                  <a:lnTo>
                    <a:pt x="15743" y="12977"/>
                  </a:lnTo>
                  <a:lnTo>
                    <a:pt x="11989" y="10800"/>
                  </a:lnTo>
                  <a:lnTo>
                    <a:pt x="15743" y="8623"/>
                  </a:lnTo>
                  <a:lnTo>
                    <a:pt x="20718" y="9958"/>
                  </a:lnTo>
                  <a:cubicBezTo>
                    <a:pt x="20772" y="9974"/>
                    <a:pt x="20820" y="9980"/>
                    <a:pt x="20874" y="9980"/>
                  </a:cubicBezTo>
                  <a:cubicBezTo>
                    <a:pt x="21138" y="9980"/>
                    <a:pt x="21377" y="9806"/>
                    <a:pt x="21448" y="9536"/>
                  </a:cubicBezTo>
                  <a:cubicBezTo>
                    <a:pt x="21534" y="9217"/>
                    <a:pt x="21344" y="8893"/>
                    <a:pt x="21026" y="8807"/>
                  </a:cubicBezTo>
                  <a:lnTo>
                    <a:pt x="17196" y="7781"/>
                  </a:lnTo>
                  <a:lnTo>
                    <a:pt x="19864" y="6237"/>
                  </a:lnTo>
                  <a:cubicBezTo>
                    <a:pt x="20151" y="6070"/>
                    <a:pt x="20248" y="5708"/>
                    <a:pt x="20080" y="5422"/>
                  </a:cubicBezTo>
                  <a:cubicBezTo>
                    <a:pt x="19913" y="5136"/>
                    <a:pt x="19551" y="5039"/>
                    <a:pt x="19265" y="5206"/>
                  </a:cubicBezTo>
                  <a:lnTo>
                    <a:pt x="16602" y="6750"/>
                  </a:lnTo>
                  <a:lnTo>
                    <a:pt x="17613" y="2916"/>
                  </a:lnTo>
                  <a:cubicBezTo>
                    <a:pt x="17699" y="2597"/>
                    <a:pt x="17504" y="2273"/>
                    <a:pt x="17191" y="2187"/>
                  </a:cubicBezTo>
                  <a:cubicBezTo>
                    <a:pt x="16872" y="2101"/>
                    <a:pt x="16548" y="2296"/>
                    <a:pt x="16462" y="2609"/>
                  </a:cubicBezTo>
                  <a:lnTo>
                    <a:pt x="15149" y="7587"/>
                  </a:lnTo>
                  <a:lnTo>
                    <a:pt x="11331" y="9806"/>
                  </a:lnTo>
                  <a:lnTo>
                    <a:pt x="11331" y="5098"/>
                  </a:lnTo>
                  <a:lnTo>
                    <a:pt x="14981" y="1463"/>
                  </a:lnTo>
                  <a:cubicBezTo>
                    <a:pt x="15214" y="1231"/>
                    <a:pt x="15214" y="853"/>
                    <a:pt x="14981" y="621"/>
                  </a:cubicBezTo>
                  <a:cubicBezTo>
                    <a:pt x="14749" y="389"/>
                    <a:pt x="14371" y="389"/>
                    <a:pt x="14139" y="621"/>
                  </a:cubicBezTo>
                  <a:lnTo>
                    <a:pt x="11331" y="3419"/>
                  </a:lnTo>
                  <a:lnTo>
                    <a:pt x="11331" y="594"/>
                  </a:lnTo>
                  <a:cubicBezTo>
                    <a:pt x="11331" y="265"/>
                    <a:pt x="11066" y="0"/>
                    <a:pt x="10737" y="0"/>
                  </a:cubicBezTo>
                  <a:close/>
                </a:path>
              </a:pathLst>
            </a:custGeom>
            <a:solidFill>
              <a:srgbClr val="929292">
                <a:alpha val="83073"/>
              </a:srgbClr>
            </a:solidFill>
            <a:ln w="12700" cap="flat">
              <a:noFill/>
              <a:miter lim="400000"/>
            </a:ln>
            <a:effectLst/>
          </p:spPr>
          <p:txBody>
            <a:bodyPr wrap="square" lIns="0" tIns="0" rIns="0" bIns="0" numCol="1" anchor="ctr">
              <a:noAutofit/>
            </a:bodyPr>
            <a:lstStyle/>
            <a:p>
              <a:pPr>
                <a:defRPr b="0" sz="3200">
                  <a:solidFill>
                    <a:schemeClr val="accent1">
                      <a:hueOff val="118245"/>
                      <a:lumOff val="-11372"/>
                    </a:schemeClr>
                  </a:solidFill>
                  <a:latin typeface="+mn-lt"/>
                  <a:ea typeface="+mn-ea"/>
                  <a:cs typeface="+mn-cs"/>
                  <a:sym typeface="Helvetica Neue Medium"/>
                </a:defRPr>
              </a:pPr>
            </a:p>
          </p:txBody>
        </p:sp>
        <p:sp>
          <p:nvSpPr>
            <p:cNvPr id="148" name="Snowflake"/>
            <p:cNvSpPr/>
            <p:nvPr/>
          </p:nvSpPr>
          <p:spPr>
            <a:xfrm>
              <a:off x="6876079" y="1000244"/>
              <a:ext cx="169777" cy="170848"/>
            </a:xfrm>
            <a:custGeom>
              <a:avLst/>
              <a:gdLst/>
              <a:ahLst/>
              <a:cxnLst>
                <a:cxn ang="0">
                  <a:pos x="wd2" y="hd2"/>
                </a:cxn>
                <a:cxn ang="5400000">
                  <a:pos x="wd2" y="hd2"/>
                </a:cxn>
                <a:cxn ang="10800000">
                  <a:pos x="wd2" y="hd2"/>
                </a:cxn>
                <a:cxn ang="16200000">
                  <a:pos x="wd2" y="hd2"/>
                </a:cxn>
              </a:cxnLst>
              <a:rect l="0" t="0" r="r" b="b"/>
              <a:pathLst>
                <a:path w="21469" h="21600" fill="norm" stroke="1" extrusionOk="0">
                  <a:moveTo>
                    <a:pt x="10737" y="0"/>
                  </a:moveTo>
                  <a:cubicBezTo>
                    <a:pt x="10407" y="0"/>
                    <a:pt x="10142" y="265"/>
                    <a:pt x="10142" y="594"/>
                  </a:cubicBezTo>
                  <a:lnTo>
                    <a:pt x="10142" y="3412"/>
                  </a:lnTo>
                  <a:lnTo>
                    <a:pt x="7334" y="616"/>
                  </a:lnTo>
                  <a:cubicBezTo>
                    <a:pt x="7102" y="384"/>
                    <a:pt x="6724" y="384"/>
                    <a:pt x="6492" y="616"/>
                  </a:cubicBezTo>
                  <a:cubicBezTo>
                    <a:pt x="6259" y="848"/>
                    <a:pt x="6259" y="1226"/>
                    <a:pt x="6492" y="1458"/>
                  </a:cubicBezTo>
                  <a:lnTo>
                    <a:pt x="10142" y="5093"/>
                  </a:lnTo>
                  <a:lnTo>
                    <a:pt x="10142" y="9801"/>
                  </a:lnTo>
                  <a:lnTo>
                    <a:pt x="6330" y="7592"/>
                  </a:lnTo>
                  <a:lnTo>
                    <a:pt x="5011" y="2614"/>
                  </a:lnTo>
                  <a:cubicBezTo>
                    <a:pt x="4925" y="2295"/>
                    <a:pt x="4601" y="2106"/>
                    <a:pt x="4282" y="2192"/>
                  </a:cubicBezTo>
                  <a:cubicBezTo>
                    <a:pt x="3964" y="2278"/>
                    <a:pt x="3774" y="2602"/>
                    <a:pt x="3860" y="2921"/>
                  </a:cubicBezTo>
                  <a:lnTo>
                    <a:pt x="4871" y="6755"/>
                  </a:lnTo>
                  <a:lnTo>
                    <a:pt x="2203" y="5206"/>
                  </a:lnTo>
                  <a:cubicBezTo>
                    <a:pt x="1917" y="5039"/>
                    <a:pt x="1555" y="5136"/>
                    <a:pt x="1388" y="5422"/>
                  </a:cubicBezTo>
                  <a:cubicBezTo>
                    <a:pt x="1220" y="5708"/>
                    <a:pt x="1317" y="6070"/>
                    <a:pt x="1604" y="6237"/>
                  </a:cubicBezTo>
                  <a:lnTo>
                    <a:pt x="4272" y="7781"/>
                  </a:lnTo>
                  <a:lnTo>
                    <a:pt x="442" y="8807"/>
                  </a:lnTo>
                  <a:cubicBezTo>
                    <a:pt x="124" y="8893"/>
                    <a:pt x="-66" y="9217"/>
                    <a:pt x="20" y="9536"/>
                  </a:cubicBezTo>
                  <a:cubicBezTo>
                    <a:pt x="91" y="9801"/>
                    <a:pt x="333" y="9980"/>
                    <a:pt x="593" y="9980"/>
                  </a:cubicBezTo>
                  <a:cubicBezTo>
                    <a:pt x="641" y="9980"/>
                    <a:pt x="696" y="9974"/>
                    <a:pt x="750" y="9958"/>
                  </a:cubicBezTo>
                  <a:lnTo>
                    <a:pt x="5724" y="8623"/>
                  </a:lnTo>
                  <a:lnTo>
                    <a:pt x="9477" y="10800"/>
                  </a:lnTo>
                  <a:lnTo>
                    <a:pt x="5724" y="12977"/>
                  </a:lnTo>
                  <a:lnTo>
                    <a:pt x="750" y="11642"/>
                  </a:lnTo>
                  <a:cubicBezTo>
                    <a:pt x="696" y="11626"/>
                    <a:pt x="647" y="11620"/>
                    <a:pt x="593" y="11620"/>
                  </a:cubicBezTo>
                  <a:cubicBezTo>
                    <a:pt x="328" y="11620"/>
                    <a:pt x="91" y="11794"/>
                    <a:pt x="20" y="12064"/>
                  </a:cubicBezTo>
                  <a:cubicBezTo>
                    <a:pt x="-66" y="12383"/>
                    <a:pt x="124" y="12707"/>
                    <a:pt x="442" y="12793"/>
                  </a:cubicBezTo>
                  <a:lnTo>
                    <a:pt x="4272" y="13819"/>
                  </a:lnTo>
                  <a:lnTo>
                    <a:pt x="1604" y="15363"/>
                  </a:lnTo>
                  <a:cubicBezTo>
                    <a:pt x="1317" y="15530"/>
                    <a:pt x="1220" y="15892"/>
                    <a:pt x="1388" y="16178"/>
                  </a:cubicBezTo>
                  <a:cubicBezTo>
                    <a:pt x="1555" y="16464"/>
                    <a:pt x="1917" y="16561"/>
                    <a:pt x="2203" y="16394"/>
                  </a:cubicBezTo>
                  <a:lnTo>
                    <a:pt x="4871" y="14845"/>
                  </a:lnTo>
                  <a:lnTo>
                    <a:pt x="3860" y="18679"/>
                  </a:lnTo>
                  <a:cubicBezTo>
                    <a:pt x="3774" y="18998"/>
                    <a:pt x="3969" y="19322"/>
                    <a:pt x="4282" y="19408"/>
                  </a:cubicBezTo>
                  <a:cubicBezTo>
                    <a:pt x="4601" y="19494"/>
                    <a:pt x="4925" y="19299"/>
                    <a:pt x="5011" y="18986"/>
                  </a:cubicBezTo>
                  <a:lnTo>
                    <a:pt x="6325" y="14008"/>
                  </a:lnTo>
                  <a:lnTo>
                    <a:pt x="10137" y="11799"/>
                  </a:lnTo>
                  <a:lnTo>
                    <a:pt x="10137" y="16507"/>
                  </a:lnTo>
                  <a:lnTo>
                    <a:pt x="6492" y="20142"/>
                  </a:lnTo>
                  <a:cubicBezTo>
                    <a:pt x="6259" y="20374"/>
                    <a:pt x="6259" y="20752"/>
                    <a:pt x="6492" y="20984"/>
                  </a:cubicBezTo>
                  <a:cubicBezTo>
                    <a:pt x="6724" y="21216"/>
                    <a:pt x="7102" y="21216"/>
                    <a:pt x="7334" y="20984"/>
                  </a:cubicBezTo>
                  <a:lnTo>
                    <a:pt x="10142" y="18188"/>
                  </a:lnTo>
                  <a:lnTo>
                    <a:pt x="10142" y="21006"/>
                  </a:lnTo>
                  <a:cubicBezTo>
                    <a:pt x="10142" y="21335"/>
                    <a:pt x="10407" y="21600"/>
                    <a:pt x="10737" y="21600"/>
                  </a:cubicBezTo>
                  <a:cubicBezTo>
                    <a:pt x="11066" y="21600"/>
                    <a:pt x="11331" y="21335"/>
                    <a:pt x="11331" y="21006"/>
                  </a:cubicBezTo>
                  <a:lnTo>
                    <a:pt x="11331" y="18188"/>
                  </a:lnTo>
                  <a:lnTo>
                    <a:pt x="14139" y="20984"/>
                  </a:lnTo>
                  <a:cubicBezTo>
                    <a:pt x="14371" y="21216"/>
                    <a:pt x="14749" y="21216"/>
                    <a:pt x="14981" y="20984"/>
                  </a:cubicBezTo>
                  <a:cubicBezTo>
                    <a:pt x="15214" y="20752"/>
                    <a:pt x="15214" y="20374"/>
                    <a:pt x="14981" y="20142"/>
                  </a:cubicBezTo>
                  <a:lnTo>
                    <a:pt x="11331" y="16507"/>
                  </a:lnTo>
                  <a:lnTo>
                    <a:pt x="11331" y="11799"/>
                  </a:lnTo>
                  <a:lnTo>
                    <a:pt x="15143" y="14008"/>
                  </a:lnTo>
                  <a:lnTo>
                    <a:pt x="16457" y="18986"/>
                  </a:lnTo>
                  <a:cubicBezTo>
                    <a:pt x="16543" y="19305"/>
                    <a:pt x="16867" y="19494"/>
                    <a:pt x="17186" y="19408"/>
                  </a:cubicBezTo>
                  <a:cubicBezTo>
                    <a:pt x="17504" y="19322"/>
                    <a:pt x="17692" y="18998"/>
                    <a:pt x="17606" y="18679"/>
                  </a:cubicBezTo>
                  <a:lnTo>
                    <a:pt x="16597" y="14845"/>
                  </a:lnTo>
                  <a:lnTo>
                    <a:pt x="19265" y="16394"/>
                  </a:lnTo>
                  <a:cubicBezTo>
                    <a:pt x="19551" y="16561"/>
                    <a:pt x="19913" y="16464"/>
                    <a:pt x="20080" y="16178"/>
                  </a:cubicBezTo>
                  <a:cubicBezTo>
                    <a:pt x="20248" y="15892"/>
                    <a:pt x="20151" y="15530"/>
                    <a:pt x="19864" y="15363"/>
                  </a:cubicBezTo>
                  <a:lnTo>
                    <a:pt x="17196" y="13819"/>
                  </a:lnTo>
                  <a:lnTo>
                    <a:pt x="21026" y="12793"/>
                  </a:lnTo>
                  <a:cubicBezTo>
                    <a:pt x="21344" y="12707"/>
                    <a:pt x="21534" y="12383"/>
                    <a:pt x="21448" y="12064"/>
                  </a:cubicBezTo>
                  <a:cubicBezTo>
                    <a:pt x="21377" y="11799"/>
                    <a:pt x="21133" y="11620"/>
                    <a:pt x="20874" y="11620"/>
                  </a:cubicBezTo>
                  <a:cubicBezTo>
                    <a:pt x="20825" y="11620"/>
                    <a:pt x="20772" y="11626"/>
                    <a:pt x="20718" y="11642"/>
                  </a:cubicBezTo>
                  <a:lnTo>
                    <a:pt x="15743" y="12977"/>
                  </a:lnTo>
                  <a:lnTo>
                    <a:pt x="11989" y="10800"/>
                  </a:lnTo>
                  <a:lnTo>
                    <a:pt x="15743" y="8623"/>
                  </a:lnTo>
                  <a:lnTo>
                    <a:pt x="20718" y="9958"/>
                  </a:lnTo>
                  <a:cubicBezTo>
                    <a:pt x="20772" y="9974"/>
                    <a:pt x="20820" y="9980"/>
                    <a:pt x="20874" y="9980"/>
                  </a:cubicBezTo>
                  <a:cubicBezTo>
                    <a:pt x="21138" y="9980"/>
                    <a:pt x="21377" y="9806"/>
                    <a:pt x="21448" y="9536"/>
                  </a:cubicBezTo>
                  <a:cubicBezTo>
                    <a:pt x="21534" y="9217"/>
                    <a:pt x="21344" y="8893"/>
                    <a:pt x="21026" y="8807"/>
                  </a:cubicBezTo>
                  <a:lnTo>
                    <a:pt x="17196" y="7781"/>
                  </a:lnTo>
                  <a:lnTo>
                    <a:pt x="19864" y="6237"/>
                  </a:lnTo>
                  <a:cubicBezTo>
                    <a:pt x="20151" y="6070"/>
                    <a:pt x="20248" y="5708"/>
                    <a:pt x="20080" y="5422"/>
                  </a:cubicBezTo>
                  <a:cubicBezTo>
                    <a:pt x="19913" y="5136"/>
                    <a:pt x="19551" y="5039"/>
                    <a:pt x="19265" y="5206"/>
                  </a:cubicBezTo>
                  <a:lnTo>
                    <a:pt x="16602" y="6750"/>
                  </a:lnTo>
                  <a:lnTo>
                    <a:pt x="17613" y="2916"/>
                  </a:lnTo>
                  <a:cubicBezTo>
                    <a:pt x="17699" y="2597"/>
                    <a:pt x="17504" y="2273"/>
                    <a:pt x="17191" y="2187"/>
                  </a:cubicBezTo>
                  <a:cubicBezTo>
                    <a:pt x="16872" y="2101"/>
                    <a:pt x="16548" y="2296"/>
                    <a:pt x="16462" y="2609"/>
                  </a:cubicBezTo>
                  <a:lnTo>
                    <a:pt x="15149" y="7587"/>
                  </a:lnTo>
                  <a:lnTo>
                    <a:pt x="11331" y="9806"/>
                  </a:lnTo>
                  <a:lnTo>
                    <a:pt x="11331" y="5098"/>
                  </a:lnTo>
                  <a:lnTo>
                    <a:pt x="14981" y="1463"/>
                  </a:lnTo>
                  <a:cubicBezTo>
                    <a:pt x="15214" y="1231"/>
                    <a:pt x="15214" y="853"/>
                    <a:pt x="14981" y="621"/>
                  </a:cubicBezTo>
                  <a:cubicBezTo>
                    <a:pt x="14749" y="389"/>
                    <a:pt x="14371" y="389"/>
                    <a:pt x="14139" y="621"/>
                  </a:cubicBezTo>
                  <a:lnTo>
                    <a:pt x="11331" y="3419"/>
                  </a:lnTo>
                  <a:lnTo>
                    <a:pt x="11331" y="594"/>
                  </a:lnTo>
                  <a:cubicBezTo>
                    <a:pt x="11331" y="265"/>
                    <a:pt x="11066" y="0"/>
                    <a:pt x="10737" y="0"/>
                  </a:cubicBezTo>
                  <a:close/>
                </a:path>
              </a:pathLst>
            </a:custGeom>
            <a:solidFill>
              <a:srgbClr val="929292">
                <a:alpha val="83073"/>
              </a:srgbClr>
            </a:solidFill>
            <a:ln w="12700" cap="flat">
              <a:noFill/>
              <a:miter lim="400000"/>
            </a:ln>
            <a:effectLst/>
          </p:spPr>
          <p:txBody>
            <a:bodyPr wrap="square" lIns="0" tIns="0" rIns="0" bIns="0" numCol="1" anchor="ctr">
              <a:noAutofit/>
            </a:bodyPr>
            <a:lstStyle/>
            <a:p>
              <a:pPr>
                <a:defRPr b="0" sz="3200">
                  <a:solidFill>
                    <a:schemeClr val="accent1">
                      <a:hueOff val="118245"/>
                      <a:lumOff val="-11372"/>
                    </a:schemeClr>
                  </a:solidFill>
                  <a:latin typeface="+mn-lt"/>
                  <a:ea typeface="+mn-ea"/>
                  <a:cs typeface="+mn-cs"/>
                  <a:sym typeface="Helvetica Neue Medium"/>
                </a:defRPr>
              </a:pPr>
            </a:p>
          </p:txBody>
        </p:sp>
        <p:sp>
          <p:nvSpPr>
            <p:cNvPr id="149" name="Snowflake"/>
            <p:cNvSpPr/>
            <p:nvPr/>
          </p:nvSpPr>
          <p:spPr>
            <a:xfrm>
              <a:off x="8365557" y="1972130"/>
              <a:ext cx="169248" cy="170316"/>
            </a:xfrm>
            <a:custGeom>
              <a:avLst/>
              <a:gdLst/>
              <a:ahLst/>
              <a:cxnLst>
                <a:cxn ang="0">
                  <a:pos x="wd2" y="hd2"/>
                </a:cxn>
                <a:cxn ang="5400000">
                  <a:pos x="wd2" y="hd2"/>
                </a:cxn>
                <a:cxn ang="10800000">
                  <a:pos x="wd2" y="hd2"/>
                </a:cxn>
                <a:cxn ang="16200000">
                  <a:pos x="wd2" y="hd2"/>
                </a:cxn>
              </a:cxnLst>
              <a:rect l="0" t="0" r="r" b="b"/>
              <a:pathLst>
                <a:path w="21469" h="21600" fill="norm" stroke="1" extrusionOk="0">
                  <a:moveTo>
                    <a:pt x="10737" y="0"/>
                  </a:moveTo>
                  <a:cubicBezTo>
                    <a:pt x="10407" y="0"/>
                    <a:pt x="10142" y="265"/>
                    <a:pt x="10142" y="594"/>
                  </a:cubicBezTo>
                  <a:lnTo>
                    <a:pt x="10142" y="3412"/>
                  </a:lnTo>
                  <a:lnTo>
                    <a:pt x="7334" y="616"/>
                  </a:lnTo>
                  <a:cubicBezTo>
                    <a:pt x="7102" y="384"/>
                    <a:pt x="6724" y="384"/>
                    <a:pt x="6492" y="616"/>
                  </a:cubicBezTo>
                  <a:cubicBezTo>
                    <a:pt x="6259" y="848"/>
                    <a:pt x="6259" y="1226"/>
                    <a:pt x="6492" y="1458"/>
                  </a:cubicBezTo>
                  <a:lnTo>
                    <a:pt x="10142" y="5093"/>
                  </a:lnTo>
                  <a:lnTo>
                    <a:pt x="10142" y="9801"/>
                  </a:lnTo>
                  <a:lnTo>
                    <a:pt x="6330" y="7592"/>
                  </a:lnTo>
                  <a:lnTo>
                    <a:pt x="5011" y="2614"/>
                  </a:lnTo>
                  <a:cubicBezTo>
                    <a:pt x="4925" y="2295"/>
                    <a:pt x="4601" y="2106"/>
                    <a:pt x="4282" y="2192"/>
                  </a:cubicBezTo>
                  <a:cubicBezTo>
                    <a:pt x="3964" y="2278"/>
                    <a:pt x="3774" y="2602"/>
                    <a:pt x="3860" y="2921"/>
                  </a:cubicBezTo>
                  <a:lnTo>
                    <a:pt x="4871" y="6755"/>
                  </a:lnTo>
                  <a:lnTo>
                    <a:pt x="2203" y="5206"/>
                  </a:lnTo>
                  <a:cubicBezTo>
                    <a:pt x="1917" y="5039"/>
                    <a:pt x="1555" y="5136"/>
                    <a:pt x="1388" y="5422"/>
                  </a:cubicBezTo>
                  <a:cubicBezTo>
                    <a:pt x="1220" y="5708"/>
                    <a:pt x="1317" y="6070"/>
                    <a:pt x="1604" y="6237"/>
                  </a:cubicBezTo>
                  <a:lnTo>
                    <a:pt x="4272" y="7781"/>
                  </a:lnTo>
                  <a:lnTo>
                    <a:pt x="442" y="8807"/>
                  </a:lnTo>
                  <a:cubicBezTo>
                    <a:pt x="124" y="8893"/>
                    <a:pt x="-66" y="9217"/>
                    <a:pt x="20" y="9536"/>
                  </a:cubicBezTo>
                  <a:cubicBezTo>
                    <a:pt x="91" y="9801"/>
                    <a:pt x="333" y="9980"/>
                    <a:pt x="593" y="9980"/>
                  </a:cubicBezTo>
                  <a:cubicBezTo>
                    <a:pt x="641" y="9980"/>
                    <a:pt x="696" y="9974"/>
                    <a:pt x="750" y="9958"/>
                  </a:cubicBezTo>
                  <a:lnTo>
                    <a:pt x="5724" y="8623"/>
                  </a:lnTo>
                  <a:lnTo>
                    <a:pt x="9477" y="10800"/>
                  </a:lnTo>
                  <a:lnTo>
                    <a:pt x="5724" y="12977"/>
                  </a:lnTo>
                  <a:lnTo>
                    <a:pt x="750" y="11642"/>
                  </a:lnTo>
                  <a:cubicBezTo>
                    <a:pt x="696" y="11626"/>
                    <a:pt x="647" y="11620"/>
                    <a:pt x="593" y="11620"/>
                  </a:cubicBezTo>
                  <a:cubicBezTo>
                    <a:pt x="328" y="11620"/>
                    <a:pt x="91" y="11794"/>
                    <a:pt x="20" y="12064"/>
                  </a:cubicBezTo>
                  <a:cubicBezTo>
                    <a:pt x="-66" y="12383"/>
                    <a:pt x="124" y="12707"/>
                    <a:pt x="442" y="12793"/>
                  </a:cubicBezTo>
                  <a:lnTo>
                    <a:pt x="4272" y="13819"/>
                  </a:lnTo>
                  <a:lnTo>
                    <a:pt x="1604" y="15363"/>
                  </a:lnTo>
                  <a:cubicBezTo>
                    <a:pt x="1317" y="15530"/>
                    <a:pt x="1220" y="15892"/>
                    <a:pt x="1388" y="16178"/>
                  </a:cubicBezTo>
                  <a:cubicBezTo>
                    <a:pt x="1555" y="16464"/>
                    <a:pt x="1917" y="16561"/>
                    <a:pt x="2203" y="16394"/>
                  </a:cubicBezTo>
                  <a:lnTo>
                    <a:pt x="4871" y="14845"/>
                  </a:lnTo>
                  <a:lnTo>
                    <a:pt x="3860" y="18679"/>
                  </a:lnTo>
                  <a:cubicBezTo>
                    <a:pt x="3774" y="18998"/>
                    <a:pt x="3969" y="19322"/>
                    <a:pt x="4282" y="19408"/>
                  </a:cubicBezTo>
                  <a:cubicBezTo>
                    <a:pt x="4601" y="19494"/>
                    <a:pt x="4925" y="19299"/>
                    <a:pt x="5011" y="18986"/>
                  </a:cubicBezTo>
                  <a:lnTo>
                    <a:pt x="6325" y="14008"/>
                  </a:lnTo>
                  <a:lnTo>
                    <a:pt x="10137" y="11799"/>
                  </a:lnTo>
                  <a:lnTo>
                    <a:pt x="10137" y="16507"/>
                  </a:lnTo>
                  <a:lnTo>
                    <a:pt x="6492" y="20142"/>
                  </a:lnTo>
                  <a:cubicBezTo>
                    <a:pt x="6259" y="20374"/>
                    <a:pt x="6259" y="20752"/>
                    <a:pt x="6492" y="20984"/>
                  </a:cubicBezTo>
                  <a:cubicBezTo>
                    <a:pt x="6724" y="21216"/>
                    <a:pt x="7102" y="21216"/>
                    <a:pt x="7334" y="20984"/>
                  </a:cubicBezTo>
                  <a:lnTo>
                    <a:pt x="10142" y="18188"/>
                  </a:lnTo>
                  <a:lnTo>
                    <a:pt x="10142" y="21006"/>
                  </a:lnTo>
                  <a:cubicBezTo>
                    <a:pt x="10142" y="21335"/>
                    <a:pt x="10407" y="21600"/>
                    <a:pt x="10737" y="21600"/>
                  </a:cubicBezTo>
                  <a:cubicBezTo>
                    <a:pt x="11066" y="21600"/>
                    <a:pt x="11331" y="21335"/>
                    <a:pt x="11331" y="21006"/>
                  </a:cubicBezTo>
                  <a:lnTo>
                    <a:pt x="11331" y="18188"/>
                  </a:lnTo>
                  <a:lnTo>
                    <a:pt x="14139" y="20984"/>
                  </a:lnTo>
                  <a:cubicBezTo>
                    <a:pt x="14371" y="21216"/>
                    <a:pt x="14749" y="21216"/>
                    <a:pt x="14981" y="20984"/>
                  </a:cubicBezTo>
                  <a:cubicBezTo>
                    <a:pt x="15214" y="20752"/>
                    <a:pt x="15214" y="20374"/>
                    <a:pt x="14981" y="20142"/>
                  </a:cubicBezTo>
                  <a:lnTo>
                    <a:pt x="11331" y="16507"/>
                  </a:lnTo>
                  <a:lnTo>
                    <a:pt x="11331" y="11799"/>
                  </a:lnTo>
                  <a:lnTo>
                    <a:pt x="15143" y="14008"/>
                  </a:lnTo>
                  <a:lnTo>
                    <a:pt x="16457" y="18986"/>
                  </a:lnTo>
                  <a:cubicBezTo>
                    <a:pt x="16543" y="19305"/>
                    <a:pt x="16867" y="19494"/>
                    <a:pt x="17186" y="19408"/>
                  </a:cubicBezTo>
                  <a:cubicBezTo>
                    <a:pt x="17504" y="19322"/>
                    <a:pt x="17692" y="18998"/>
                    <a:pt x="17606" y="18679"/>
                  </a:cubicBezTo>
                  <a:lnTo>
                    <a:pt x="16597" y="14845"/>
                  </a:lnTo>
                  <a:lnTo>
                    <a:pt x="19265" y="16394"/>
                  </a:lnTo>
                  <a:cubicBezTo>
                    <a:pt x="19551" y="16561"/>
                    <a:pt x="19913" y="16464"/>
                    <a:pt x="20080" y="16178"/>
                  </a:cubicBezTo>
                  <a:cubicBezTo>
                    <a:pt x="20248" y="15892"/>
                    <a:pt x="20151" y="15530"/>
                    <a:pt x="19864" y="15363"/>
                  </a:cubicBezTo>
                  <a:lnTo>
                    <a:pt x="17196" y="13819"/>
                  </a:lnTo>
                  <a:lnTo>
                    <a:pt x="21026" y="12793"/>
                  </a:lnTo>
                  <a:cubicBezTo>
                    <a:pt x="21344" y="12707"/>
                    <a:pt x="21534" y="12383"/>
                    <a:pt x="21448" y="12064"/>
                  </a:cubicBezTo>
                  <a:cubicBezTo>
                    <a:pt x="21377" y="11799"/>
                    <a:pt x="21133" y="11620"/>
                    <a:pt x="20874" y="11620"/>
                  </a:cubicBezTo>
                  <a:cubicBezTo>
                    <a:pt x="20825" y="11620"/>
                    <a:pt x="20772" y="11626"/>
                    <a:pt x="20718" y="11642"/>
                  </a:cubicBezTo>
                  <a:lnTo>
                    <a:pt x="15743" y="12977"/>
                  </a:lnTo>
                  <a:lnTo>
                    <a:pt x="11989" y="10800"/>
                  </a:lnTo>
                  <a:lnTo>
                    <a:pt x="15743" y="8623"/>
                  </a:lnTo>
                  <a:lnTo>
                    <a:pt x="20718" y="9958"/>
                  </a:lnTo>
                  <a:cubicBezTo>
                    <a:pt x="20772" y="9974"/>
                    <a:pt x="20820" y="9980"/>
                    <a:pt x="20874" y="9980"/>
                  </a:cubicBezTo>
                  <a:cubicBezTo>
                    <a:pt x="21138" y="9980"/>
                    <a:pt x="21377" y="9806"/>
                    <a:pt x="21448" y="9536"/>
                  </a:cubicBezTo>
                  <a:cubicBezTo>
                    <a:pt x="21534" y="9217"/>
                    <a:pt x="21344" y="8893"/>
                    <a:pt x="21026" y="8807"/>
                  </a:cubicBezTo>
                  <a:lnTo>
                    <a:pt x="17196" y="7781"/>
                  </a:lnTo>
                  <a:lnTo>
                    <a:pt x="19864" y="6237"/>
                  </a:lnTo>
                  <a:cubicBezTo>
                    <a:pt x="20151" y="6070"/>
                    <a:pt x="20248" y="5708"/>
                    <a:pt x="20080" y="5422"/>
                  </a:cubicBezTo>
                  <a:cubicBezTo>
                    <a:pt x="19913" y="5136"/>
                    <a:pt x="19551" y="5039"/>
                    <a:pt x="19265" y="5206"/>
                  </a:cubicBezTo>
                  <a:lnTo>
                    <a:pt x="16602" y="6750"/>
                  </a:lnTo>
                  <a:lnTo>
                    <a:pt x="17613" y="2916"/>
                  </a:lnTo>
                  <a:cubicBezTo>
                    <a:pt x="17699" y="2597"/>
                    <a:pt x="17504" y="2273"/>
                    <a:pt x="17191" y="2187"/>
                  </a:cubicBezTo>
                  <a:cubicBezTo>
                    <a:pt x="16872" y="2101"/>
                    <a:pt x="16548" y="2296"/>
                    <a:pt x="16462" y="2609"/>
                  </a:cubicBezTo>
                  <a:lnTo>
                    <a:pt x="15149" y="7587"/>
                  </a:lnTo>
                  <a:lnTo>
                    <a:pt x="11331" y="9806"/>
                  </a:lnTo>
                  <a:lnTo>
                    <a:pt x="11331" y="5098"/>
                  </a:lnTo>
                  <a:lnTo>
                    <a:pt x="14981" y="1463"/>
                  </a:lnTo>
                  <a:cubicBezTo>
                    <a:pt x="15214" y="1231"/>
                    <a:pt x="15214" y="853"/>
                    <a:pt x="14981" y="621"/>
                  </a:cubicBezTo>
                  <a:cubicBezTo>
                    <a:pt x="14749" y="389"/>
                    <a:pt x="14371" y="389"/>
                    <a:pt x="14139" y="621"/>
                  </a:cubicBezTo>
                  <a:lnTo>
                    <a:pt x="11331" y="3419"/>
                  </a:lnTo>
                  <a:lnTo>
                    <a:pt x="11331" y="594"/>
                  </a:lnTo>
                  <a:cubicBezTo>
                    <a:pt x="11331" y="265"/>
                    <a:pt x="11066" y="0"/>
                    <a:pt x="10737" y="0"/>
                  </a:cubicBezTo>
                  <a:close/>
                </a:path>
              </a:pathLst>
            </a:custGeom>
            <a:solidFill>
              <a:srgbClr val="929292">
                <a:alpha val="83073"/>
              </a:srgbClr>
            </a:solidFill>
            <a:ln w="12700" cap="flat">
              <a:noFill/>
              <a:miter lim="400000"/>
            </a:ln>
            <a:effectLst/>
          </p:spPr>
          <p:txBody>
            <a:bodyPr wrap="square" lIns="0" tIns="0" rIns="0" bIns="0" numCol="1" anchor="ctr">
              <a:noAutofit/>
            </a:bodyPr>
            <a:lstStyle/>
            <a:p>
              <a:pPr>
                <a:defRPr b="0" sz="3200">
                  <a:solidFill>
                    <a:schemeClr val="accent1">
                      <a:hueOff val="118245"/>
                      <a:lumOff val="-11372"/>
                    </a:schemeClr>
                  </a:solidFill>
                  <a:latin typeface="+mn-lt"/>
                  <a:ea typeface="+mn-ea"/>
                  <a:cs typeface="+mn-cs"/>
                  <a:sym typeface="Helvetica Neue Medium"/>
                </a:defRPr>
              </a:pPr>
            </a:p>
          </p:txBody>
        </p:sp>
        <p:sp>
          <p:nvSpPr>
            <p:cNvPr id="150" name="Snowflake"/>
            <p:cNvSpPr/>
            <p:nvPr/>
          </p:nvSpPr>
          <p:spPr>
            <a:xfrm>
              <a:off x="8244667" y="324603"/>
              <a:ext cx="169777" cy="170848"/>
            </a:xfrm>
            <a:custGeom>
              <a:avLst/>
              <a:gdLst/>
              <a:ahLst/>
              <a:cxnLst>
                <a:cxn ang="0">
                  <a:pos x="wd2" y="hd2"/>
                </a:cxn>
                <a:cxn ang="5400000">
                  <a:pos x="wd2" y="hd2"/>
                </a:cxn>
                <a:cxn ang="10800000">
                  <a:pos x="wd2" y="hd2"/>
                </a:cxn>
                <a:cxn ang="16200000">
                  <a:pos x="wd2" y="hd2"/>
                </a:cxn>
              </a:cxnLst>
              <a:rect l="0" t="0" r="r" b="b"/>
              <a:pathLst>
                <a:path w="21469" h="21600" fill="norm" stroke="1" extrusionOk="0">
                  <a:moveTo>
                    <a:pt x="10737" y="0"/>
                  </a:moveTo>
                  <a:cubicBezTo>
                    <a:pt x="10407" y="0"/>
                    <a:pt x="10142" y="265"/>
                    <a:pt x="10142" y="594"/>
                  </a:cubicBezTo>
                  <a:lnTo>
                    <a:pt x="10142" y="3412"/>
                  </a:lnTo>
                  <a:lnTo>
                    <a:pt x="7334" y="616"/>
                  </a:lnTo>
                  <a:cubicBezTo>
                    <a:pt x="7102" y="384"/>
                    <a:pt x="6724" y="384"/>
                    <a:pt x="6492" y="616"/>
                  </a:cubicBezTo>
                  <a:cubicBezTo>
                    <a:pt x="6259" y="848"/>
                    <a:pt x="6259" y="1226"/>
                    <a:pt x="6492" y="1458"/>
                  </a:cubicBezTo>
                  <a:lnTo>
                    <a:pt x="10142" y="5093"/>
                  </a:lnTo>
                  <a:lnTo>
                    <a:pt x="10142" y="9801"/>
                  </a:lnTo>
                  <a:lnTo>
                    <a:pt x="6330" y="7592"/>
                  </a:lnTo>
                  <a:lnTo>
                    <a:pt x="5011" y="2614"/>
                  </a:lnTo>
                  <a:cubicBezTo>
                    <a:pt x="4925" y="2295"/>
                    <a:pt x="4601" y="2106"/>
                    <a:pt x="4282" y="2192"/>
                  </a:cubicBezTo>
                  <a:cubicBezTo>
                    <a:pt x="3964" y="2278"/>
                    <a:pt x="3774" y="2602"/>
                    <a:pt x="3860" y="2921"/>
                  </a:cubicBezTo>
                  <a:lnTo>
                    <a:pt x="4871" y="6755"/>
                  </a:lnTo>
                  <a:lnTo>
                    <a:pt x="2203" y="5206"/>
                  </a:lnTo>
                  <a:cubicBezTo>
                    <a:pt x="1917" y="5039"/>
                    <a:pt x="1555" y="5136"/>
                    <a:pt x="1388" y="5422"/>
                  </a:cubicBezTo>
                  <a:cubicBezTo>
                    <a:pt x="1220" y="5708"/>
                    <a:pt x="1317" y="6070"/>
                    <a:pt x="1604" y="6237"/>
                  </a:cubicBezTo>
                  <a:lnTo>
                    <a:pt x="4272" y="7781"/>
                  </a:lnTo>
                  <a:lnTo>
                    <a:pt x="442" y="8807"/>
                  </a:lnTo>
                  <a:cubicBezTo>
                    <a:pt x="124" y="8893"/>
                    <a:pt x="-66" y="9217"/>
                    <a:pt x="20" y="9536"/>
                  </a:cubicBezTo>
                  <a:cubicBezTo>
                    <a:pt x="91" y="9801"/>
                    <a:pt x="333" y="9980"/>
                    <a:pt x="593" y="9980"/>
                  </a:cubicBezTo>
                  <a:cubicBezTo>
                    <a:pt x="641" y="9980"/>
                    <a:pt x="696" y="9974"/>
                    <a:pt x="750" y="9958"/>
                  </a:cubicBezTo>
                  <a:lnTo>
                    <a:pt x="5724" y="8623"/>
                  </a:lnTo>
                  <a:lnTo>
                    <a:pt x="9477" y="10800"/>
                  </a:lnTo>
                  <a:lnTo>
                    <a:pt x="5724" y="12977"/>
                  </a:lnTo>
                  <a:lnTo>
                    <a:pt x="750" y="11642"/>
                  </a:lnTo>
                  <a:cubicBezTo>
                    <a:pt x="696" y="11626"/>
                    <a:pt x="647" y="11620"/>
                    <a:pt x="593" y="11620"/>
                  </a:cubicBezTo>
                  <a:cubicBezTo>
                    <a:pt x="328" y="11620"/>
                    <a:pt x="91" y="11794"/>
                    <a:pt x="20" y="12064"/>
                  </a:cubicBezTo>
                  <a:cubicBezTo>
                    <a:pt x="-66" y="12383"/>
                    <a:pt x="124" y="12707"/>
                    <a:pt x="442" y="12793"/>
                  </a:cubicBezTo>
                  <a:lnTo>
                    <a:pt x="4272" y="13819"/>
                  </a:lnTo>
                  <a:lnTo>
                    <a:pt x="1604" y="15363"/>
                  </a:lnTo>
                  <a:cubicBezTo>
                    <a:pt x="1317" y="15530"/>
                    <a:pt x="1220" y="15892"/>
                    <a:pt x="1388" y="16178"/>
                  </a:cubicBezTo>
                  <a:cubicBezTo>
                    <a:pt x="1555" y="16464"/>
                    <a:pt x="1917" y="16561"/>
                    <a:pt x="2203" y="16394"/>
                  </a:cubicBezTo>
                  <a:lnTo>
                    <a:pt x="4871" y="14845"/>
                  </a:lnTo>
                  <a:lnTo>
                    <a:pt x="3860" y="18679"/>
                  </a:lnTo>
                  <a:cubicBezTo>
                    <a:pt x="3774" y="18998"/>
                    <a:pt x="3969" y="19322"/>
                    <a:pt x="4282" y="19408"/>
                  </a:cubicBezTo>
                  <a:cubicBezTo>
                    <a:pt x="4601" y="19494"/>
                    <a:pt x="4925" y="19299"/>
                    <a:pt x="5011" y="18986"/>
                  </a:cubicBezTo>
                  <a:lnTo>
                    <a:pt x="6325" y="14008"/>
                  </a:lnTo>
                  <a:lnTo>
                    <a:pt x="10137" y="11799"/>
                  </a:lnTo>
                  <a:lnTo>
                    <a:pt x="10137" y="16507"/>
                  </a:lnTo>
                  <a:lnTo>
                    <a:pt x="6492" y="20142"/>
                  </a:lnTo>
                  <a:cubicBezTo>
                    <a:pt x="6259" y="20374"/>
                    <a:pt x="6259" y="20752"/>
                    <a:pt x="6492" y="20984"/>
                  </a:cubicBezTo>
                  <a:cubicBezTo>
                    <a:pt x="6724" y="21216"/>
                    <a:pt x="7102" y="21216"/>
                    <a:pt x="7334" y="20984"/>
                  </a:cubicBezTo>
                  <a:lnTo>
                    <a:pt x="10142" y="18188"/>
                  </a:lnTo>
                  <a:lnTo>
                    <a:pt x="10142" y="21006"/>
                  </a:lnTo>
                  <a:cubicBezTo>
                    <a:pt x="10142" y="21335"/>
                    <a:pt x="10407" y="21600"/>
                    <a:pt x="10737" y="21600"/>
                  </a:cubicBezTo>
                  <a:cubicBezTo>
                    <a:pt x="11066" y="21600"/>
                    <a:pt x="11331" y="21335"/>
                    <a:pt x="11331" y="21006"/>
                  </a:cubicBezTo>
                  <a:lnTo>
                    <a:pt x="11331" y="18188"/>
                  </a:lnTo>
                  <a:lnTo>
                    <a:pt x="14139" y="20984"/>
                  </a:lnTo>
                  <a:cubicBezTo>
                    <a:pt x="14371" y="21216"/>
                    <a:pt x="14749" y="21216"/>
                    <a:pt x="14981" y="20984"/>
                  </a:cubicBezTo>
                  <a:cubicBezTo>
                    <a:pt x="15214" y="20752"/>
                    <a:pt x="15214" y="20374"/>
                    <a:pt x="14981" y="20142"/>
                  </a:cubicBezTo>
                  <a:lnTo>
                    <a:pt x="11331" y="16507"/>
                  </a:lnTo>
                  <a:lnTo>
                    <a:pt x="11331" y="11799"/>
                  </a:lnTo>
                  <a:lnTo>
                    <a:pt x="15143" y="14008"/>
                  </a:lnTo>
                  <a:lnTo>
                    <a:pt x="16457" y="18986"/>
                  </a:lnTo>
                  <a:cubicBezTo>
                    <a:pt x="16543" y="19305"/>
                    <a:pt x="16867" y="19494"/>
                    <a:pt x="17186" y="19408"/>
                  </a:cubicBezTo>
                  <a:cubicBezTo>
                    <a:pt x="17504" y="19322"/>
                    <a:pt x="17692" y="18998"/>
                    <a:pt x="17606" y="18679"/>
                  </a:cubicBezTo>
                  <a:lnTo>
                    <a:pt x="16597" y="14845"/>
                  </a:lnTo>
                  <a:lnTo>
                    <a:pt x="19265" y="16394"/>
                  </a:lnTo>
                  <a:cubicBezTo>
                    <a:pt x="19551" y="16561"/>
                    <a:pt x="19913" y="16464"/>
                    <a:pt x="20080" y="16178"/>
                  </a:cubicBezTo>
                  <a:cubicBezTo>
                    <a:pt x="20248" y="15892"/>
                    <a:pt x="20151" y="15530"/>
                    <a:pt x="19864" y="15363"/>
                  </a:cubicBezTo>
                  <a:lnTo>
                    <a:pt x="17196" y="13819"/>
                  </a:lnTo>
                  <a:lnTo>
                    <a:pt x="21026" y="12793"/>
                  </a:lnTo>
                  <a:cubicBezTo>
                    <a:pt x="21344" y="12707"/>
                    <a:pt x="21534" y="12383"/>
                    <a:pt x="21448" y="12064"/>
                  </a:cubicBezTo>
                  <a:cubicBezTo>
                    <a:pt x="21377" y="11799"/>
                    <a:pt x="21133" y="11620"/>
                    <a:pt x="20874" y="11620"/>
                  </a:cubicBezTo>
                  <a:cubicBezTo>
                    <a:pt x="20825" y="11620"/>
                    <a:pt x="20772" y="11626"/>
                    <a:pt x="20718" y="11642"/>
                  </a:cubicBezTo>
                  <a:lnTo>
                    <a:pt x="15743" y="12977"/>
                  </a:lnTo>
                  <a:lnTo>
                    <a:pt x="11989" y="10800"/>
                  </a:lnTo>
                  <a:lnTo>
                    <a:pt x="15743" y="8623"/>
                  </a:lnTo>
                  <a:lnTo>
                    <a:pt x="20718" y="9958"/>
                  </a:lnTo>
                  <a:cubicBezTo>
                    <a:pt x="20772" y="9974"/>
                    <a:pt x="20820" y="9980"/>
                    <a:pt x="20874" y="9980"/>
                  </a:cubicBezTo>
                  <a:cubicBezTo>
                    <a:pt x="21138" y="9980"/>
                    <a:pt x="21377" y="9806"/>
                    <a:pt x="21448" y="9536"/>
                  </a:cubicBezTo>
                  <a:cubicBezTo>
                    <a:pt x="21534" y="9217"/>
                    <a:pt x="21344" y="8893"/>
                    <a:pt x="21026" y="8807"/>
                  </a:cubicBezTo>
                  <a:lnTo>
                    <a:pt x="17196" y="7781"/>
                  </a:lnTo>
                  <a:lnTo>
                    <a:pt x="19864" y="6237"/>
                  </a:lnTo>
                  <a:cubicBezTo>
                    <a:pt x="20151" y="6070"/>
                    <a:pt x="20248" y="5708"/>
                    <a:pt x="20080" y="5422"/>
                  </a:cubicBezTo>
                  <a:cubicBezTo>
                    <a:pt x="19913" y="5136"/>
                    <a:pt x="19551" y="5039"/>
                    <a:pt x="19265" y="5206"/>
                  </a:cubicBezTo>
                  <a:lnTo>
                    <a:pt x="16602" y="6750"/>
                  </a:lnTo>
                  <a:lnTo>
                    <a:pt x="17613" y="2916"/>
                  </a:lnTo>
                  <a:cubicBezTo>
                    <a:pt x="17699" y="2597"/>
                    <a:pt x="17504" y="2273"/>
                    <a:pt x="17191" y="2187"/>
                  </a:cubicBezTo>
                  <a:cubicBezTo>
                    <a:pt x="16872" y="2101"/>
                    <a:pt x="16548" y="2296"/>
                    <a:pt x="16462" y="2609"/>
                  </a:cubicBezTo>
                  <a:lnTo>
                    <a:pt x="15149" y="7587"/>
                  </a:lnTo>
                  <a:lnTo>
                    <a:pt x="11331" y="9806"/>
                  </a:lnTo>
                  <a:lnTo>
                    <a:pt x="11331" y="5098"/>
                  </a:lnTo>
                  <a:lnTo>
                    <a:pt x="14981" y="1463"/>
                  </a:lnTo>
                  <a:cubicBezTo>
                    <a:pt x="15214" y="1231"/>
                    <a:pt x="15214" y="853"/>
                    <a:pt x="14981" y="621"/>
                  </a:cubicBezTo>
                  <a:cubicBezTo>
                    <a:pt x="14749" y="389"/>
                    <a:pt x="14371" y="389"/>
                    <a:pt x="14139" y="621"/>
                  </a:cubicBezTo>
                  <a:lnTo>
                    <a:pt x="11331" y="3419"/>
                  </a:lnTo>
                  <a:lnTo>
                    <a:pt x="11331" y="594"/>
                  </a:lnTo>
                  <a:cubicBezTo>
                    <a:pt x="11331" y="265"/>
                    <a:pt x="11066" y="0"/>
                    <a:pt x="10737" y="0"/>
                  </a:cubicBezTo>
                  <a:close/>
                </a:path>
              </a:pathLst>
            </a:custGeom>
            <a:solidFill>
              <a:srgbClr val="929292">
                <a:alpha val="83073"/>
              </a:srgbClr>
            </a:solidFill>
            <a:ln w="12700" cap="flat">
              <a:noFill/>
              <a:miter lim="400000"/>
            </a:ln>
            <a:effectLst/>
          </p:spPr>
          <p:txBody>
            <a:bodyPr wrap="square" lIns="0" tIns="0" rIns="0" bIns="0" numCol="1" anchor="ctr">
              <a:noAutofit/>
            </a:bodyPr>
            <a:lstStyle/>
            <a:p>
              <a:pPr>
                <a:defRPr b="0" sz="3200">
                  <a:solidFill>
                    <a:schemeClr val="accent1">
                      <a:hueOff val="118245"/>
                      <a:lumOff val="-11372"/>
                    </a:schemeClr>
                  </a:solidFill>
                  <a:latin typeface="+mn-lt"/>
                  <a:ea typeface="+mn-ea"/>
                  <a:cs typeface="+mn-cs"/>
                  <a:sym typeface="Helvetica Neue Medium"/>
                </a:defRPr>
              </a:pPr>
            </a:p>
          </p:txBody>
        </p:sp>
        <p:sp>
          <p:nvSpPr>
            <p:cNvPr id="151" name="Snowflake"/>
            <p:cNvSpPr/>
            <p:nvPr/>
          </p:nvSpPr>
          <p:spPr>
            <a:xfrm>
              <a:off x="7228995" y="51463"/>
              <a:ext cx="169249" cy="170316"/>
            </a:xfrm>
            <a:custGeom>
              <a:avLst/>
              <a:gdLst/>
              <a:ahLst/>
              <a:cxnLst>
                <a:cxn ang="0">
                  <a:pos x="wd2" y="hd2"/>
                </a:cxn>
                <a:cxn ang="5400000">
                  <a:pos x="wd2" y="hd2"/>
                </a:cxn>
                <a:cxn ang="10800000">
                  <a:pos x="wd2" y="hd2"/>
                </a:cxn>
                <a:cxn ang="16200000">
                  <a:pos x="wd2" y="hd2"/>
                </a:cxn>
              </a:cxnLst>
              <a:rect l="0" t="0" r="r" b="b"/>
              <a:pathLst>
                <a:path w="21469" h="21600" fill="norm" stroke="1" extrusionOk="0">
                  <a:moveTo>
                    <a:pt x="10737" y="0"/>
                  </a:moveTo>
                  <a:cubicBezTo>
                    <a:pt x="10407" y="0"/>
                    <a:pt x="10142" y="265"/>
                    <a:pt x="10142" y="594"/>
                  </a:cubicBezTo>
                  <a:lnTo>
                    <a:pt x="10142" y="3412"/>
                  </a:lnTo>
                  <a:lnTo>
                    <a:pt x="7334" y="616"/>
                  </a:lnTo>
                  <a:cubicBezTo>
                    <a:pt x="7102" y="384"/>
                    <a:pt x="6724" y="384"/>
                    <a:pt x="6492" y="616"/>
                  </a:cubicBezTo>
                  <a:cubicBezTo>
                    <a:pt x="6259" y="848"/>
                    <a:pt x="6259" y="1226"/>
                    <a:pt x="6492" y="1458"/>
                  </a:cubicBezTo>
                  <a:lnTo>
                    <a:pt x="10142" y="5093"/>
                  </a:lnTo>
                  <a:lnTo>
                    <a:pt x="10142" y="9801"/>
                  </a:lnTo>
                  <a:lnTo>
                    <a:pt x="6330" y="7592"/>
                  </a:lnTo>
                  <a:lnTo>
                    <a:pt x="5011" y="2614"/>
                  </a:lnTo>
                  <a:cubicBezTo>
                    <a:pt x="4925" y="2295"/>
                    <a:pt x="4601" y="2106"/>
                    <a:pt x="4282" y="2192"/>
                  </a:cubicBezTo>
                  <a:cubicBezTo>
                    <a:pt x="3964" y="2278"/>
                    <a:pt x="3774" y="2602"/>
                    <a:pt x="3860" y="2921"/>
                  </a:cubicBezTo>
                  <a:lnTo>
                    <a:pt x="4871" y="6755"/>
                  </a:lnTo>
                  <a:lnTo>
                    <a:pt x="2203" y="5206"/>
                  </a:lnTo>
                  <a:cubicBezTo>
                    <a:pt x="1917" y="5039"/>
                    <a:pt x="1555" y="5136"/>
                    <a:pt x="1388" y="5422"/>
                  </a:cubicBezTo>
                  <a:cubicBezTo>
                    <a:pt x="1220" y="5708"/>
                    <a:pt x="1317" y="6070"/>
                    <a:pt x="1604" y="6237"/>
                  </a:cubicBezTo>
                  <a:lnTo>
                    <a:pt x="4272" y="7781"/>
                  </a:lnTo>
                  <a:lnTo>
                    <a:pt x="442" y="8807"/>
                  </a:lnTo>
                  <a:cubicBezTo>
                    <a:pt x="124" y="8893"/>
                    <a:pt x="-66" y="9217"/>
                    <a:pt x="20" y="9536"/>
                  </a:cubicBezTo>
                  <a:cubicBezTo>
                    <a:pt x="91" y="9801"/>
                    <a:pt x="333" y="9980"/>
                    <a:pt x="593" y="9980"/>
                  </a:cubicBezTo>
                  <a:cubicBezTo>
                    <a:pt x="641" y="9980"/>
                    <a:pt x="696" y="9974"/>
                    <a:pt x="750" y="9958"/>
                  </a:cubicBezTo>
                  <a:lnTo>
                    <a:pt x="5724" y="8623"/>
                  </a:lnTo>
                  <a:lnTo>
                    <a:pt x="9477" y="10800"/>
                  </a:lnTo>
                  <a:lnTo>
                    <a:pt x="5724" y="12977"/>
                  </a:lnTo>
                  <a:lnTo>
                    <a:pt x="750" y="11642"/>
                  </a:lnTo>
                  <a:cubicBezTo>
                    <a:pt x="696" y="11626"/>
                    <a:pt x="647" y="11620"/>
                    <a:pt x="593" y="11620"/>
                  </a:cubicBezTo>
                  <a:cubicBezTo>
                    <a:pt x="328" y="11620"/>
                    <a:pt x="91" y="11794"/>
                    <a:pt x="20" y="12064"/>
                  </a:cubicBezTo>
                  <a:cubicBezTo>
                    <a:pt x="-66" y="12383"/>
                    <a:pt x="124" y="12707"/>
                    <a:pt x="442" y="12793"/>
                  </a:cubicBezTo>
                  <a:lnTo>
                    <a:pt x="4272" y="13819"/>
                  </a:lnTo>
                  <a:lnTo>
                    <a:pt x="1604" y="15363"/>
                  </a:lnTo>
                  <a:cubicBezTo>
                    <a:pt x="1317" y="15530"/>
                    <a:pt x="1220" y="15892"/>
                    <a:pt x="1388" y="16178"/>
                  </a:cubicBezTo>
                  <a:cubicBezTo>
                    <a:pt x="1555" y="16464"/>
                    <a:pt x="1917" y="16561"/>
                    <a:pt x="2203" y="16394"/>
                  </a:cubicBezTo>
                  <a:lnTo>
                    <a:pt x="4871" y="14845"/>
                  </a:lnTo>
                  <a:lnTo>
                    <a:pt x="3860" y="18679"/>
                  </a:lnTo>
                  <a:cubicBezTo>
                    <a:pt x="3774" y="18998"/>
                    <a:pt x="3969" y="19322"/>
                    <a:pt x="4282" y="19408"/>
                  </a:cubicBezTo>
                  <a:cubicBezTo>
                    <a:pt x="4601" y="19494"/>
                    <a:pt x="4925" y="19299"/>
                    <a:pt x="5011" y="18986"/>
                  </a:cubicBezTo>
                  <a:lnTo>
                    <a:pt x="6325" y="14008"/>
                  </a:lnTo>
                  <a:lnTo>
                    <a:pt x="10137" y="11799"/>
                  </a:lnTo>
                  <a:lnTo>
                    <a:pt x="10137" y="16507"/>
                  </a:lnTo>
                  <a:lnTo>
                    <a:pt x="6492" y="20142"/>
                  </a:lnTo>
                  <a:cubicBezTo>
                    <a:pt x="6259" y="20374"/>
                    <a:pt x="6259" y="20752"/>
                    <a:pt x="6492" y="20984"/>
                  </a:cubicBezTo>
                  <a:cubicBezTo>
                    <a:pt x="6724" y="21216"/>
                    <a:pt x="7102" y="21216"/>
                    <a:pt x="7334" y="20984"/>
                  </a:cubicBezTo>
                  <a:lnTo>
                    <a:pt x="10142" y="18188"/>
                  </a:lnTo>
                  <a:lnTo>
                    <a:pt x="10142" y="21006"/>
                  </a:lnTo>
                  <a:cubicBezTo>
                    <a:pt x="10142" y="21335"/>
                    <a:pt x="10407" y="21600"/>
                    <a:pt x="10737" y="21600"/>
                  </a:cubicBezTo>
                  <a:cubicBezTo>
                    <a:pt x="11066" y="21600"/>
                    <a:pt x="11331" y="21335"/>
                    <a:pt x="11331" y="21006"/>
                  </a:cubicBezTo>
                  <a:lnTo>
                    <a:pt x="11331" y="18188"/>
                  </a:lnTo>
                  <a:lnTo>
                    <a:pt x="14139" y="20984"/>
                  </a:lnTo>
                  <a:cubicBezTo>
                    <a:pt x="14371" y="21216"/>
                    <a:pt x="14749" y="21216"/>
                    <a:pt x="14981" y="20984"/>
                  </a:cubicBezTo>
                  <a:cubicBezTo>
                    <a:pt x="15214" y="20752"/>
                    <a:pt x="15214" y="20374"/>
                    <a:pt x="14981" y="20142"/>
                  </a:cubicBezTo>
                  <a:lnTo>
                    <a:pt x="11331" y="16507"/>
                  </a:lnTo>
                  <a:lnTo>
                    <a:pt x="11331" y="11799"/>
                  </a:lnTo>
                  <a:lnTo>
                    <a:pt x="15143" y="14008"/>
                  </a:lnTo>
                  <a:lnTo>
                    <a:pt x="16457" y="18986"/>
                  </a:lnTo>
                  <a:cubicBezTo>
                    <a:pt x="16543" y="19305"/>
                    <a:pt x="16867" y="19494"/>
                    <a:pt x="17186" y="19408"/>
                  </a:cubicBezTo>
                  <a:cubicBezTo>
                    <a:pt x="17504" y="19322"/>
                    <a:pt x="17692" y="18998"/>
                    <a:pt x="17606" y="18679"/>
                  </a:cubicBezTo>
                  <a:lnTo>
                    <a:pt x="16597" y="14845"/>
                  </a:lnTo>
                  <a:lnTo>
                    <a:pt x="19265" y="16394"/>
                  </a:lnTo>
                  <a:cubicBezTo>
                    <a:pt x="19551" y="16561"/>
                    <a:pt x="19913" y="16464"/>
                    <a:pt x="20080" y="16178"/>
                  </a:cubicBezTo>
                  <a:cubicBezTo>
                    <a:pt x="20248" y="15892"/>
                    <a:pt x="20151" y="15530"/>
                    <a:pt x="19864" y="15363"/>
                  </a:cubicBezTo>
                  <a:lnTo>
                    <a:pt x="17196" y="13819"/>
                  </a:lnTo>
                  <a:lnTo>
                    <a:pt x="21026" y="12793"/>
                  </a:lnTo>
                  <a:cubicBezTo>
                    <a:pt x="21344" y="12707"/>
                    <a:pt x="21534" y="12383"/>
                    <a:pt x="21448" y="12064"/>
                  </a:cubicBezTo>
                  <a:cubicBezTo>
                    <a:pt x="21377" y="11799"/>
                    <a:pt x="21133" y="11620"/>
                    <a:pt x="20874" y="11620"/>
                  </a:cubicBezTo>
                  <a:cubicBezTo>
                    <a:pt x="20825" y="11620"/>
                    <a:pt x="20772" y="11626"/>
                    <a:pt x="20718" y="11642"/>
                  </a:cubicBezTo>
                  <a:lnTo>
                    <a:pt x="15743" y="12977"/>
                  </a:lnTo>
                  <a:lnTo>
                    <a:pt x="11989" y="10800"/>
                  </a:lnTo>
                  <a:lnTo>
                    <a:pt x="15743" y="8623"/>
                  </a:lnTo>
                  <a:lnTo>
                    <a:pt x="20718" y="9958"/>
                  </a:lnTo>
                  <a:cubicBezTo>
                    <a:pt x="20772" y="9974"/>
                    <a:pt x="20820" y="9980"/>
                    <a:pt x="20874" y="9980"/>
                  </a:cubicBezTo>
                  <a:cubicBezTo>
                    <a:pt x="21138" y="9980"/>
                    <a:pt x="21377" y="9806"/>
                    <a:pt x="21448" y="9536"/>
                  </a:cubicBezTo>
                  <a:cubicBezTo>
                    <a:pt x="21534" y="9217"/>
                    <a:pt x="21344" y="8893"/>
                    <a:pt x="21026" y="8807"/>
                  </a:cubicBezTo>
                  <a:lnTo>
                    <a:pt x="17196" y="7781"/>
                  </a:lnTo>
                  <a:lnTo>
                    <a:pt x="19864" y="6237"/>
                  </a:lnTo>
                  <a:cubicBezTo>
                    <a:pt x="20151" y="6070"/>
                    <a:pt x="20248" y="5708"/>
                    <a:pt x="20080" y="5422"/>
                  </a:cubicBezTo>
                  <a:cubicBezTo>
                    <a:pt x="19913" y="5136"/>
                    <a:pt x="19551" y="5039"/>
                    <a:pt x="19265" y="5206"/>
                  </a:cubicBezTo>
                  <a:lnTo>
                    <a:pt x="16602" y="6750"/>
                  </a:lnTo>
                  <a:lnTo>
                    <a:pt x="17613" y="2916"/>
                  </a:lnTo>
                  <a:cubicBezTo>
                    <a:pt x="17699" y="2597"/>
                    <a:pt x="17504" y="2273"/>
                    <a:pt x="17191" y="2187"/>
                  </a:cubicBezTo>
                  <a:cubicBezTo>
                    <a:pt x="16872" y="2101"/>
                    <a:pt x="16548" y="2296"/>
                    <a:pt x="16462" y="2609"/>
                  </a:cubicBezTo>
                  <a:lnTo>
                    <a:pt x="15149" y="7587"/>
                  </a:lnTo>
                  <a:lnTo>
                    <a:pt x="11331" y="9806"/>
                  </a:lnTo>
                  <a:lnTo>
                    <a:pt x="11331" y="5098"/>
                  </a:lnTo>
                  <a:lnTo>
                    <a:pt x="14981" y="1463"/>
                  </a:lnTo>
                  <a:cubicBezTo>
                    <a:pt x="15214" y="1231"/>
                    <a:pt x="15214" y="853"/>
                    <a:pt x="14981" y="621"/>
                  </a:cubicBezTo>
                  <a:cubicBezTo>
                    <a:pt x="14749" y="389"/>
                    <a:pt x="14371" y="389"/>
                    <a:pt x="14139" y="621"/>
                  </a:cubicBezTo>
                  <a:lnTo>
                    <a:pt x="11331" y="3419"/>
                  </a:lnTo>
                  <a:lnTo>
                    <a:pt x="11331" y="594"/>
                  </a:lnTo>
                  <a:cubicBezTo>
                    <a:pt x="11331" y="265"/>
                    <a:pt x="11066" y="0"/>
                    <a:pt x="10737" y="0"/>
                  </a:cubicBezTo>
                  <a:close/>
                </a:path>
              </a:pathLst>
            </a:custGeom>
            <a:solidFill>
              <a:srgbClr val="929292">
                <a:alpha val="83073"/>
              </a:srgbClr>
            </a:solidFill>
            <a:ln w="12700" cap="flat">
              <a:noFill/>
              <a:miter lim="400000"/>
            </a:ln>
            <a:effectLst/>
          </p:spPr>
          <p:txBody>
            <a:bodyPr wrap="square" lIns="0" tIns="0" rIns="0" bIns="0" numCol="1" anchor="ctr">
              <a:noAutofit/>
            </a:bodyPr>
            <a:lstStyle/>
            <a:p>
              <a:pPr>
                <a:defRPr b="0" sz="3200">
                  <a:solidFill>
                    <a:schemeClr val="accent1">
                      <a:hueOff val="118245"/>
                      <a:lumOff val="-11372"/>
                    </a:schemeClr>
                  </a:solidFill>
                  <a:latin typeface="+mn-lt"/>
                  <a:ea typeface="+mn-ea"/>
                  <a:cs typeface="+mn-cs"/>
                  <a:sym typeface="Helvetica Neue Medium"/>
                </a:defRPr>
              </a:pPr>
            </a:p>
          </p:txBody>
        </p:sp>
        <p:sp>
          <p:nvSpPr>
            <p:cNvPr id="152" name="Snowflake"/>
            <p:cNvSpPr/>
            <p:nvPr/>
          </p:nvSpPr>
          <p:spPr>
            <a:xfrm>
              <a:off x="7804763" y="324603"/>
              <a:ext cx="169778" cy="170848"/>
            </a:xfrm>
            <a:custGeom>
              <a:avLst/>
              <a:gdLst/>
              <a:ahLst/>
              <a:cxnLst>
                <a:cxn ang="0">
                  <a:pos x="wd2" y="hd2"/>
                </a:cxn>
                <a:cxn ang="5400000">
                  <a:pos x="wd2" y="hd2"/>
                </a:cxn>
                <a:cxn ang="10800000">
                  <a:pos x="wd2" y="hd2"/>
                </a:cxn>
                <a:cxn ang="16200000">
                  <a:pos x="wd2" y="hd2"/>
                </a:cxn>
              </a:cxnLst>
              <a:rect l="0" t="0" r="r" b="b"/>
              <a:pathLst>
                <a:path w="21469" h="21600" fill="norm" stroke="1" extrusionOk="0">
                  <a:moveTo>
                    <a:pt x="10737" y="0"/>
                  </a:moveTo>
                  <a:cubicBezTo>
                    <a:pt x="10407" y="0"/>
                    <a:pt x="10142" y="265"/>
                    <a:pt x="10142" y="594"/>
                  </a:cubicBezTo>
                  <a:lnTo>
                    <a:pt x="10142" y="3412"/>
                  </a:lnTo>
                  <a:lnTo>
                    <a:pt x="7334" y="616"/>
                  </a:lnTo>
                  <a:cubicBezTo>
                    <a:pt x="7102" y="384"/>
                    <a:pt x="6724" y="384"/>
                    <a:pt x="6492" y="616"/>
                  </a:cubicBezTo>
                  <a:cubicBezTo>
                    <a:pt x="6259" y="848"/>
                    <a:pt x="6259" y="1226"/>
                    <a:pt x="6492" y="1458"/>
                  </a:cubicBezTo>
                  <a:lnTo>
                    <a:pt x="10142" y="5093"/>
                  </a:lnTo>
                  <a:lnTo>
                    <a:pt x="10142" y="9801"/>
                  </a:lnTo>
                  <a:lnTo>
                    <a:pt x="6330" y="7592"/>
                  </a:lnTo>
                  <a:lnTo>
                    <a:pt x="5011" y="2614"/>
                  </a:lnTo>
                  <a:cubicBezTo>
                    <a:pt x="4925" y="2295"/>
                    <a:pt x="4601" y="2106"/>
                    <a:pt x="4282" y="2192"/>
                  </a:cubicBezTo>
                  <a:cubicBezTo>
                    <a:pt x="3964" y="2278"/>
                    <a:pt x="3774" y="2602"/>
                    <a:pt x="3860" y="2921"/>
                  </a:cubicBezTo>
                  <a:lnTo>
                    <a:pt x="4871" y="6755"/>
                  </a:lnTo>
                  <a:lnTo>
                    <a:pt x="2203" y="5206"/>
                  </a:lnTo>
                  <a:cubicBezTo>
                    <a:pt x="1917" y="5039"/>
                    <a:pt x="1555" y="5136"/>
                    <a:pt x="1388" y="5422"/>
                  </a:cubicBezTo>
                  <a:cubicBezTo>
                    <a:pt x="1220" y="5708"/>
                    <a:pt x="1317" y="6070"/>
                    <a:pt x="1604" y="6237"/>
                  </a:cubicBezTo>
                  <a:lnTo>
                    <a:pt x="4272" y="7781"/>
                  </a:lnTo>
                  <a:lnTo>
                    <a:pt x="442" y="8807"/>
                  </a:lnTo>
                  <a:cubicBezTo>
                    <a:pt x="124" y="8893"/>
                    <a:pt x="-66" y="9217"/>
                    <a:pt x="20" y="9536"/>
                  </a:cubicBezTo>
                  <a:cubicBezTo>
                    <a:pt x="91" y="9801"/>
                    <a:pt x="333" y="9980"/>
                    <a:pt x="593" y="9980"/>
                  </a:cubicBezTo>
                  <a:cubicBezTo>
                    <a:pt x="641" y="9980"/>
                    <a:pt x="696" y="9974"/>
                    <a:pt x="750" y="9958"/>
                  </a:cubicBezTo>
                  <a:lnTo>
                    <a:pt x="5724" y="8623"/>
                  </a:lnTo>
                  <a:lnTo>
                    <a:pt x="9477" y="10800"/>
                  </a:lnTo>
                  <a:lnTo>
                    <a:pt x="5724" y="12977"/>
                  </a:lnTo>
                  <a:lnTo>
                    <a:pt x="750" y="11642"/>
                  </a:lnTo>
                  <a:cubicBezTo>
                    <a:pt x="696" y="11626"/>
                    <a:pt x="647" y="11620"/>
                    <a:pt x="593" y="11620"/>
                  </a:cubicBezTo>
                  <a:cubicBezTo>
                    <a:pt x="328" y="11620"/>
                    <a:pt x="91" y="11794"/>
                    <a:pt x="20" y="12064"/>
                  </a:cubicBezTo>
                  <a:cubicBezTo>
                    <a:pt x="-66" y="12383"/>
                    <a:pt x="124" y="12707"/>
                    <a:pt x="442" y="12793"/>
                  </a:cubicBezTo>
                  <a:lnTo>
                    <a:pt x="4272" y="13819"/>
                  </a:lnTo>
                  <a:lnTo>
                    <a:pt x="1604" y="15363"/>
                  </a:lnTo>
                  <a:cubicBezTo>
                    <a:pt x="1317" y="15530"/>
                    <a:pt x="1220" y="15892"/>
                    <a:pt x="1388" y="16178"/>
                  </a:cubicBezTo>
                  <a:cubicBezTo>
                    <a:pt x="1555" y="16464"/>
                    <a:pt x="1917" y="16561"/>
                    <a:pt x="2203" y="16394"/>
                  </a:cubicBezTo>
                  <a:lnTo>
                    <a:pt x="4871" y="14845"/>
                  </a:lnTo>
                  <a:lnTo>
                    <a:pt x="3860" y="18679"/>
                  </a:lnTo>
                  <a:cubicBezTo>
                    <a:pt x="3774" y="18998"/>
                    <a:pt x="3969" y="19322"/>
                    <a:pt x="4282" y="19408"/>
                  </a:cubicBezTo>
                  <a:cubicBezTo>
                    <a:pt x="4601" y="19494"/>
                    <a:pt x="4925" y="19299"/>
                    <a:pt x="5011" y="18986"/>
                  </a:cubicBezTo>
                  <a:lnTo>
                    <a:pt x="6325" y="14008"/>
                  </a:lnTo>
                  <a:lnTo>
                    <a:pt x="10137" y="11799"/>
                  </a:lnTo>
                  <a:lnTo>
                    <a:pt x="10137" y="16507"/>
                  </a:lnTo>
                  <a:lnTo>
                    <a:pt x="6492" y="20142"/>
                  </a:lnTo>
                  <a:cubicBezTo>
                    <a:pt x="6259" y="20374"/>
                    <a:pt x="6259" y="20752"/>
                    <a:pt x="6492" y="20984"/>
                  </a:cubicBezTo>
                  <a:cubicBezTo>
                    <a:pt x="6724" y="21216"/>
                    <a:pt x="7102" y="21216"/>
                    <a:pt x="7334" y="20984"/>
                  </a:cubicBezTo>
                  <a:lnTo>
                    <a:pt x="10142" y="18188"/>
                  </a:lnTo>
                  <a:lnTo>
                    <a:pt x="10142" y="21006"/>
                  </a:lnTo>
                  <a:cubicBezTo>
                    <a:pt x="10142" y="21335"/>
                    <a:pt x="10407" y="21600"/>
                    <a:pt x="10737" y="21600"/>
                  </a:cubicBezTo>
                  <a:cubicBezTo>
                    <a:pt x="11066" y="21600"/>
                    <a:pt x="11331" y="21335"/>
                    <a:pt x="11331" y="21006"/>
                  </a:cubicBezTo>
                  <a:lnTo>
                    <a:pt x="11331" y="18188"/>
                  </a:lnTo>
                  <a:lnTo>
                    <a:pt x="14139" y="20984"/>
                  </a:lnTo>
                  <a:cubicBezTo>
                    <a:pt x="14371" y="21216"/>
                    <a:pt x="14749" y="21216"/>
                    <a:pt x="14981" y="20984"/>
                  </a:cubicBezTo>
                  <a:cubicBezTo>
                    <a:pt x="15214" y="20752"/>
                    <a:pt x="15214" y="20374"/>
                    <a:pt x="14981" y="20142"/>
                  </a:cubicBezTo>
                  <a:lnTo>
                    <a:pt x="11331" y="16507"/>
                  </a:lnTo>
                  <a:lnTo>
                    <a:pt x="11331" y="11799"/>
                  </a:lnTo>
                  <a:lnTo>
                    <a:pt x="15143" y="14008"/>
                  </a:lnTo>
                  <a:lnTo>
                    <a:pt x="16457" y="18986"/>
                  </a:lnTo>
                  <a:cubicBezTo>
                    <a:pt x="16543" y="19305"/>
                    <a:pt x="16867" y="19494"/>
                    <a:pt x="17186" y="19408"/>
                  </a:cubicBezTo>
                  <a:cubicBezTo>
                    <a:pt x="17504" y="19322"/>
                    <a:pt x="17692" y="18998"/>
                    <a:pt x="17606" y="18679"/>
                  </a:cubicBezTo>
                  <a:lnTo>
                    <a:pt x="16597" y="14845"/>
                  </a:lnTo>
                  <a:lnTo>
                    <a:pt x="19265" y="16394"/>
                  </a:lnTo>
                  <a:cubicBezTo>
                    <a:pt x="19551" y="16561"/>
                    <a:pt x="19913" y="16464"/>
                    <a:pt x="20080" y="16178"/>
                  </a:cubicBezTo>
                  <a:cubicBezTo>
                    <a:pt x="20248" y="15892"/>
                    <a:pt x="20151" y="15530"/>
                    <a:pt x="19864" y="15363"/>
                  </a:cubicBezTo>
                  <a:lnTo>
                    <a:pt x="17196" y="13819"/>
                  </a:lnTo>
                  <a:lnTo>
                    <a:pt x="21026" y="12793"/>
                  </a:lnTo>
                  <a:cubicBezTo>
                    <a:pt x="21344" y="12707"/>
                    <a:pt x="21534" y="12383"/>
                    <a:pt x="21448" y="12064"/>
                  </a:cubicBezTo>
                  <a:cubicBezTo>
                    <a:pt x="21377" y="11799"/>
                    <a:pt x="21133" y="11620"/>
                    <a:pt x="20874" y="11620"/>
                  </a:cubicBezTo>
                  <a:cubicBezTo>
                    <a:pt x="20825" y="11620"/>
                    <a:pt x="20772" y="11626"/>
                    <a:pt x="20718" y="11642"/>
                  </a:cubicBezTo>
                  <a:lnTo>
                    <a:pt x="15743" y="12977"/>
                  </a:lnTo>
                  <a:lnTo>
                    <a:pt x="11989" y="10800"/>
                  </a:lnTo>
                  <a:lnTo>
                    <a:pt x="15743" y="8623"/>
                  </a:lnTo>
                  <a:lnTo>
                    <a:pt x="20718" y="9958"/>
                  </a:lnTo>
                  <a:cubicBezTo>
                    <a:pt x="20772" y="9974"/>
                    <a:pt x="20820" y="9980"/>
                    <a:pt x="20874" y="9980"/>
                  </a:cubicBezTo>
                  <a:cubicBezTo>
                    <a:pt x="21138" y="9980"/>
                    <a:pt x="21377" y="9806"/>
                    <a:pt x="21448" y="9536"/>
                  </a:cubicBezTo>
                  <a:cubicBezTo>
                    <a:pt x="21534" y="9217"/>
                    <a:pt x="21344" y="8893"/>
                    <a:pt x="21026" y="8807"/>
                  </a:cubicBezTo>
                  <a:lnTo>
                    <a:pt x="17196" y="7781"/>
                  </a:lnTo>
                  <a:lnTo>
                    <a:pt x="19864" y="6237"/>
                  </a:lnTo>
                  <a:cubicBezTo>
                    <a:pt x="20151" y="6070"/>
                    <a:pt x="20248" y="5708"/>
                    <a:pt x="20080" y="5422"/>
                  </a:cubicBezTo>
                  <a:cubicBezTo>
                    <a:pt x="19913" y="5136"/>
                    <a:pt x="19551" y="5039"/>
                    <a:pt x="19265" y="5206"/>
                  </a:cubicBezTo>
                  <a:lnTo>
                    <a:pt x="16602" y="6750"/>
                  </a:lnTo>
                  <a:lnTo>
                    <a:pt x="17613" y="2916"/>
                  </a:lnTo>
                  <a:cubicBezTo>
                    <a:pt x="17699" y="2597"/>
                    <a:pt x="17504" y="2273"/>
                    <a:pt x="17191" y="2187"/>
                  </a:cubicBezTo>
                  <a:cubicBezTo>
                    <a:pt x="16872" y="2101"/>
                    <a:pt x="16548" y="2296"/>
                    <a:pt x="16462" y="2609"/>
                  </a:cubicBezTo>
                  <a:lnTo>
                    <a:pt x="15149" y="7587"/>
                  </a:lnTo>
                  <a:lnTo>
                    <a:pt x="11331" y="9806"/>
                  </a:lnTo>
                  <a:lnTo>
                    <a:pt x="11331" y="5098"/>
                  </a:lnTo>
                  <a:lnTo>
                    <a:pt x="14981" y="1463"/>
                  </a:lnTo>
                  <a:cubicBezTo>
                    <a:pt x="15214" y="1231"/>
                    <a:pt x="15214" y="853"/>
                    <a:pt x="14981" y="621"/>
                  </a:cubicBezTo>
                  <a:cubicBezTo>
                    <a:pt x="14749" y="389"/>
                    <a:pt x="14371" y="389"/>
                    <a:pt x="14139" y="621"/>
                  </a:cubicBezTo>
                  <a:lnTo>
                    <a:pt x="11331" y="3419"/>
                  </a:lnTo>
                  <a:lnTo>
                    <a:pt x="11331" y="594"/>
                  </a:lnTo>
                  <a:cubicBezTo>
                    <a:pt x="11331" y="265"/>
                    <a:pt x="11066" y="0"/>
                    <a:pt x="10737" y="0"/>
                  </a:cubicBezTo>
                  <a:close/>
                </a:path>
              </a:pathLst>
            </a:custGeom>
            <a:solidFill>
              <a:srgbClr val="929292">
                <a:alpha val="83073"/>
              </a:srgbClr>
            </a:solidFill>
            <a:ln w="12700" cap="flat">
              <a:noFill/>
              <a:miter lim="400000"/>
            </a:ln>
            <a:effectLst/>
          </p:spPr>
          <p:txBody>
            <a:bodyPr wrap="square" lIns="0" tIns="0" rIns="0" bIns="0" numCol="1" anchor="ctr">
              <a:noAutofit/>
            </a:bodyPr>
            <a:lstStyle/>
            <a:p>
              <a:pPr>
                <a:defRPr b="0" sz="3200">
                  <a:solidFill>
                    <a:schemeClr val="accent1">
                      <a:hueOff val="118245"/>
                      <a:lumOff val="-11372"/>
                    </a:schemeClr>
                  </a:solidFill>
                  <a:latin typeface="+mn-lt"/>
                  <a:ea typeface="+mn-ea"/>
                  <a:cs typeface="+mn-cs"/>
                  <a:sym typeface="Helvetica Neue Medium"/>
                </a:defRPr>
              </a:pPr>
            </a:p>
          </p:txBody>
        </p:sp>
        <p:sp>
          <p:nvSpPr>
            <p:cNvPr id="153" name="Snowflake"/>
            <p:cNvSpPr/>
            <p:nvPr/>
          </p:nvSpPr>
          <p:spPr>
            <a:xfrm>
              <a:off x="8977207" y="1361963"/>
              <a:ext cx="169777" cy="170849"/>
            </a:xfrm>
            <a:custGeom>
              <a:avLst/>
              <a:gdLst/>
              <a:ahLst/>
              <a:cxnLst>
                <a:cxn ang="0">
                  <a:pos x="wd2" y="hd2"/>
                </a:cxn>
                <a:cxn ang="5400000">
                  <a:pos x="wd2" y="hd2"/>
                </a:cxn>
                <a:cxn ang="10800000">
                  <a:pos x="wd2" y="hd2"/>
                </a:cxn>
                <a:cxn ang="16200000">
                  <a:pos x="wd2" y="hd2"/>
                </a:cxn>
              </a:cxnLst>
              <a:rect l="0" t="0" r="r" b="b"/>
              <a:pathLst>
                <a:path w="21469" h="21600" fill="norm" stroke="1" extrusionOk="0">
                  <a:moveTo>
                    <a:pt x="10737" y="0"/>
                  </a:moveTo>
                  <a:cubicBezTo>
                    <a:pt x="10407" y="0"/>
                    <a:pt x="10142" y="265"/>
                    <a:pt x="10142" y="594"/>
                  </a:cubicBezTo>
                  <a:lnTo>
                    <a:pt x="10142" y="3412"/>
                  </a:lnTo>
                  <a:lnTo>
                    <a:pt x="7334" y="616"/>
                  </a:lnTo>
                  <a:cubicBezTo>
                    <a:pt x="7102" y="384"/>
                    <a:pt x="6724" y="384"/>
                    <a:pt x="6492" y="616"/>
                  </a:cubicBezTo>
                  <a:cubicBezTo>
                    <a:pt x="6259" y="848"/>
                    <a:pt x="6259" y="1226"/>
                    <a:pt x="6492" y="1458"/>
                  </a:cubicBezTo>
                  <a:lnTo>
                    <a:pt x="10142" y="5093"/>
                  </a:lnTo>
                  <a:lnTo>
                    <a:pt x="10142" y="9801"/>
                  </a:lnTo>
                  <a:lnTo>
                    <a:pt x="6330" y="7592"/>
                  </a:lnTo>
                  <a:lnTo>
                    <a:pt x="5011" y="2614"/>
                  </a:lnTo>
                  <a:cubicBezTo>
                    <a:pt x="4925" y="2295"/>
                    <a:pt x="4601" y="2106"/>
                    <a:pt x="4282" y="2192"/>
                  </a:cubicBezTo>
                  <a:cubicBezTo>
                    <a:pt x="3964" y="2278"/>
                    <a:pt x="3774" y="2602"/>
                    <a:pt x="3860" y="2921"/>
                  </a:cubicBezTo>
                  <a:lnTo>
                    <a:pt x="4871" y="6755"/>
                  </a:lnTo>
                  <a:lnTo>
                    <a:pt x="2203" y="5206"/>
                  </a:lnTo>
                  <a:cubicBezTo>
                    <a:pt x="1917" y="5039"/>
                    <a:pt x="1555" y="5136"/>
                    <a:pt x="1388" y="5422"/>
                  </a:cubicBezTo>
                  <a:cubicBezTo>
                    <a:pt x="1220" y="5708"/>
                    <a:pt x="1317" y="6070"/>
                    <a:pt x="1604" y="6237"/>
                  </a:cubicBezTo>
                  <a:lnTo>
                    <a:pt x="4272" y="7781"/>
                  </a:lnTo>
                  <a:lnTo>
                    <a:pt x="442" y="8807"/>
                  </a:lnTo>
                  <a:cubicBezTo>
                    <a:pt x="124" y="8893"/>
                    <a:pt x="-66" y="9217"/>
                    <a:pt x="20" y="9536"/>
                  </a:cubicBezTo>
                  <a:cubicBezTo>
                    <a:pt x="91" y="9801"/>
                    <a:pt x="333" y="9980"/>
                    <a:pt x="593" y="9980"/>
                  </a:cubicBezTo>
                  <a:cubicBezTo>
                    <a:pt x="641" y="9980"/>
                    <a:pt x="696" y="9974"/>
                    <a:pt x="750" y="9958"/>
                  </a:cubicBezTo>
                  <a:lnTo>
                    <a:pt x="5724" y="8623"/>
                  </a:lnTo>
                  <a:lnTo>
                    <a:pt x="9477" y="10800"/>
                  </a:lnTo>
                  <a:lnTo>
                    <a:pt x="5724" y="12977"/>
                  </a:lnTo>
                  <a:lnTo>
                    <a:pt x="750" y="11642"/>
                  </a:lnTo>
                  <a:cubicBezTo>
                    <a:pt x="696" y="11626"/>
                    <a:pt x="647" y="11620"/>
                    <a:pt x="593" y="11620"/>
                  </a:cubicBezTo>
                  <a:cubicBezTo>
                    <a:pt x="328" y="11620"/>
                    <a:pt x="91" y="11794"/>
                    <a:pt x="20" y="12064"/>
                  </a:cubicBezTo>
                  <a:cubicBezTo>
                    <a:pt x="-66" y="12383"/>
                    <a:pt x="124" y="12707"/>
                    <a:pt x="442" y="12793"/>
                  </a:cubicBezTo>
                  <a:lnTo>
                    <a:pt x="4272" y="13819"/>
                  </a:lnTo>
                  <a:lnTo>
                    <a:pt x="1604" y="15363"/>
                  </a:lnTo>
                  <a:cubicBezTo>
                    <a:pt x="1317" y="15530"/>
                    <a:pt x="1220" y="15892"/>
                    <a:pt x="1388" y="16178"/>
                  </a:cubicBezTo>
                  <a:cubicBezTo>
                    <a:pt x="1555" y="16464"/>
                    <a:pt x="1917" y="16561"/>
                    <a:pt x="2203" y="16394"/>
                  </a:cubicBezTo>
                  <a:lnTo>
                    <a:pt x="4871" y="14845"/>
                  </a:lnTo>
                  <a:lnTo>
                    <a:pt x="3860" y="18679"/>
                  </a:lnTo>
                  <a:cubicBezTo>
                    <a:pt x="3774" y="18998"/>
                    <a:pt x="3969" y="19322"/>
                    <a:pt x="4282" y="19408"/>
                  </a:cubicBezTo>
                  <a:cubicBezTo>
                    <a:pt x="4601" y="19494"/>
                    <a:pt x="4925" y="19299"/>
                    <a:pt x="5011" y="18986"/>
                  </a:cubicBezTo>
                  <a:lnTo>
                    <a:pt x="6325" y="14008"/>
                  </a:lnTo>
                  <a:lnTo>
                    <a:pt x="10137" y="11799"/>
                  </a:lnTo>
                  <a:lnTo>
                    <a:pt x="10137" y="16507"/>
                  </a:lnTo>
                  <a:lnTo>
                    <a:pt x="6492" y="20142"/>
                  </a:lnTo>
                  <a:cubicBezTo>
                    <a:pt x="6259" y="20374"/>
                    <a:pt x="6259" y="20752"/>
                    <a:pt x="6492" y="20984"/>
                  </a:cubicBezTo>
                  <a:cubicBezTo>
                    <a:pt x="6724" y="21216"/>
                    <a:pt x="7102" y="21216"/>
                    <a:pt x="7334" y="20984"/>
                  </a:cubicBezTo>
                  <a:lnTo>
                    <a:pt x="10142" y="18188"/>
                  </a:lnTo>
                  <a:lnTo>
                    <a:pt x="10142" y="21006"/>
                  </a:lnTo>
                  <a:cubicBezTo>
                    <a:pt x="10142" y="21335"/>
                    <a:pt x="10407" y="21600"/>
                    <a:pt x="10737" y="21600"/>
                  </a:cubicBezTo>
                  <a:cubicBezTo>
                    <a:pt x="11066" y="21600"/>
                    <a:pt x="11331" y="21335"/>
                    <a:pt x="11331" y="21006"/>
                  </a:cubicBezTo>
                  <a:lnTo>
                    <a:pt x="11331" y="18188"/>
                  </a:lnTo>
                  <a:lnTo>
                    <a:pt x="14139" y="20984"/>
                  </a:lnTo>
                  <a:cubicBezTo>
                    <a:pt x="14371" y="21216"/>
                    <a:pt x="14749" y="21216"/>
                    <a:pt x="14981" y="20984"/>
                  </a:cubicBezTo>
                  <a:cubicBezTo>
                    <a:pt x="15214" y="20752"/>
                    <a:pt x="15214" y="20374"/>
                    <a:pt x="14981" y="20142"/>
                  </a:cubicBezTo>
                  <a:lnTo>
                    <a:pt x="11331" y="16507"/>
                  </a:lnTo>
                  <a:lnTo>
                    <a:pt x="11331" y="11799"/>
                  </a:lnTo>
                  <a:lnTo>
                    <a:pt x="15143" y="14008"/>
                  </a:lnTo>
                  <a:lnTo>
                    <a:pt x="16457" y="18986"/>
                  </a:lnTo>
                  <a:cubicBezTo>
                    <a:pt x="16543" y="19305"/>
                    <a:pt x="16867" y="19494"/>
                    <a:pt x="17186" y="19408"/>
                  </a:cubicBezTo>
                  <a:cubicBezTo>
                    <a:pt x="17504" y="19322"/>
                    <a:pt x="17692" y="18998"/>
                    <a:pt x="17606" y="18679"/>
                  </a:cubicBezTo>
                  <a:lnTo>
                    <a:pt x="16597" y="14845"/>
                  </a:lnTo>
                  <a:lnTo>
                    <a:pt x="19265" y="16394"/>
                  </a:lnTo>
                  <a:cubicBezTo>
                    <a:pt x="19551" y="16561"/>
                    <a:pt x="19913" y="16464"/>
                    <a:pt x="20080" y="16178"/>
                  </a:cubicBezTo>
                  <a:cubicBezTo>
                    <a:pt x="20248" y="15892"/>
                    <a:pt x="20151" y="15530"/>
                    <a:pt x="19864" y="15363"/>
                  </a:cubicBezTo>
                  <a:lnTo>
                    <a:pt x="17196" y="13819"/>
                  </a:lnTo>
                  <a:lnTo>
                    <a:pt x="21026" y="12793"/>
                  </a:lnTo>
                  <a:cubicBezTo>
                    <a:pt x="21344" y="12707"/>
                    <a:pt x="21534" y="12383"/>
                    <a:pt x="21448" y="12064"/>
                  </a:cubicBezTo>
                  <a:cubicBezTo>
                    <a:pt x="21377" y="11799"/>
                    <a:pt x="21133" y="11620"/>
                    <a:pt x="20874" y="11620"/>
                  </a:cubicBezTo>
                  <a:cubicBezTo>
                    <a:pt x="20825" y="11620"/>
                    <a:pt x="20772" y="11626"/>
                    <a:pt x="20718" y="11642"/>
                  </a:cubicBezTo>
                  <a:lnTo>
                    <a:pt x="15743" y="12977"/>
                  </a:lnTo>
                  <a:lnTo>
                    <a:pt x="11989" y="10800"/>
                  </a:lnTo>
                  <a:lnTo>
                    <a:pt x="15743" y="8623"/>
                  </a:lnTo>
                  <a:lnTo>
                    <a:pt x="20718" y="9958"/>
                  </a:lnTo>
                  <a:cubicBezTo>
                    <a:pt x="20772" y="9974"/>
                    <a:pt x="20820" y="9980"/>
                    <a:pt x="20874" y="9980"/>
                  </a:cubicBezTo>
                  <a:cubicBezTo>
                    <a:pt x="21138" y="9980"/>
                    <a:pt x="21377" y="9806"/>
                    <a:pt x="21448" y="9536"/>
                  </a:cubicBezTo>
                  <a:cubicBezTo>
                    <a:pt x="21534" y="9217"/>
                    <a:pt x="21344" y="8893"/>
                    <a:pt x="21026" y="8807"/>
                  </a:cubicBezTo>
                  <a:lnTo>
                    <a:pt x="17196" y="7781"/>
                  </a:lnTo>
                  <a:lnTo>
                    <a:pt x="19864" y="6237"/>
                  </a:lnTo>
                  <a:cubicBezTo>
                    <a:pt x="20151" y="6070"/>
                    <a:pt x="20248" y="5708"/>
                    <a:pt x="20080" y="5422"/>
                  </a:cubicBezTo>
                  <a:cubicBezTo>
                    <a:pt x="19913" y="5136"/>
                    <a:pt x="19551" y="5039"/>
                    <a:pt x="19265" y="5206"/>
                  </a:cubicBezTo>
                  <a:lnTo>
                    <a:pt x="16602" y="6750"/>
                  </a:lnTo>
                  <a:lnTo>
                    <a:pt x="17613" y="2916"/>
                  </a:lnTo>
                  <a:cubicBezTo>
                    <a:pt x="17699" y="2597"/>
                    <a:pt x="17504" y="2273"/>
                    <a:pt x="17191" y="2187"/>
                  </a:cubicBezTo>
                  <a:cubicBezTo>
                    <a:pt x="16872" y="2101"/>
                    <a:pt x="16548" y="2296"/>
                    <a:pt x="16462" y="2609"/>
                  </a:cubicBezTo>
                  <a:lnTo>
                    <a:pt x="15149" y="7587"/>
                  </a:lnTo>
                  <a:lnTo>
                    <a:pt x="11331" y="9806"/>
                  </a:lnTo>
                  <a:lnTo>
                    <a:pt x="11331" y="5098"/>
                  </a:lnTo>
                  <a:lnTo>
                    <a:pt x="14981" y="1463"/>
                  </a:lnTo>
                  <a:cubicBezTo>
                    <a:pt x="15214" y="1231"/>
                    <a:pt x="15214" y="853"/>
                    <a:pt x="14981" y="621"/>
                  </a:cubicBezTo>
                  <a:cubicBezTo>
                    <a:pt x="14749" y="389"/>
                    <a:pt x="14371" y="389"/>
                    <a:pt x="14139" y="621"/>
                  </a:cubicBezTo>
                  <a:lnTo>
                    <a:pt x="11331" y="3419"/>
                  </a:lnTo>
                  <a:lnTo>
                    <a:pt x="11331" y="594"/>
                  </a:lnTo>
                  <a:cubicBezTo>
                    <a:pt x="11331" y="265"/>
                    <a:pt x="11066" y="0"/>
                    <a:pt x="10737" y="0"/>
                  </a:cubicBezTo>
                  <a:close/>
                </a:path>
              </a:pathLst>
            </a:custGeom>
            <a:solidFill>
              <a:srgbClr val="929292">
                <a:alpha val="83073"/>
              </a:srgbClr>
            </a:solidFill>
            <a:ln w="12700" cap="flat">
              <a:noFill/>
              <a:miter lim="400000"/>
            </a:ln>
            <a:effectLst/>
          </p:spPr>
          <p:txBody>
            <a:bodyPr wrap="square" lIns="0" tIns="0" rIns="0" bIns="0" numCol="1" anchor="ctr">
              <a:noAutofit/>
            </a:bodyPr>
            <a:lstStyle/>
            <a:p>
              <a:pPr>
                <a:defRPr b="0" sz="3200">
                  <a:solidFill>
                    <a:schemeClr val="accent1">
                      <a:hueOff val="118245"/>
                      <a:lumOff val="-11372"/>
                    </a:schemeClr>
                  </a:solidFill>
                  <a:latin typeface="+mn-lt"/>
                  <a:ea typeface="+mn-ea"/>
                  <a:cs typeface="+mn-cs"/>
                  <a:sym typeface="Helvetica Neue Medium"/>
                </a:defRPr>
              </a:pPr>
            </a:p>
          </p:txBody>
        </p:sp>
        <p:sp>
          <p:nvSpPr>
            <p:cNvPr id="154" name="Snowflake"/>
            <p:cNvSpPr/>
            <p:nvPr/>
          </p:nvSpPr>
          <p:spPr>
            <a:xfrm>
              <a:off x="8999624" y="1701515"/>
              <a:ext cx="169777" cy="170849"/>
            </a:xfrm>
            <a:custGeom>
              <a:avLst/>
              <a:gdLst/>
              <a:ahLst/>
              <a:cxnLst>
                <a:cxn ang="0">
                  <a:pos x="wd2" y="hd2"/>
                </a:cxn>
                <a:cxn ang="5400000">
                  <a:pos x="wd2" y="hd2"/>
                </a:cxn>
                <a:cxn ang="10800000">
                  <a:pos x="wd2" y="hd2"/>
                </a:cxn>
                <a:cxn ang="16200000">
                  <a:pos x="wd2" y="hd2"/>
                </a:cxn>
              </a:cxnLst>
              <a:rect l="0" t="0" r="r" b="b"/>
              <a:pathLst>
                <a:path w="21469" h="21600" fill="norm" stroke="1" extrusionOk="0">
                  <a:moveTo>
                    <a:pt x="10737" y="0"/>
                  </a:moveTo>
                  <a:cubicBezTo>
                    <a:pt x="10407" y="0"/>
                    <a:pt x="10142" y="265"/>
                    <a:pt x="10142" y="594"/>
                  </a:cubicBezTo>
                  <a:lnTo>
                    <a:pt x="10142" y="3412"/>
                  </a:lnTo>
                  <a:lnTo>
                    <a:pt x="7334" y="616"/>
                  </a:lnTo>
                  <a:cubicBezTo>
                    <a:pt x="7102" y="384"/>
                    <a:pt x="6724" y="384"/>
                    <a:pt x="6492" y="616"/>
                  </a:cubicBezTo>
                  <a:cubicBezTo>
                    <a:pt x="6259" y="848"/>
                    <a:pt x="6259" y="1226"/>
                    <a:pt x="6492" y="1458"/>
                  </a:cubicBezTo>
                  <a:lnTo>
                    <a:pt x="10142" y="5093"/>
                  </a:lnTo>
                  <a:lnTo>
                    <a:pt x="10142" y="9801"/>
                  </a:lnTo>
                  <a:lnTo>
                    <a:pt x="6330" y="7592"/>
                  </a:lnTo>
                  <a:lnTo>
                    <a:pt x="5011" y="2614"/>
                  </a:lnTo>
                  <a:cubicBezTo>
                    <a:pt x="4925" y="2295"/>
                    <a:pt x="4601" y="2106"/>
                    <a:pt x="4282" y="2192"/>
                  </a:cubicBezTo>
                  <a:cubicBezTo>
                    <a:pt x="3964" y="2278"/>
                    <a:pt x="3774" y="2602"/>
                    <a:pt x="3860" y="2921"/>
                  </a:cubicBezTo>
                  <a:lnTo>
                    <a:pt x="4871" y="6755"/>
                  </a:lnTo>
                  <a:lnTo>
                    <a:pt x="2203" y="5206"/>
                  </a:lnTo>
                  <a:cubicBezTo>
                    <a:pt x="1917" y="5039"/>
                    <a:pt x="1555" y="5136"/>
                    <a:pt x="1388" y="5422"/>
                  </a:cubicBezTo>
                  <a:cubicBezTo>
                    <a:pt x="1220" y="5708"/>
                    <a:pt x="1317" y="6070"/>
                    <a:pt x="1604" y="6237"/>
                  </a:cubicBezTo>
                  <a:lnTo>
                    <a:pt x="4272" y="7781"/>
                  </a:lnTo>
                  <a:lnTo>
                    <a:pt x="442" y="8807"/>
                  </a:lnTo>
                  <a:cubicBezTo>
                    <a:pt x="124" y="8893"/>
                    <a:pt x="-66" y="9217"/>
                    <a:pt x="20" y="9536"/>
                  </a:cubicBezTo>
                  <a:cubicBezTo>
                    <a:pt x="91" y="9801"/>
                    <a:pt x="333" y="9980"/>
                    <a:pt x="593" y="9980"/>
                  </a:cubicBezTo>
                  <a:cubicBezTo>
                    <a:pt x="641" y="9980"/>
                    <a:pt x="696" y="9974"/>
                    <a:pt x="750" y="9958"/>
                  </a:cubicBezTo>
                  <a:lnTo>
                    <a:pt x="5724" y="8623"/>
                  </a:lnTo>
                  <a:lnTo>
                    <a:pt x="9477" y="10800"/>
                  </a:lnTo>
                  <a:lnTo>
                    <a:pt x="5724" y="12977"/>
                  </a:lnTo>
                  <a:lnTo>
                    <a:pt x="750" y="11642"/>
                  </a:lnTo>
                  <a:cubicBezTo>
                    <a:pt x="696" y="11626"/>
                    <a:pt x="647" y="11620"/>
                    <a:pt x="593" y="11620"/>
                  </a:cubicBezTo>
                  <a:cubicBezTo>
                    <a:pt x="328" y="11620"/>
                    <a:pt x="91" y="11794"/>
                    <a:pt x="20" y="12064"/>
                  </a:cubicBezTo>
                  <a:cubicBezTo>
                    <a:pt x="-66" y="12383"/>
                    <a:pt x="124" y="12707"/>
                    <a:pt x="442" y="12793"/>
                  </a:cubicBezTo>
                  <a:lnTo>
                    <a:pt x="4272" y="13819"/>
                  </a:lnTo>
                  <a:lnTo>
                    <a:pt x="1604" y="15363"/>
                  </a:lnTo>
                  <a:cubicBezTo>
                    <a:pt x="1317" y="15530"/>
                    <a:pt x="1220" y="15892"/>
                    <a:pt x="1388" y="16178"/>
                  </a:cubicBezTo>
                  <a:cubicBezTo>
                    <a:pt x="1555" y="16464"/>
                    <a:pt x="1917" y="16561"/>
                    <a:pt x="2203" y="16394"/>
                  </a:cubicBezTo>
                  <a:lnTo>
                    <a:pt x="4871" y="14845"/>
                  </a:lnTo>
                  <a:lnTo>
                    <a:pt x="3860" y="18679"/>
                  </a:lnTo>
                  <a:cubicBezTo>
                    <a:pt x="3774" y="18998"/>
                    <a:pt x="3969" y="19322"/>
                    <a:pt x="4282" y="19408"/>
                  </a:cubicBezTo>
                  <a:cubicBezTo>
                    <a:pt x="4601" y="19494"/>
                    <a:pt x="4925" y="19299"/>
                    <a:pt x="5011" y="18986"/>
                  </a:cubicBezTo>
                  <a:lnTo>
                    <a:pt x="6325" y="14008"/>
                  </a:lnTo>
                  <a:lnTo>
                    <a:pt x="10137" y="11799"/>
                  </a:lnTo>
                  <a:lnTo>
                    <a:pt x="10137" y="16507"/>
                  </a:lnTo>
                  <a:lnTo>
                    <a:pt x="6492" y="20142"/>
                  </a:lnTo>
                  <a:cubicBezTo>
                    <a:pt x="6259" y="20374"/>
                    <a:pt x="6259" y="20752"/>
                    <a:pt x="6492" y="20984"/>
                  </a:cubicBezTo>
                  <a:cubicBezTo>
                    <a:pt x="6724" y="21216"/>
                    <a:pt x="7102" y="21216"/>
                    <a:pt x="7334" y="20984"/>
                  </a:cubicBezTo>
                  <a:lnTo>
                    <a:pt x="10142" y="18188"/>
                  </a:lnTo>
                  <a:lnTo>
                    <a:pt x="10142" y="21006"/>
                  </a:lnTo>
                  <a:cubicBezTo>
                    <a:pt x="10142" y="21335"/>
                    <a:pt x="10407" y="21600"/>
                    <a:pt x="10737" y="21600"/>
                  </a:cubicBezTo>
                  <a:cubicBezTo>
                    <a:pt x="11066" y="21600"/>
                    <a:pt x="11331" y="21335"/>
                    <a:pt x="11331" y="21006"/>
                  </a:cubicBezTo>
                  <a:lnTo>
                    <a:pt x="11331" y="18188"/>
                  </a:lnTo>
                  <a:lnTo>
                    <a:pt x="14139" y="20984"/>
                  </a:lnTo>
                  <a:cubicBezTo>
                    <a:pt x="14371" y="21216"/>
                    <a:pt x="14749" y="21216"/>
                    <a:pt x="14981" y="20984"/>
                  </a:cubicBezTo>
                  <a:cubicBezTo>
                    <a:pt x="15214" y="20752"/>
                    <a:pt x="15214" y="20374"/>
                    <a:pt x="14981" y="20142"/>
                  </a:cubicBezTo>
                  <a:lnTo>
                    <a:pt x="11331" y="16507"/>
                  </a:lnTo>
                  <a:lnTo>
                    <a:pt x="11331" y="11799"/>
                  </a:lnTo>
                  <a:lnTo>
                    <a:pt x="15143" y="14008"/>
                  </a:lnTo>
                  <a:lnTo>
                    <a:pt x="16457" y="18986"/>
                  </a:lnTo>
                  <a:cubicBezTo>
                    <a:pt x="16543" y="19305"/>
                    <a:pt x="16867" y="19494"/>
                    <a:pt x="17186" y="19408"/>
                  </a:cubicBezTo>
                  <a:cubicBezTo>
                    <a:pt x="17504" y="19322"/>
                    <a:pt x="17692" y="18998"/>
                    <a:pt x="17606" y="18679"/>
                  </a:cubicBezTo>
                  <a:lnTo>
                    <a:pt x="16597" y="14845"/>
                  </a:lnTo>
                  <a:lnTo>
                    <a:pt x="19265" y="16394"/>
                  </a:lnTo>
                  <a:cubicBezTo>
                    <a:pt x="19551" y="16561"/>
                    <a:pt x="19913" y="16464"/>
                    <a:pt x="20080" y="16178"/>
                  </a:cubicBezTo>
                  <a:cubicBezTo>
                    <a:pt x="20248" y="15892"/>
                    <a:pt x="20151" y="15530"/>
                    <a:pt x="19864" y="15363"/>
                  </a:cubicBezTo>
                  <a:lnTo>
                    <a:pt x="17196" y="13819"/>
                  </a:lnTo>
                  <a:lnTo>
                    <a:pt x="21026" y="12793"/>
                  </a:lnTo>
                  <a:cubicBezTo>
                    <a:pt x="21344" y="12707"/>
                    <a:pt x="21534" y="12383"/>
                    <a:pt x="21448" y="12064"/>
                  </a:cubicBezTo>
                  <a:cubicBezTo>
                    <a:pt x="21377" y="11799"/>
                    <a:pt x="21133" y="11620"/>
                    <a:pt x="20874" y="11620"/>
                  </a:cubicBezTo>
                  <a:cubicBezTo>
                    <a:pt x="20825" y="11620"/>
                    <a:pt x="20772" y="11626"/>
                    <a:pt x="20718" y="11642"/>
                  </a:cubicBezTo>
                  <a:lnTo>
                    <a:pt x="15743" y="12977"/>
                  </a:lnTo>
                  <a:lnTo>
                    <a:pt x="11989" y="10800"/>
                  </a:lnTo>
                  <a:lnTo>
                    <a:pt x="15743" y="8623"/>
                  </a:lnTo>
                  <a:lnTo>
                    <a:pt x="20718" y="9958"/>
                  </a:lnTo>
                  <a:cubicBezTo>
                    <a:pt x="20772" y="9974"/>
                    <a:pt x="20820" y="9980"/>
                    <a:pt x="20874" y="9980"/>
                  </a:cubicBezTo>
                  <a:cubicBezTo>
                    <a:pt x="21138" y="9980"/>
                    <a:pt x="21377" y="9806"/>
                    <a:pt x="21448" y="9536"/>
                  </a:cubicBezTo>
                  <a:cubicBezTo>
                    <a:pt x="21534" y="9217"/>
                    <a:pt x="21344" y="8893"/>
                    <a:pt x="21026" y="8807"/>
                  </a:cubicBezTo>
                  <a:lnTo>
                    <a:pt x="17196" y="7781"/>
                  </a:lnTo>
                  <a:lnTo>
                    <a:pt x="19864" y="6237"/>
                  </a:lnTo>
                  <a:cubicBezTo>
                    <a:pt x="20151" y="6070"/>
                    <a:pt x="20248" y="5708"/>
                    <a:pt x="20080" y="5422"/>
                  </a:cubicBezTo>
                  <a:cubicBezTo>
                    <a:pt x="19913" y="5136"/>
                    <a:pt x="19551" y="5039"/>
                    <a:pt x="19265" y="5206"/>
                  </a:cubicBezTo>
                  <a:lnTo>
                    <a:pt x="16602" y="6750"/>
                  </a:lnTo>
                  <a:lnTo>
                    <a:pt x="17613" y="2916"/>
                  </a:lnTo>
                  <a:cubicBezTo>
                    <a:pt x="17699" y="2597"/>
                    <a:pt x="17504" y="2273"/>
                    <a:pt x="17191" y="2187"/>
                  </a:cubicBezTo>
                  <a:cubicBezTo>
                    <a:pt x="16872" y="2101"/>
                    <a:pt x="16548" y="2296"/>
                    <a:pt x="16462" y="2609"/>
                  </a:cubicBezTo>
                  <a:lnTo>
                    <a:pt x="15149" y="7587"/>
                  </a:lnTo>
                  <a:lnTo>
                    <a:pt x="11331" y="9806"/>
                  </a:lnTo>
                  <a:lnTo>
                    <a:pt x="11331" y="5098"/>
                  </a:lnTo>
                  <a:lnTo>
                    <a:pt x="14981" y="1463"/>
                  </a:lnTo>
                  <a:cubicBezTo>
                    <a:pt x="15214" y="1231"/>
                    <a:pt x="15214" y="853"/>
                    <a:pt x="14981" y="621"/>
                  </a:cubicBezTo>
                  <a:cubicBezTo>
                    <a:pt x="14749" y="389"/>
                    <a:pt x="14371" y="389"/>
                    <a:pt x="14139" y="621"/>
                  </a:cubicBezTo>
                  <a:lnTo>
                    <a:pt x="11331" y="3419"/>
                  </a:lnTo>
                  <a:lnTo>
                    <a:pt x="11331" y="594"/>
                  </a:lnTo>
                  <a:cubicBezTo>
                    <a:pt x="11331" y="265"/>
                    <a:pt x="11066" y="0"/>
                    <a:pt x="10737" y="0"/>
                  </a:cubicBezTo>
                  <a:close/>
                </a:path>
              </a:pathLst>
            </a:custGeom>
            <a:solidFill>
              <a:srgbClr val="929292">
                <a:alpha val="83073"/>
              </a:srgbClr>
            </a:solidFill>
            <a:ln w="12700" cap="flat">
              <a:noFill/>
              <a:miter lim="400000"/>
            </a:ln>
            <a:effectLst/>
          </p:spPr>
          <p:txBody>
            <a:bodyPr wrap="square" lIns="0" tIns="0" rIns="0" bIns="0" numCol="1" anchor="ctr">
              <a:noAutofit/>
            </a:bodyPr>
            <a:lstStyle/>
            <a:p>
              <a:pPr>
                <a:defRPr b="0" sz="3200">
                  <a:solidFill>
                    <a:schemeClr val="accent1">
                      <a:hueOff val="118245"/>
                      <a:lumOff val="-11372"/>
                    </a:schemeClr>
                  </a:solidFill>
                  <a:latin typeface="+mn-lt"/>
                  <a:ea typeface="+mn-ea"/>
                  <a:cs typeface="+mn-cs"/>
                  <a:sym typeface="Helvetica Neue Medium"/>
                </a:defRPr>
              </a:pPr>
            </a:p>
          </p:txBody>
        </p:sp>
        <p:sp>
          <p:nvSpPr>
            <p:cNvPr id="155" name="Snowflake"/>
            <p:cNvSpPr/>
            <p:nvPr/>
          </p:nvSpPr>
          <p:spPr>
            <a:xfrm>
              <a:off x="9568425" y="1187758"/>
              <a:ext cx="169777" cy="170849"/>
            </a:xfrm>
            <a:custGeom>
              <a:avLst/>
              <a:gdLst/>
              <a:ahLst/>
              <a:cxnLst>
                <a:cxn ang="0">
                  <a:pos x="wd2" y="hd2"/>
                </a:cxn>
                <a:cxn ang="5400000">
                  <a:pos x="wd2" y="hd2"/>
                </a:cxn>
                <a:cxn ang="10800000">
                  <a:pos x="wd2" y="hd2"/>
                </a:cxn>
                <a:cxn ang="16200000">
                  <a:pos x="wd2" y="hd2"/>
                </a:cxn>
              </a:cxnLst>
              <a:rect l="0" t="0" r="r" b="b"/>
              <a:pathLst>
                <a:path w="21469" h="21600" fill="norm" stroke="1" extrusionOk="0">
                  <a:moveTo>
                    <a:pt x="10737" y="0"/>
                  </a:moveTo>
                  <a:cubicBezTo>
                    <a:pt x="10407" y="0"/>
                    <a:pt x="10142" y="265"/>
                    <a:pt x="10142" y="594"/>
                  </a:cubicBezTo>
                  <a:lnTo>
                    <a:pt x="10142" y="3412"/>
                  </a:lnTo>
                  <a:lnTo>
                    <a:pt x="7334" y="616"/>
                  </a:lnTo>
                  <a:cubicBezTo>
                    <a:pt x="7102" y="384"/>
                    <a:pt x="6724" y="384"/>
                    <a:pt x="6492" y="616"/>
                  </a:cubicBezTo>
                  <a:cubicBezTo>
                    <a:pt x="6259" y="848"/>
                    <a:pt x="6259" y="1226"/>
                    <a:pt x="6492" y="1458"/>
                  </a:cubicBezTo>
                  <a:lnTo>
                    <a:pt x="10142" y="5093"/>
                  </a:lnTo>
                  <a:lnTo>
                    <a:pt x="10142" y="9801"/>
                  </a:lnTo>
                  <a:lnTo>
                    <a:pt x="6330" y="7592"/>
                  </a:lnTo>
                  <a:lnTo>
                    <a:pt x="5011" y="2614"/>
                  </a:lnTo>
                  <a:cubicBezTo>
                    <a:pt x="4925" y="2295"/>
                    <a:pt x="4601" y="2106"/>
                    <a:pt x="4282" y="2192"/>
                  </a:cubicBezTo>
                  <a:cubicBezTo>
                    <a:pt x="3964" y="2278"/>
                    <a:pt x="3774" y="2602"/>
                    <a:pt x="3860" y="2921"/>
                  </a:cubicBezTo>
                  <a:lnTo>
                    <a:pt x="4871" y="6755"/>
                  </a:lnTo>
                  <a:lnTo>
                    <a:pt x="2203" y="5206"/>
                  </a:lnTo>
                  <a:cubicBezTo>
                    <a:pt x="1917" y="5039"/>
                    <a:pt x="1555" y="5136"/>
                    <a:pt x="1388" y="5422"/>
                  </a:cubicBezTo>
                  <a:cubicBezTo>
                    <a:pt x="1220" y="5708"/>
                    <a:pt x="1317" y="6070"/>
                    <a:pt x="1604" y="6237"/>
                  </a:cubicBezTo>
                  <a:lnTo>
                    <a:pt x="4272" y="7781"/>
                  </a:lnTo>
                  <a:lnTo>
                    <a:pt x="442" y="8807"/>
                  </a:lnTo>
                  <a:cubicBezTo>
                    <a:pt x="124" y="8893"/>
                    <a:pt x="-66" y="9217"/>
                    <a:pt x="20" y="9536"/>
                  </a:cubicBezTo>
                  <a:cubicBezTo>
                    <a:pt x="91" y="9801"/>
                    <a:pt x="333" y="9980"/>
                    <a:pt x="593" y="9980"/>
                  </a:cubicBezTo>
                  <a:cubicBezTo>
                    <a:pt x="641" y="9980"/>
                    <a:pt x="696" y="9974"/>
                    <a:pt x="750" y="9958"/>
                  </a:cubicBezTo>
                  <a:lnTo>
                    <a:pt x="5724" y="8623"/>
                  </a:lnTo>
                  <a:lnTo>
                    <a:pt x="9477" y="10800"/>
                  </a:lnTo>
                  <a:lnTo>
                    <a:pt x="5724" y="12977"/>
                  </a:lnTo>
                  <a:lnTo>
                    <a:pt x="750" y="11642"/>
                  </a:lnTo>
                  <a:cubicBezTo>
                    <a:pt x="696" y="11626"/>
                    <a:pt x="647" y="11620"/>
                    <a:pt x="593" y="11620"/>
                  </a:cubicBezTo>
                  <a:cubicBezTo>
                    <a:pt x="328" y="11620"/>
                    <a:pt x="91" y="11794"/>
                    <a:pt x="20" y="12064"/>
                  </a:cubicBezTo>
                  <a:cubicBezTo>
                    <a:pt x="-66" y="12383"/>
                    <a:pt x="124" y="12707"/>
                    <a:pt x="442" y="12793"/>
                  </a:cubicBezTo>
                  <a:lnTo>
                    <a:pt x="4272" y="13819"/>
                  </a:lnTo>
                  <a:lnTo>
                    <a:pt x="1604" y="15363"/>
                  </a:lnTo>
                  <a:cubicBezTo>
                    <a:pt x="1317" y="15530"/>
                    <a:pt x="1220" y="15892"/>
                    <a:pt x="1388" y="16178"/>
                  </a:cubicBezTo>
                  <a:cubicBezTo>
                    <a:pt x="1555" y="16464"/>
                    <a:pt x="1917" y="16561"/>
                    <a:pt x="2203" y="16394"/>
                  </a:cubicBezTo>
                  <a:lnTo>
                    <a:pt x="4871" y="14845"/>
                  </a:lnTo>
                  <a:lnTo>
                    <a:pt x="3860" y="18679"/>
                  </a:lnTo>
                  <a:cubicBezTo>
                    <a:pt x="3774" y="18998"/>
                    <a:pt x="3969" y="19322"/>
                    <a:pt x="4282" y="19408"/>
                  </a:cubicBezTo>
                  <a:cubicBezTo>
                    <a:pt x="4601" y="19494"/>
                    <a:pt x="4925" y="19299"/>
                    <a:pt x="5011" y="18986"/>
                  </a:cubicBezTo>
                  <a:lnTo>
                    <a:pt x="6325" y="14008"/>
                  </a:lnTo>
                  <a:lnTo>
                    <a:pt x="10137" y="11799"/>
                  </a:lnTo>
                  <a:lnTo>
                    <a:pt x="10137" y="16507"/>
                  </a:lnTo>
                  <a:lnTo>
                    <a:pt x="6492" y="20142"/>
                  </a:lnTo>
                  <a:cubicBezTo>
                    <a:pt x="6259" y="20374"/>
                    <a:pt x="6259" y="20752"/>
                    <a:pt x="6492" y="20984"/>
                  </a:cubicBezTo>
                  <a:cubicBezTo>
                    <a:pt x="6724" y="21216"/>
                    <a:pt x="7102" y="21216"/>
                    <a:pt x="7334" y="20984"/>
                  </a:cubicBezTo>
                  <a:lnTo>
                    <a:pt x="10142" y="18188"/>
                  </a:lnTo>
                  <a:lnTo>
                    <a:pt x="10142" y="21006"/>
                  </a:lnTo>
                  <a:cubicBezTo>
                    <a:pt x="10142" y="21335"/>
                    <a:pt x="10407" y="21600"/>
                    <a:pt x="10737" y="21600"/>
                  </a:cubicBezTo>
                  <a:cubicBezTo>
                    <a:pt x="11066" y="21600"/>
                    <a:pt x="11331" y="21335"/>
                    <a:pt x="11331" y="21006"/>
                  </a:cubicBezTo>
                  <a:lnTo>
                    <a:pt x="11331" y="18188"/>
                  </a:lnTo>
                  <a:lnTo>
                    <a:pt x="14139" y="20984"/>
                  </a:lnTo>
                  <a:cubicBezTo>
                    <a:pt x="14371" y="21216"/>
                    <a:pt x="14749" y="21216"/>
                    <a:pt x="14981" y="20984"/>
                  </a:cubicBezTo>
                  <a:cubicBezTo>
                    <a:pt x="15214" y="20752"/>
                    <a:pt x="15214" y="20374"/>
                    <a:pt x="14981" y="20142"/>
                  </a:cubicBezTo>
                  <a:lnTo>
                    <a:pt x="11331" y="16507"/>
                  </a:lnTo>
                  <a:lnTo>
                    <a:pt x="11331" y="11799"/>
                  </a:lnTo>
                  <a:lnTo>
                    <a:pt x="15143" y="14008"/>
                  </a:lnTo>
                  <a:lnTo>
                    <a:pt x="16457" y="18986"/>
                  </a:lnTo>
                  <a:cubicBezTo>
                    <a:pt x="16543" y="19305"/>
                    <a:pt x="16867" y="19494"/>
                    <a:pt x="17186" y="19408"/>
                  </a:cubicBezTo>
                  <a:cubicBezTo>
                    <a:pt x="17504" y="19322"/>
                    <a:pt x="17692" y="18998"/>
                    <a:pt x="17606" y="18679"/>
                  </a:cubicBezTo>
                  <a:lnTo>
                    <a:pt x="16597" y="14845"/>
                  </a:lnTo>
                  <a:lnTo>
                    <a:pt x="19265" y="16394"/>
                  </a:lnTo>
                  <a:cubicBezTo>
                    <a:pt x="19551" y="16561"/>
                    <a:pt x="19913" y="16464"/>
                    <a:pt x="20080" y="16178"/>
                  </a:cubicBezTo>
                  <a:cubicBezTo>
                    <a:pt x="20248" y="15892"/>
                    <a:pt x="20151" y="15530"/>
                    <a:pt x="19864" y="15363"/>
                  </a:cubicBezTo>
                  <a:lnTo>
                    <a:pt x="17196" y="13819"/>
                  </a:lnTo>
                  <a:lnTo>
                    <a:pt x="21026" y="12793"/>
                  </a:lnTo>
                  <a:cubicBezTo>
                    <a:pt x="21344" y="12707"/>
                    <a:pt x="21534" y="12383"/>
                    <a:pt x="21448" y="12064"/>
                  </a:cubicBezTo>
                  <a:cubicBezTo>
                    <a:pt x="21377" y="11799"/>
                    <a:pt x="21133" y="11620"/>
                    <a:pt x="20874" y="11620"/>
                  </a:cubicBezTo>
                  <a:cubicBezTo>
                    <a:pt x="20825" y="11620"/>
                    <a:pt x="20772" y="11626"/>
                    <a:pt x="20718" y="11642"/>
                  </a:cubicBezTo>
                  <a:lnTo>
                    <a:pt x="15743" y="12977"/>
                  </a:lnTo>
                  <a:lnTo>
                    <a:pt x="11989" y="10800"/>
                  </a:lnTo>
                  <a:lnTo>
                    <a:pt x="15743" y="8623"/>
                  </a:lnTo>
                  <a:lnTo>
                    <a:pt x="20718" y="9958"/>
                  </a:lnTo>
                  <a:cubicBezTo>
                    <a:pt x="20772" y="9974"/>
                    <a:pt x="20820" y="9980"/>
                    <a:pt x="20874" y="9980"/>
                  </a:cubicBezTo>
                  <a:cubicBezTo>
                    <a:pt x="21138" y="9980"/>
                    <a:pt x="21377" y="9806"/>
                    <a:pt x="21448" y="9536"/>
                  </a:cubicBezTo>
                  <a:cubicBezTo>
                    <a:pt x="21534" y="9217"/>
                    <a:pt x="21344" y="8893"/>
                    <a:pt x="21026" y="8807"/>
                  </a:cubicBezTo>
                  <a:lnTo>
                    <a:pt x="17196" y="7781"/>
                  </a:lnTo>
                  <a:lnTo>
                    <a:pt x="19864" y="6237"/>
                  </a:lnTo>
                  <a:cubicBezTo>
                    <a:pt x="20151" y="6070"/>
                    <a:pt x="20248" y="5708"/>
                    <a:pt x="20080" y="5422"/>
                  </a:cubicBezTo>
                  <a:cubicBezTo>
                    <a:pt x="19913" y="5136"/>
                    <a:pt x="19551" y="5039"/>
                    <a:pt x="19265" y="5206"/>
                  </a:cubicBezTo>
                  <a:lnTo>
                    <a:pt x="16602" y="6750"/>
                  </a:lnTo>
                  <a:lnTo>
                    <a:pt x="17613" y="2916"/>
                  </a:lnTo>
                  <a:cubicBezTo>
                    <a:pt x="17699" y="2597"/>
                    <a:pt x="17504" y="2273"/>
                    <a:pt x="17191" y="2187"/>
                  </a:cubicBezTo>
                  <a:cubicBezTo>
                    <a:pt x="16872" y="2101"/>
                    <a:pt x="16548" y="2296"/>
                    <a:pt x="16462" y="2609"/>
                  </a:cubicBezTo>
                  <a:lnTo>
                    <a:pt x="15149" y="7587"/>
                  </a:lnTo>
                  <a:lnTo>
                    <a:pt x="11331" y="9806"/>
                  </a:lnTo>
                  <a:lnTo>
                    <a:pt x="11331" y="5098"/>
                  </a:lnTo>
                  <a:lnTo>
                    <a:pt x="14981" y="1463"/>
                  </a:lnTo>
                  <a:cubicBezTo>
                    <a:pt x="15214" y="1231"/>
                    <a:pt x="15214" y="853"/>
                    <a:pt x="14981" y="621"/>
                  </a:cubicBezTo>
                  <a:cubicBezTo>
                    <a:pt x="14749" y="389"/>
                    <a:pt x="14371" y="389"/>
                    <a:pt x="14139" y="621"/>
                  </a:cubicBezTo>
                  <a:lnTo>
                    <a:pt x="11331" y="3419"/>
                  </a:lnTo>
                  <a:lnTo>
                    <a:pt x="11331" y="594"/>
                  </a:lnTo>
                  <a:cubicBezTo>
                    <a:pt x="11331" y="265"/>
                    <a:pt x="11066" y="0"/>
                    <a:pt x="10737" y="0"/>
                  </a:cubicBezTo>
                  <a:close/>
                </a:path>
              </a:pathLst>
            </a:custGeom>
            <a:solidFill>
              <a:srgbClr val="929292">
                <a:alpha val="83073"/>
              </a:srgbClr>
            </a:solidFill>
            <a:ln w="12700" cap="flat">
              <a:noFill/>
              <a:miter lim="400000"/>
            </a:ln>
            <a:effectLst/>
          </p:spPr>
          <p:txBody>
            <a:bodyPr wrap="square" lIns="0" tIns="0" rIns="0" bIns="0" numCol="1" anchor="ctr">
              <a:noAutofit/>
            </a:bodyPr>
            <a:lstStyle/>
            <a:p>
              <a:pPr>
                <a:defRPr b="0" sz="3200">
                  <a:solidFill>
                    <a:schemeClr val="accent1">
                      <a:hueOff val="118245"/>
                      <a:lumOff val="-11372"/>
                    </a:schemeClr>
                  </a:solidFill>
                  <a:latin typeface="+mn-lt"/>
                  <a:ea typeface="+mn-ea"/>
                  <a:cs typeface="+mn-cs"/>
                  <a:sym typeface="Helvetica Neue Medium"/>
                </a:defRPr>
              </a:pPr>
            </a:p>
          </p:txBody>
        </p:sp>
        <p:sp>
          <p:nvSpPr>
            <p:cNvPr id="156" name="Snowflake"/>
            <p:cNvSpPr/>
            <p:nvPr/>
          </p:nvSpPr>
          <p:spPr>
            <a:xfrm>
              <a:off x="9686064" y="851830"/>
              <a:ext cx="169777" cy="170848"/>
            </a:xfrm>
            <a:custGeom>
              <a:avLst/>
              <a:gdLst/>
              <a:ahLst/>
              <a:cxnLst>
                <a:cxn ang="0">
                  <a:pos x="wd2" y="hd2"/>
                </a:cxn>
                <a:cxn ang="5400000">
                  <a:pos x="wd2" y="hd2"/>
                </a:cxn>
                <a:cxn ang="10800000">
                  <a:pos x="wd2" y="hd2"/>
                </a:cxn>
                <a:cxn ang="16200000">
                  <a:pos x="wd2" y="hd2"/>
                </a:cxn>
              </a:cxnLst>
              <a:rect l="0" t="0" r="r" b="b"/>
              <a:pathLst>
                <a:path w="21469" h="21600" fill="norm" stroke="1" extrusionOk="0">
                  <a:moveTo>
                    <a:pt x="10737" y="0"/>
                  </a:moveTo>
                  <a:cubicBezTo>
                    <a:pt x="10407" y="0"/>
                    <a:pt x="10142" y="265"/>
                    <a:pt x="10142" y="594"/>
                  </a:cubicBezTo>
                  <a:lnTo>
                    <a:pt x="10142" y="3412"/>
                  </a:lnTo>
                  <a:lnTo>
                    <a:pt x="7334" y="616"/>
                  </a:lnTo>
                  <a:cubicBezTo>
                    <a:pt x="7102" y="384"/>
                    <a:pt x="6724" y="384"/>
                    <a:pt x="6492" y="616"/>
                  </a:cubicBezTo>
                  <a:cubicBezTo>
                    <a:pt x="6259" y="848"/>
                    <a:pt x="6259" y="1226"/>
                    <a:pt x="6492" y="1458"/>
                  </a:cubicBezTo>
                  <a:lnTo>
                    <a:pt x="10142" y="5093"/>
                  </a:lnTo>
                  <a:lnTo>
                    <a:pt x="10142" y="9801"/>
                  </a:lnTo>
                  <a:lnTo>
                    <a:pt x="6330" y="7592"/>
                  </a:lnTo>
                  <a:lnTo>
                    <a:pt x="5011" y="2614"/>
                  </a:lnTo>
                  <a:cubicBezTo>
                    <a:pt x="4925" y="2295"/>
                    <a:pt x="4601" y="2106"/>
                    <a:pt x="4282" y="2192"/>
                  </a:cubicBezTo>
                  <a:cubicBezTo>
                    <a:pt x="3964" y="2278"/>
                    <a:pt x="3774" y="2602"/>
                    <a:pt x="3860" y="2921"/>
                  </a:cubicBezTo>
                  <a:lnTo>
                    <a:pt x="4871" y="6755"/>
                  </a:lnTo>
                  <a:lnTo>
                    <a:pt x="2203" y="5206"/>
                  </a:lnTo>
                  <a:cubicBezTo>
                    <a:pt x="1917" y="5039"/>
                    <a:pt x="1555" y="5136"/>
                    <a:pt x="1388" y="5422"/>
                  </a:cubicBezTo>
                  <a:cubicBezTo>
                    <a:pt x="1220" y="5708"/>
                    <a:pt x="1317" y="6070"/>
                    <a:pt x="1604" y="6237"/>
                  </a:cubicBezTo>
                  <a:lnTo>
                    <a:pt x="4272" y="7781"/>
                  </a:lnTo>
                  <a:lnTo>
                    <a:pt x="442" y="8807"/>
                  </a:lnTo>
                  <a:cubicBezTo>
                    <a:pt x="124" y="8893"/>
                    <a:pt x="-66" y="9217"/>
                    <a:pt x="20" y="9536"/>
                  </a:cubicBezTo>
                  <a:cubicBezTo>
                    <a:pt x="91" y="9801"/>
                    <a:pt x="333" y="9980"/>
                    <a:pt x="593" y="9980"/>
                  </a:cubicBezTo>
                  <a:cubicBezTo>
                    <a:pt x="641" y="9980"/>
                    <a:pt x="696" y="9974"/>
                    <a:pt x="750" y="9958"/>
                  </a:cubicBezTo>
                  <a:lnTo>
                    <a:pt x="5724" y="8623"/>
                  </a:lnTo>
                  <a:lnTo>
                    <a:pt x="9477" y="10800"/>
                  </a:lnTo>
                  <a:lnTo>
                    <a:pt x="5724" y="12977"/>
                  </a:lnTo>
                  <a:lnTo>
                    <a:pt x="750" y="11642"/>
                  </a:lnTo>
                  <a:cubicBezTo>
                    <a:pt x="696" y="11626"/>
                    <a:pt x="647" y="11620"/>
                    <a:pt x="593" y="11620"/>
                  </a:cubicBezTo>
                  <a:cubicBezTo>
                    <a:pt x="328" y="11620"/>
                    <a:pt x="91" y="11794"/>
                    <a:pt x="20" y="12064"/>
                  </a:cubicBezTo>
                  <a:cubicBezTo>
                    <a:pt x="-66" y="12383"/>
                    <a:pt x="124" y="12707"/>
                    <a:pt x="442" y="12793"/>
                  </a:cubicBezTo>
                  <a:lnTo>
                    <a:pt x="4272" y="13819"/>
                  </a:lnTo>
                  <a:lnTo>
                    <a:pt x="1604" y="15363"/>
                  </a:lnTo>
                  <a:cubicBezTo>
                    <a:pt x="1317" y="15530"/>
                    <a:pt x="1220" y="15892"/>
                    <a:pt x="1388" y="16178"/>
                  </a:cubicBezTo>
                  <a:cubicBezTo>
                    <a:pt x="1555" y="16464"/>
                    <a:pt x="1917" y="16561"/>
                    <a:pt x="2203" y="16394"/>
                  </a:cubicBezTo>
                  <a:lnTo>
                    <a:pt x="4871" y="14845"/>
                  </a:lnTo>
                  <a:lnTo>
                    <a:pt x="3860" y="18679"/>
                  </a:lnTo>
                  <a:cubicBezTo>
                    <a:pt x="3774" y="18998"/>
                    <a:pt x="3969" y="19322"/>
                    <a:pt x="4282" y="19408"/>
                  </a:cubicBezTo>
                  <a:cubicBezTo>
                    <a:pt x="4601" y="19494"/>
                    <a:pt x="4925" y="19299"/>
                    <a:pt x="5011" y="18986"/>
                  </a:cubicBezTo>
                  <a:lnTo>
                    <a:pt x="6325" y="14008"/>
                  </a:lnTo>
                  <a:lnTo>
                    <a:pt x="10137" y="11799"/>
                  </a:lnTo>
                  <a:lnTo>
                    <a:pt x="10137" y="16507"/>
                  </a:lnTo>
                  <a:lnTo>
                    <a:pt x="6492" y="20142"/>
                  </a:lnTo>
                  <a:cubicBezTo>
                    <a:pt x="6259" y="20374"/>
                    <a:pt x="6259" y="20752"/>
                    <a:pt x="6492" y="20984"/>
                  </a:cubicBezTo>
                  <a:cubicBezTo>
                    <a:pt x="6724" y="21216"/>
                    <a:pt x="7102" y="21216"/>
                    <a:pt x="7334" y="20984"/>
                  </a:cubicBezTo>
                  <a:lnTo>
                    <a:pt x="10142" y="18188"/>
                  </a:lnTo>
                  <a:lnTo>
                    <a:pt x="10142" y="21006"/>
                  </a:lnTo>
                  <a:cubicBezTo>
                    <a:pt x="10142" y="21335"/>
                    <a:pt x="10407" y="21600"/>
                    <a:pt x="10737" y="21600"/>
                  </a:cubicBezTo>
                  <a:cubicBezTo>
                    <a:pt x="11066" y="21600"/>
                    <a:pt x="11331" y="21335"/>
                    <a:pt x="11331" y="21006"/>
                  </a:cubicBezTo>
                  <a:lnTo>
                    <a:pt x="11331" y="18188"/>
                  </a:lnTo>
                  <a:lnTo>
                    <a:pt x="14139" y="20984"/>
                  </a:lnTo>
                  <a:cubicBezTo>
                    <a:pt x="14371" y="21216"/>
                    <a:pt x="14749" y="21216"/>
                    <a:pt x="14981" y="20984"/>
                  </a:cubicBezTo>
                  <a:cubicBezTo>
                    <a:pt x="15214" y="20752"/>
                    <a:pt x="15214" y="20374"/>
                    <a:pt x="14981" y="20142"/>
                  </a:cubicBezTo>
                  <a:lnTo>
                    <a:pt x="11331" y="16507"/>
                  </a:lnTo>
                  <a:lnTo>
                    <a:pt x="11331" y="11799"/>
                  </a:lnTo>
                  <a:lnTo>
                    <a:pt x="15143" y="14008"/>
                  </a:lnTo>
                  <a:lnTo>
                    <a:pt x="16457" y="18986"/>
                  </a:lnTo>
                  <a:cubicBezTo>
                    <a:pt x="16543" y="19305"/>
                    <a:pt x="16867" y="19494"/>
                    <a:pt x="17186" y="19408"/>
                  </a:cubicBezTo>
                  <a:cubicBezTo>
                    <a:pt x="17504" y="19322"/>
                    <a:pt x="17692" y="18998"/>
                    <a:pt x="17606" y="18679"/>
                  </a:cubicBezTo>
                  <a:lnTo>
                    <a:pt x="16597" y="14845"/>
                  </a:lnTo>
                  <a:lnTo>
                    <a:pt x="19265" y="16394"/>
                  </a:lnTo>
                  <a:cubicBezTo>
                    <a:pt x="19551" y="16561"/>
                    <a:pt x="19913" y="16464"/>
                    <a:pt x="20080" y="16178"/>
                  </a:cubicBezTo>
                  <a:cubicBezTo>
                    <a:pt x="20248" y="15892"/>
                    <a:pt x="20151" y="15530"/>
                    <a:pt x="19864" y="15363"/>
                  </a:cubicBezTo>
                  <a:lnTo>
                    <a:pt x="17196" y="13819"/>
                  </a:lnTo>
                  <a:lnTo>
                    <a:pt x="21026" y="12793"/>
                  </a:lnTo>
                  <a:cubicBezTo>
                    <a:pt x="21344" y="12707"/>
                    <a:pt x="21534" y="12383"/>
                    <a:pt x="21448" y="12064"/>
                  </a:cubicBezTo>
                  <a:cubicBezTo>
                    <a:pt x="21377" y="11799"/>
                    <a:pt x="21133" y="11620"/>
                    <a:pt x="20874" y="11620"/>
                  </a:cubicBezTo>
                  <a:cubicBezTo>
                    <a:pt x="20825" y="11620"/>
                    <a:pt x="20772" y="11626"/>
                    <a:pt x="20718" y="11642"/>
                  </a:cubicBezTo>
                  <a:lnTo>
                    <a:pt x="15743" y="12977"/>
                  </a:lnTo>
                  <a:lnTo>
                    <a:pt x="11989" y="10800"/>
                  </a:lnTo>
                  <a:lnTo>
                    <a:pt x="15743" y="8623"/>
                  </a:lnTo>
                  <a:lnTo>
                    <a:pt x="20718" y="9958"/>
                  </a:lnTo>
                  <a:cubicBezTo>
                    <a:pt x="20772" y="9974"/>
                    <a:pt x="20820" y="9980"/>
                    <a:pt x="20874" y="9980"/>
                  </a:cubicBezTo>
                  <a:cubicBezTo>
                    <a:pt x="21138" y="9980"/>
                    <a:pt x="21377" y="9806"/>
                    <a:pt x="21448" y="9536"/>
                  </a:cubicBezTo>
                  <a:cubicBezTo>
                    <a:pt x="21534" y="9217"/>
                    <a:pt x="21344" y="8893"/>
                    <a:pt x="21026" y="8807"/>
                  </a:cubicBezTo>
                  <a:lnTo>
                    <a:pt x="17196" y="7781"/>
                  </a:lnTo>
                  <a:lnTo>
                    <a:pt x="19864" y="6237"/>
                  </a:lnTo>
                  <a:cubicBezTo>
                    <a:pt x="20151" y="6070"/>
                    <a:pt x="20248" y="5708"/>
                    <a:pt x="20080" y="5422"/>
                  </a:cubicBezTo>
                  <a:cubicBezTo>
                    <a:pt x="19913" y="5136"/>
                    <a:pt x="19551" y="5039"/>
                    <a:pt x="19265" y="5206"/>
                  </a:cubicBezTo>
                  <a:lnTo>
                    <a:pt x="16602" y="6750"/>
                  </a:lnTo>
                  <a:lnTo>
                    <a:pt x="17613" y="2916"/>
                  </a:lnTo>
                  <a:cubicBezTo>
                    <a:pt x="17699" y="2597"/>
                    <a:pt x="17504" y="2273"/>
                    <a:pt x="17191" y="2187"/>
                  </a:cubicBezTo>
                  <a:cubicBezTo>
                    <a:pt x="16872" y="2101"/>
                    <a:pt x="16548" y="2296"/>
                    <a:pt x="16462" y="2609"/>
                  </a:cubicBezTo>
                  <a:lnTo>
                    <a:pt x="15149" y="7587"/>
                  </a:lnTo>
                  <a:lnTo>
                    <a:pt x="11331" y="9806"/>
                  </a:lnTo>
                  <a:lnTo>
                    <a:pt x="11331" y="5098"/>
                  </a:lnTo>
                  <a:lnTo>
                    <a:pt x="14981" y="1463"/>
                  </a:lnTo>
                  <a:cubicBezTo>
                    <a:pt x="15214" y="1231"/>
                    <a:pt x="15214" y="853"/>
                    <a:pt x="14981" y="621"/>
                  </a:cubicBezTo>
                  <a:cubicBezTo>
                    <a:pt x="14749" y="389"/>
                    <a:pt x="14371" y="389"/>
                    <a:pt x="14139" y="621"/>
                  </a:cubicBezTo>
                  <a:lnTo>
                    <a:pt x="11331" y="3419"/>
                  </a:lnTo>
                  <a:lnTo>
                    <a:pt x="11331" y="594"/>
                  </a:lnTo>
                  <a:cubicBezTo>
                    <a:pt x="11331" y="265"/>
                    <a:pt x="11066" y="0"/>
                    <a:pt x="10737" y="0"/>
                  </a:cubicBezTo>
                  <a:close/>
                </a:path>
              </a:pathLst>
            </a:custGeom>
            <a:solidFill>
              <a:srgbClr val="929292">
                <a:alpha val="83073"/>
              </a:srgbClr>
            </a:solidFill>
            <a:ln w="12700" cap="flat">
              <a:noFill/>
              <a:miter lim="400000"/>
            </a:ln>
            <a:effectLst/>
          </p:spPr>
          <p:txBody>
            <a:bodyPr wrap="square" lIns="0" tIns="0" rIns="0" bIns="0" numCol="1" anchor="ctr">
              <a:noAutofit/>
            </a:bodyPr>
            <a:lstStyle/>
            <a:p>
              <a:pPr>
                <a:defRPr b="0" sz="3200">
                  <a:solidFill>
                    <a:schemeClr val="accent1">
                      <a:hueOff val="118245"/>
                      <a:lumOff val="-11372"/>
                    </a:schemeClr>
                  </a:solidFill>
                  <a:latin typeface="+mn-lt"/>
                  <a:ea typeface="+mn-ea"/>
                  <a:cs typeface="+mn-cs"/>
                  <a:sym typeface="Helvetica Neue Medium"/>
                </a:defRPr>
              </a:pPr>
            </a:p>
          </p:txBody>
        </p:sp>
        <p:sp>
          <p:nvSpPr>
            <p:cNvPr id="157" name="Snowflake"/>
            <p:cNvSpPr/>
            <p:nvPr/>
          </p:nvSpPr>
          <p:spPr>
            <a:xfrm>
              <a:off x="10522545" y="1361963"/>
              <a:ext cx="169777" cy="170849"/>
            </a:xfrm>
            <a:custGeom>
              <a:avLst/>
              <a:gdLst/>
              <a:ahLst/>
              <a:cxnLst>
                <a:cxn ang="0">
                  <a:pos x="wd2" y="hd2"/>
                </a:cxn>
                <a:cxn ang="5400000">
                  <a:pos x="wd2" y="hd2"/>
                </a:cxn>
                <a:cxn ang="10800000">
                  <a:pos x="wd2" y="hd2"/>
                </a:cxn>
                <a:cxn ang="16200000">
                  <a:pos x="wd2" y="hd2"/>
                </a:cxn>
              </a:cxnLst>
              <a:rect l="0" t="0" r="r" b="b"/>
              <a:pathLst>
                <a:path w="21469" h="21600" fill="norm" stroke="1" extrusionOk="0">
                  <a:moveTo>
                    <a:pt x="10737" y="0"/>
                  </a:moveTo>
                  <a:cubicBezTo>
                    <a:pt x="10407" y="0"/>
                    <a:pt x="10142" y="265"/>
                    <a:pt x="10142" y="594"/>
                  </a:cubicBezTo>
                  <a:lnTo>
                    <a:pt x="10142" y="3412"/>
                  </a:lnTo>
                  <a:lnTo>
                    <a:pt x="7334" y="616"/>
                  </a:lnTo>
                  <a:cubicBezTo>
                    <a:pt x="7102" y="384"/>
                    <a:pt x="6724" y="384"/>
                    <a:pt x="6492" y="616"/>
                  </a:cubicBezTo>
                  <a:cubicBezTo>
                    <a:pt x="6259" y="848"/>
                    <a:pt x="6259" y="1226"/>
                    <a:pt x="6492" y="1458"/>
                  </a:cubicBezTo>
                  <a:lnTo>
                    <a:pt x="10142" y="5093"/>
                  </a:lnTo>
                  <a:lnTo>
                    <a:pt x="10142" y="9801"/>
                  </a:lnTo>
                  <a:lnTo>
                    <a:pt x="6330" y="7592"/>
                  </a:lnTo>
                  <a:lnTo>
                    <a:pt x="5011" y="2614"/>
                  </a:lnTo>
                  <a:cubicBezTo>
                    <a:pt x="4925" y="2295"/>
                    <a:pt x="4601" y="2106"/>
                    <a:pt x="4282" y="2192"/>
                  </a:cubicBezTo>
                  <a:cubicBezTo>
                    <a:pt x="3964" y="2278"/>
                    <a:pt x="3774" y="2602"/>
                    <a:pt x="3860" y="2921"/>
                  </a:cubicBezTo>
                  <a:lnTo>
                    <a:pt x="4871" y="6755"/>
                  </a:lnTo>
                  <a:lnTo>
                    <a:pt x="2203" y="5206"/>
                  </a:lnTo>
                  <a:cubicBezTo>
                    <a:pt x="1917" y="5039"/>
                    <a:pt x="1555" y="5136"/>
                    <a:pt x="1388" y="5422"/>
                  </a:cubicBezTo>
                  <a:cubicBezTo>
                    <a:pt x="1220" y="5708"/>
                    <a:pt x="1317" y="6070"/>
                    <a:pt x="1604" y="6237"/>
                  </a:cubicBezTo>
                  <a:lnTo>
                    <a:pt x="4272" y="7781"/>
                  </a:lnTo>
                  <a:lnTo>
                    <a:pt x="442" y="8807"/>
                  </a:lnTo>
                  <a:cubicBezTo>
                    <a:pt x="124" y="8893"/>
                    <a:pt x="-66" y="9217"/>
                    <a:pt x="20" y="9536"/>
                  </a:cubicBezTo>
                  <a:cubicBezTo>
                    <a:pt x="91" y="9801"/>
                    <a:pt x="333" y="9980"/>
                    <a:pt x="593" y="9980"/>
                  </a:cubicBezTo>
                  <a:cubicBezTo>
                    <a:pt x="641" y="9980"/>
                    <a:pt x="696" y="9974"/>
                    <a:pt x="750" y="9958"/>
                  </a:cubicBezTo>
                  <a:lnTo>
                    <a:pt x="5724" y="8623"/>
                  </a:lnTo>
                  <a:lnTo>
                    <a:pt x="9477" y="10800"/>
                  </a:lnTo>
                  <a:lnTo>
                    <a:pt x="5724" y="12977"/>
                  </a:lnTo>
                  <a:lnTo>
                    <a:pt x="750" y="11642"/>
                  </a:lnTo>
                  <a:cubicBezTo>
                    <a:pt x="696" y="11626"/>
                    <a:pt x="647" y="11620"/>
                    <a:pt x="593" y="11620"/>
                  </a:cubicBezTo>
                  <a:cubicBezTo>
                    <a:pt x="328" y="11620"/>
                    <a:pt x="91" y="11794"/>
                    <a:pt x="20" y="12064"/>
                  </a:cubicBezTo>
                  <a:cubicBezTo>
                    <a:pt x="-66" y="12383"/>
                    <a:pt x="124" y="12707"/>
                    <a:pt x="442" y="12793"/>
                  </a:cubicBezTo>
                  <a:lnTo>
                    <a:pt x="4272" y="13819"/>
                  </a:lnTo>
                  <a:lnTo>
                    <a:pt x="1604" y="15363"/>
                  </a:lnTo>
                  <a:cubicBezTo>
                    <a:pt x="1317" y="15530"/>
                    <a:pt x="1220" y="15892"/>
                    <a:pt x="1388" y="16178"/>
                  </a:cubicBezTo>
                  <a:cubicBezTo>
                    <a:pt x="1555" y="16464"/>
                    <a:pt x="1917" y="16561"/>
                    <a:pt x="2203" y="16394"/>
                  </a:cubicBezTo>
                  <a:lnTo>
                    <a:pt x="4871" y="14845"/>
                  </a:lnTo>
                  <a:lnTo>
                    <a:pt x="3860" y="18679"/>
                  </a:lnTo>
                  <a:cubicBezTo>
                    <a:pt x="3774" y="18998"/>
                    <a:pt x="3969" y="19322"/>
                    <a:pt x="4282" y="19408"/>
                  </a:cubicBezTo>
                  <a:cubicBezTo>
                    <a:pt x="4601" y="19494"/>
                    <a:pt x="4925" y="19299"/>
                    <a:pt x="5011" y="18986"/>
                  </a:cubicBezTo>
                  <a:lnTo>
                    <a:pt x="6325" y="14008"/>
                  </a:lnTo>
                  <a:lnTo>
                    <a:pt x="10137" y="11799"/>
                  </a:lnTo>
                  <a:lnTo>
                    <a:pt x="10137" y="16507"/>
                  </a:lnTo>
                  <a:lnTo>
                    <a:pt x="6492" y="20142"/>
                  </a:lnTo>
                  <a:cubicBezTo>
                    <a:pt x="6259" y="20374"/>
                    <a:pt x="6259" y="20752"/>
                    <a:pt x="6492" y="20984"/>
                  </a:cubicBezTo>
                  <a:cubicBezTo>
                    <a:pt x="6724" y="21216"/>
                    <a:pt x="7102" y="21216"/>
                    <a:pt x="7334" y="20984"/>
                  </a:cubicBezTo>
                  <a:lnTo>
                    <a:pt x="10142" y="18188"/>
                  </a:lnTo>
                  <a:lnTo>
                    <a:pt x="10142" y="21006"/>
                  </a:lnTo>
                  <a:cubicBezTo>
                    <a:pt x="10142" y="21335"/>
                    <a:pt x="10407" y="21600"/>
                    <a:pt x="10737" y="21600"/>
                  </a:cubicBezTo>
                  <a:cubicBezTo>
                    <a:pt x="11066" y="21600"/>
                    <a:pt x="11331" y="21335"/>
                    <a:pt x="11331" y="21006"/>
                  </a:cubicBezTo>
                  <a:lnTo>
                    <a:pt x="11331" y="18188"/>
                  </a:lnTo>
                  <a:lnTo>
                    <a:pt x="14139" y="20984"/>
                  </a:lnTo>
                  <a:cubicBezTo>
                    <a:pt x="14371" y="21216"/>
                    <a:pt x="14749" y="21216"/>
                    <a:pt x="14981" y="20984"/>
                  </a:cubicBezTo>
                  <a:cubicBezTo>
                    <a:pt x="15214" y="20752"/>
                    <a:pt x="15214" y="20374"/>
                    <a:pt x="14981" y="20142"/>
                  </a:cubicBezTo>
                  <a:lnTo>
                    <a:pt x="11331" y="16507"/>
                  </a:lnTo>
                  <a:lnTo>
                    <a:pt x="11331" y="11799"/>
                  </a:lnTo>
                  <a:lnTo>
                    <a:pt x="15143" y="14008"/>
                  </a:lnTo>
                  <a:lnTo>
                    <a:pt x="16457" y="18986"/>
                  </a:lnTo>
                  <a:cubicBezTo>
                    <a:pt x="16543" y="19305"/>
                    <a:pt x="16867" y="19494"/>
                    <a:pt x="17186" y="19408"/>
                  </a:cubicBezTo>
                  <a:cubicBezTo>
                    <a:pt x="17504" y="19322"/>
                    <a:pt x="17692" y="18998"/>
                    <a:pt x="17606" y="18679"/>
                  </a:cubicBezTo>
                  <a:lnTo>
                    <a:pt x="16597" y="14845"/>
                  </a:lnTo>
                  <a:lnTo>
                    <a:pt x="19265" y="16394"/>
                  </a:lnTo>
                  <a:cubicBezTo>
                    <a:pt x="19551" y="16561"/>
                    <a:pt x="19913" y="16464"/>
                    <a:pt x="20080" y="16178"/>
                  </a:cubicBezTo>
                  <a:cubicBezTo>
                    <a:pt x="20248" y="15892"/>
                    <a:pt x="20151" y="15530"/>
                    <a:pt x="19864" y="15363"/>
                  </a:cubicBezTo>
                  <a:lnTo>
                    <a:pt x="17196" y="13819"/>
                  </a:lnTo>
                  <a:lnTo>
                    <a:pt x="21026" y="12793"/>
                  </a:lnTo>
                  <a:cubicBezTo>
                    <a:pt x="21344" y="12707"/>
                    <a:pt x="21534" y="12383"/>
                    <a:pt x="21448" y="12064"/>
                  </a:cubicBezTo>
                  <a:cubicBezTo>
                    <a:pt x="21377" y="11799"/>
                    <a:pt x="21133" y="11620"/>
                    <a:pt x="20874" y="11620"/>
                  </a:cubicBezTo>
                  <a:cubicBezTo>
                    <a:pt x="20825" y="11620"/>
                    <a:pt x="20772" y="11626"/>
                    <a:pt x="20718" y="11642"/>
                  </a:cubicBezTo>
                  <a:lnTo>
                    <a:pt x="15743" y="12977"/>
                  </a:lnTo>
                  <a:lnTo>
                    <a:pt x="11989" y="10800"/>
                  </a:lnTo>
                  <a:lnTo>
                    <a:pt x="15743" y="8623"/>
                  </a:lnTo>
                  <a:lnTo>
                    <a:pt x="20718" y="9958"/>
                  </a:lnTo>
                  <a:cubicBezTo>
                    <a:pt x="20772" y="9974"/>
                    <a:pt x="20820" y="9980"/>
                    <a:pt x="20874" y="9980"/>
                  </a:cubicBezTo>
                  <a:cubicBezTo>
                    <a:pt x="21138" y="9980"/>
                    <a:pt x="21377" y="9806"/>
                    <a:pt x="21448" y="9536"/>
                  </a:cubicBezTo>
                  <a:cubicBezTo>
                    <a:pt x="21534" y="9217"/>
                    <a:pt x="21344" y="8893"/>
                    <a:pt x="21026" y="8807"/>
                  </a:cubicBezTo>
                  <a:lnTo>
                    <a:pt x="17196" y="7781"/>
                  </a:lnTo>
                  <a:lnTo>
                    <a:pt x="19864" y="6237"/>
                  </a:lnTo>
                  <a:cubicBezTo>
                    <a:pt x="20151" y="6070"/>
                    <a:pt x="20248" y="5708"/>
                    <a:pt x="20080" y="5422"/>
                  </a:cubicBezTo>
                  <a:cubicBezTo>
                    <a:pt x="19913" y="5136"/>
                    <a:pt x="19551" y="5039"/>
                    <a:pt x="19265" y="5206"/>
                  </a:cubicBezTo>
                  <a:lnTo>
                    <a:pt x="16602" y="6750"/>
                  </a:lnTo>
                  <a:lnTo>
                    <a:pt x="17613" y="2916"/>
                  </a:lnTo>
                  <a:cubicBezTo>
                    <a:pt x="17699" y="2597"/>
                    <a:pt x="17504" y="2273"/>
                    <a:pt x="17191" y="2187"/>
                  </a:cubicBezTo>
                  <a:cubicBezTo>
                    <a:pt x="16872" y="2101"/>
                    <a:pt x="16548" y="2296"/>
                    <a:pt x="16462" y="2609"/>
                  </a:cubicBezTo>
                  <a:lnTo>
                    <a:pt x="15149" y="7587"/>
                  </a:lnTo>
                  <a:lnTo>
                    <a:pt x="11331" y="9806"/>
                  </a:lnTo>
                  <a:lnTo>
                    <a:pt x="11331" y="5098"/>
                  </a:lnTo>
                  <a:lnTo>
                    <a:pt x="14981" y="1463"/>
                  </a:lnTo>
                  <a:cubicBezTo>
                    <a:pt x="15214" y="1231"/>
                    <a:pt x="15214" y="853"/>
                    <a:pt x="14981" y="621"/>
                  </a:cubicBezTo>
                  <a:cubicBezTo>
                    <a:pt x="14749" y="389"/>
                    <a:pt x="14371" y="389"/>
                    <a:pt x="14139" y="621"/>
                  </a:cubicBezTo>
                  <a:lnTo>
                    <a:pt x="11331" y="3419"/>
                  </a:lnTo>
                  <a:lnTo>
                    <a:pt x="11331" y="594"/>
                  </a:lnTo>
                  <a:cubicBezTo>
                    <a:pt x="11331" y="265"/>
                    <a:pt x="11066" y="0"/>
                    <a:pt x="10737" y="0"/>
                  </a:cubicBezTo>
                  <a:close/>
                </a:path>
              </a:pathLst>
            </a:custGeom>
            <a:solidFill>
              <a:srgbClr val="929292">
                <a:alpha val="83073"/>
              </a:srgbClr>
            </a:solidFill>
            <a:ln w="12700" cap="flat">
              <a:noFill/>
              <a:miter lim="400000"/>
            </a:ln>
            <a:effectLst/>
          </p:spPr>
          <p:txBody>
            <a:bodyPr wrap="square" lIns="0" tIns="0" rIns="0" bIns="0" numCol="1" anchor="ctr">
              <a:noAutofit/>
            </a:bodyPr>
            <a:lstStyle/>
            <a:p>
              <a:pPr>
                <a:defRPr b="0" sz="3200">
                  <a:solidFill>
                    <a:schemeClr val="accent1">
                      <a:hueOff val="118245"/>
                      <a:lumOff val="-11372"/>
                    </a:schemeClr>
                  </a:solidFill>
                  <a:latin typeface="+mn-lt"/>
                  <a:ea typeface="+mn-ea"/>
                  <a:cs typeface="+mn-cs"/>
                  <a:sym typeface="Helvetica Neue Medium"/>
                </a:defRPr>
              </a:pPr>
            </a:p>
          </p:txBody>
        </p:sp>
        <p:sp>
          <p:nvSpPr>
            <p:cNvPr id="158" name="Snowflake"/>
            <p:cNvSpPr/>
            <p:nvPr/>
          </p:nvSpPr>
          <p:spPr>
            <a:xfrm>
              <a:off x="7228730" y="1379057"/>
              <a:ext cx="169778" cy="170849"/>
            </a:xfrm>
            <a:custGeom>
              <a:avLst/>
              <a:gdLst/>
              <a:ahLst/>
              <a:cxnLst>
                <a:cxn ang="0">
                  <a:pos x="wd2" y="hd2"/>
                </a:cxn>
                <a:cxn ang="5400000">
                  <a:pos x="wd2" y="hd2"/>
                </a:cxn>
                <a:cxn ang="10800000">
                  <a:pos x="wd2" y="hd2"/>
                </a:cxn>
                <a:cxn ang="16200000">
                  <a:pos x="wd2" y="hd2"/>
                </a:cxn>
              </a:cxnLst>
              <a:rect l="0" t="0" r="r" b="b"/>
              <a:pathLst>
                <a:path w="21469" h="21600" fill="norm" stroke="1" extrusionOk="0">
                  <a:moveTo>
                    <a:pt x="10737" y="0"/>
                  </a:moveTo>
                  <a:cubicBezTo>
                    <a:pt x="10407" y="0"/>
                    <a:pt x="10142" y="265"/>
                    <a:pt x="10142" y="594"/>
                  </a:cubicBezTo>
                  <a:lnTo>
                    <a:pt x="10142" y="3412"/>
                  </a:lnTo>
                  <a:lnTo>
                    <a:pt x="7334" y="616"/>
                  </a:lnTo>
                  <a:cubicBezTo>
                    <a:pt x="7102" y="384"/>
                    <a:pt x="6724" y="384"/>
                    <a:pt x="6492" y="616"/>
                  </a:cubicBezTo>
                  <a:cubicBezTo>
                    <a:pt x="6259" y="848"/>
                    <a:pt x="6259" y="1226"/>
                    <a:pt x="6492" y="1458"/>
                  </a:cubicBezTo>
                  <a:lnTo>
                    <a:pt x="10142" y="5093"/>
                  </a:lnTo>
                  <a:lnTo>
                    <a:pt x="10142" y="9801"/>
                  </a:lnTo>
                  <a:lnTo>
                    <a:pt x="6330" y="7592"/>
                  </a:lnTo>
                  <a:lnTo>
                    <a:pt x="5011" y="2614"/>
                  </a:lnTo>
                  <a:cubicBezTo>
                    <a:pt x="4925" y="2295"/>
                    <a:pt x="4601" y="2106"/>
                    <a:pt x="4282" y="2192"/>
                  </a:cubicBezTo>
                  <a:cubicBezTo>
                    <a:pt x="3964" y="2278"/>
                    <a:pt x="3774" y="2602"/>
                    <a:pt x="3860" y="2921"/>
                  </a:cubicBezTo>
                  <a:lnTo>
                    <a:pt x="4871" y="6755"/>
                  </a:lnTo>
                  <a:lnTo>
                    <a:pt x="2203" y="5206"/>
                  </a:lnTo>
                  <a:cubicBezTo>
                    <a:pt x="1917" y="5039"/>
                    <a:pt x="1555" y="5136"/>
                    <a:pt x="1388" y="5422"/>
                  </a:cubicBezTo>
                  <a:cubicBezTo>
                    <a:pt x="1220" y="5708"/>
                    <a:pt x="1317" y="6070"/>
                    <a:pt x="1604" y="6237"/>
                  </a:cubicBezTo>
                  <a:lnTo>
                    <a:pt x="4272" y="7781"/>
                  </a:lnTo>
                  <a:lnTo>
                    <a:pt x="442" y="8807"/>
                  </a:lnTo>
                  <a:cubicBezTo>
                    <a:pt x="124" y="8893"/>
                    <a:pt x="-66" y="9217"/>
                    <a:pt x="20" y="9536"/>
                  </a:cubicBezTo>
                  <a:cubicBezTo>
                    <a:pt x="91" y="9801"/>
                    <a:pt x="333" y="9980"/>
                    <a:pt x="593" y="9980"/>
                  </a:cubicBezTo>
                  <a:cubicBezTo>
                    <a:pt x="641" y="9980"/>
                    <a:pt x="696" y="9974"/>
                    <a:pt x="750" y="9958"/>
                  </a:cubicBezTo>
                  <a:lnTo>
                    <a:pt x="5724" y="8623"/>
                  </a:lnTo>
                  <a:lnTo>
                    <a:pt x="9477" y="10800"/>
                  </a:lnTo>
                  <a:lnTo>
                    <a:pt x="5724" y="12977"/>
                  </a:lnTo>
                  <a:lnTo>
                    <a:pt x="750" y="11642"/>
                  </a:lnTo>
                  <a:cubicBezTo>
                    <a:pt x="696" y="11626"/>
                    <a:pt x="647" y="11620"/>
                    <a:pt x="593" y="11620"/>
                  </a:cubicBezTo>
                  <a:cubicBezTo>
                    <a:pt x="328" y="11620"/>
                    <a:pt x="91" y="11794"/>
                    <a:pt x="20" y="12064"/>
                  </a:cubicBezTo>
                  <a:cubicBezTo>
                    <a:pt x="-66" y="12383"/>
                    <a:pt x="124" y="12707"/>
                    <a:pt x="442" y="12793"/>
                  </a:cubicBezTo>
                  <a:lnTo>
                    <a:pt x="4272" y="13819"/>
                  </a:lnTo>
                  <a:lnTo>
                    <a:pt x="1604" y="15363"/>
                  </a:lnTo>
                  <a:cubicBezTo>
                    <a:pt x="1317" y="15530"/>
                    <a:pt x="1220" y="15892"/>
                    <a:pt x="1388" y="16178"/>
                  </a:cubicBezTo>
                  <a:cubicBezTo>
                    <a:pt x="1555" y="16464"/>
                    <a:pt x="1917" y="16561"/>
                    <a:pt x="2203" y="16394"/>
                  </a:cubicBezTo>
                  <a:lnTo>
                    <a:pt x="4871" y="14845"/>
                  </a:lnTo>
                  <a:lnTo>
                    <a:pt x="3860" y="18679"/>
                  </a:lnTo>
                  <a:cubicBezTo>
                    <a:pt x="3774" y="18998"/>
                    <a:pt x="3969" y="19322"/>
                    <a:pt x="4282" y="19408"/>
                  </a:cubicBezTo>
                  <a:cubicBezTo>
                    <a:pt x="4601" y="19494"/>
                    <a:pt x="4925" y="19299"/>
                    <a:pt x="5011" y="18986"/>
                  </a:cubicBezTo>
                  <a:lnTo>
                    <a:pt x="6325" y="14008"/>
                  </a:lnTo>
                  <a:lnTo>
                    <a:pt x="10137" y="11799"/>
                  </a:lnTo>
                  <a:lnTo>
                    <a:pt x="10137" y="16507"/>
                  </a:lnTo>
                  <a:lnTo>
                    <a:pt x="6492" y="20142"/>
                  </a:lnTo>
                  <a:cubicBezTo>
                    <a:pt x="6259" y="20374"/>
                    <a:pt x="6259" y="20752"/>
                    <a:pt x="6492" y="20984"/>
                  </a:cubicBezTo>
                  <a:cubicBezTo>
                    <a:pt x="6724" y="21216"/>
                    <a:pt x="7102" y="21216"/>
                    <a:pt x="7334" y="20984"/>
                  </a:cubicBezTo>
                  <a:lnTo>
                    <a:pt x="10142" y="18188"/>
                  </a:lnTo>
                  <a:lnTo>
                    <a:pt x="10142" y="21006"/>
                  </a:lnTo>
                  <a:cubicBezTo>
                    <a:pt x="10142" y="21335"/>
                    <a:pt x="10407" y="21600"/>
                    <a:pt x="10737" y="21600"/>
                  </a:cubicBezTo>
                  <a:cubicBezTo>
                    <a:pt x="11066" y="21600"/>
                    <a:pt x="11331" y="21335"/>
                    <a:pt x="11331" y="21006"/>
                  </a:cubicBezTo>
                  <a:lnTo>
                    <a:pt x="11331" y="18188"/>
                  </a:lnTo>
                  <a:lnTo>
                    <a:pt x="14139" y="20984"/>
                  </a:lnTo>
                  <a:cubicBezTo>
                    <a:pt x="14371" y="21216"/>
                    <a:pt x="14749" y="21216"/>
                    <a:pt x="14981" y="20984"/>
                  </a:cubicBezTo>
                  <a:cubicBezTo>
                    <a:pt x="15214" y="20752"/>
                    <a:pt x="15214" y="20374"/>
                    <a:pt x="14981" y="20142"/>
                  </a:cubicBezTo>
                  <a:lnTo>
                    <a:pt x="11331" y="16507"/>
                  </a:lnTo>
                  <a:lnTo>
                    <a:pt x="11331" y="11799"/>
                  </a:lnTo>
                  <a:lnTo>
                    <a:pt x="15143" y="14008"/>
                  </a:lnTo>
                  <a:lnTo>
                    <a:pt x="16457" y="18986"/>
                  </a:lnTo>
                  <a:cubicBezTo>
                    <a:pt x="16543" y="19305"/>
                    <a:pt x="16867" y="19494"/>
                    <a:pt x="17186" y="19408"/>
                  </a:cubicBezTo>
                  <a:cubicBezTo>
                    <a:pt x="17504" y="19322"/>
                    <a:pt x="17692" y="18998"/>
                    <a:pt x="17606" y="18679"/>
                  </a:cubicBezTo>
                  <a:lnTo>
                    <a:pt x="16597" y="14845"/>
                  </a:lnTo>
                  <a:lnTo>
                    <a:pt x="19265" y="16394"/>
                  </a:lnTo>
                  <a:cubicBezTo>
                    <a:pt x="19551" y="16561"/>
                    <a:pt x="19913" y="16464"/>
                    <a:pt x="20080" y="16178"/>
                  </a:cubicBezTo>
                  <a:cubicBezTo>
                    <a:pt x="20248" y="15892"/>
                    <a:pt x="20151" y="15530"/>
                    <a:pt x="19864" y="15363"/>
                  </a:cubicBezTo>
                  <a:lnTo>
                    <a:pt x="17196" y="13819"/>
                  </a:lnTo>
                  <a:lnTo>
                    <a:pt x="21026" y="12793"/>
                  </a:lnTo>
                  <a:cubicBezTo>
                    <a:pt x="21344" y="12707"/>
                    <a:pt x="21534" y="12383"/>
                    <a:pt x="21448" y="12064"/>
                  </a:cubicBezTo>
                  <a:cubicBezTo>
                    <a:pt x="21377" y="11799"/>
                    <a:pt x="21133" y="11620"/>
                    <a:pt x="20874" y="11620"/>
                  </a:cubicBezTo>
                  <a:cubicBezTo>
                    <a:pt x="20825" y="11620"/>
                    <a:pt x="20772" y="11626"/>
                    <a:pt x="20718" y="11642"/>
                  </a:cubicBezTo>
                  <a:lnTo>
                    <a:pt x="15743" y="12977"/>
                  </a:lnTo>
                  <a:lnTo>
                    <a:pt x="11989" y="10800"/>
                  </a:lnTo>
                  <a:lnTo>
                    <a:pt x="15743" y="8623"/>
                  </a:lnTo>
                  <a:lnTo>
                    <a:pt x="20718" y="9958"/>
                  </a:lnTo>
                  <a:cubicBezTo>
                    <a:pt x="20772" y="9974"/>
                    <a:pt x="20820" y="9980"/>
                    <a:pt x="20874" y="9980"/>
                  </a:cubicBezTo>
                  <a:cubicBezTo>
                    <a:pt x="21138" y="9980"/>
                    <a:pt x="21377" y="9806"/>
                    <a:pt x="21448" y="9536"/>
                  </a:cubicBezTo>
                  <a:cubicBezTo>
                    <a:pt x="21534" y="9217"/>
                    <a:pt x="21344" y="8893"/>
                    <a:pt x="21026" y="8807"/>
                  </a:cubicBezTo>
                  <a:lnTo>
                    <a:pt x="17196" y="7781"/>
                  </a:lnTo>
                  <a:lnTo>
                    <a:pt x="19864" y="6237"/>
                  </a:lnTo>
                  <a:cubicBezTo>
                    <a:pt x="20151" y="6070"/>
                    <a:pt x="20248" y="5708"/>
                    <a:pt x="20080" y="5422"/>
                  </a:cubicBezTo>
                  <a:cubicBezTo>
                    <a:pt x="19913" y="5136"/>
                    <a:pt x="19551" y="5039"/>
                    <a:pt x="19265" y="5206"/>
                  </a:cubicBezTo>
                  <a:lnTo>
                    <a:pt x="16602" y="6750"/>
                  </a:lnTo>
                  <a:lnTo>
                    <a:pt x="17613" y="2916"/>
                  </a:lnTo>
                  <a:cubicBezTo>
                    <a:pt x="17699" y="2597"/>
                    <a:pt x="17504" y="2273"/>
                    <a:pt x="17191" y="2187"/>
                  </a:cubicBezTo>
                  <a:cubicBezTo>
                    <a:pt x="16872" y="2101"/>
                    <a:pt x="16548" y="2296"/>
                    <a:pt x="16462" y="2609"/>
                  </a:cubicBezTo>
                  <a:lnTo>
                    <a:pt x="15149" y="7587"/>
                  </a:lnTo>
                  <a:lnTo>
                    <a:pt x="11331" y="9806"/>
                  </a:lnTo>
                  <a:lnTo>
                    <a:pt x="11331" y="5098"/>
                  </a:lnTo>
                  <a:lnTo>
                    <a:pt x="14981" y="1463"/>
                  </a:lnTo>
                  <a:cubicBezTo>
                    <a:pt x="15214" y="1231"/>
                    <a:pt x="15214" y="853"/>
                    <a:pt x="14981" y="621"/>
                  </a:cubicBezTo>
                  <a:cubicBezTo>
                    <a:pt x="14749" y="389"/>
                    <a:pt x="14371" y="389"/>
                    <a:pt x="14139" y="621"/>
                  </a:cubicBezTo>
                  <a:lnTo>
                    <a:pt x="11331" y="3419"/>
                  </a:lnTo>
                  <a:lnTo>
                    <a:pt x="11331" y="594"/>
                  </a:lnTo>
                  <a:cubicBezTo>
                    <a:pt x="11331" y="265"/>
                    <a:pt x="11066" y="0"/>
                    <a:pt x="10737" y="0"/>
                  </a:cubicBezTo>
                  <a:close/>
                </a:path>
              </a:pathLst>
            </a:custGeom>
            <a:solidFill>
              <a:srgbClr val="929292">
                <a:alpha val="83073"/>
              </a:srgbClr>
            </a:solidFill>
            <a:ln w="12700" cap="flat">
              <a:noFill/>
              <a:miter lim="400000"/>
            </a:ln>
            <a:effectLst/>
          </p:spPr>
          <p:txBody>
            <a:bodyPr wrap="square" lIns="0" tIns="0" rIns="0" bIns="0" numCol="1" anchor="ctr">
              <a:noAutofit/>
            </a:bodyPr>
            <a:lstStyle/>
            <a:p>
              <a:pPr>
                <a:defRPr b="0" sz="3200">
                  <a:solidFill>
                    <a:schemeClr val="accent1">
                      <a:hueOff val="118245"/>
                      <a:lumOff val="-11372"/>
                    </a:schemeClr>
                  </a:solidFill>
                  <a:latin typeface="+mn-lt"/>
                  <a:ea typeface="+mn-ea"/>
                  <a:cs typeface="+mn-cs"/>
                  <a:sym typeface="Helvetica Neue Medium"/>
                </a:defRPr>
              </a:pPr>
            </a:p>
          </p:txBody>
        </p:sp>
        <p:sp>
          <p:nvSpPr>
            <p:cNvPr id="159" name="Snowflake"/>
            <p:cNvSpPr/>
            <p:nvPr/>
          </p:nvSpPr>
          <p:spPr>
            <a:xfrm>
              <a:off x="6359653" y="924109"/>
              <a:ext cx="169777" cy="170849"/>
            </a:xfrm>
            <a:custGeom>
              <a:avLst/>
              <a:gdLst/>
              <a:ahLst/>
              <a:cxnLst>
                <a:cxn ang="0">
                  <a:pos x="wd2" y="hd2"/>
                </a:cxn>
                <a:cxn ang="5400000">
                  <a:pos x="wd2" y="hd2"/>
                </a:cxn>
                <a:cxn ang="10800000">
                  <a:pos x="wd2" y="hd2"/>
                </a:cxn>
                <a:cxn ang="16200000">
                  <a:pos x="wd2" y="hd2"/>
                </a:cxn>
              </a:cxnLst>
              <a:rect l="0" t="0" r="r" b="b"/>
              <a:pathLst>
                <a:path w="21469" h="21600" fill="norm" stroke="1" extrusionOk="0">
                  <a:moveTo>
                    <a:pt x="10737" y="0"/>
                  </a:moveTo>
                  <a:cubicBezTo>
                    <a:pt x="10407" y="0"/>
                    <a:pt x="10142" y="265"/>
                    <a:pt x="10142" y="594"/>
                  </a:cubicBezTo>
                  <a:lnTo>
                    <a:pt x="10142" y="3412"/>
                  </a:lnTo>
                  <a:lnTo>
                    <a:pt x="7334" y="616"/>
                  </a:lnTo>
                  <a:cubicBezTo>
                    <a:pt x="7102" y="384"/>
                    <a:pt x="6724" y="384"/>
                    <a:pt x="6492" y="616"/>
                  </a:cubicBezTo>
                  <a:cubicBezTo>
                    <a:pt x="6259" y="848"/>
                    <a:pt x="6259" y="1226"/>
                    <a:pt x="6492" y="1458"/>
                  </a:cubicBezTo>
                  <a:lnTo>
                    <a:pt x="10142" y="5093"/>
                  </a:lnTo>
                  <a:lnTo>
                    <a:pt x="10142" y="9801"/>
                  </a:lnTo>
                  <a:lnTo>
                    <a:pt x="6330" y="7592"/>
                  </a:lnTo>
                  <a:lnTo>
                    <a:pt x="5011" y="2614"/>
                  </a:lnTo>
                  <a:cubicBezTo>
                    <a:pt x="4925" y="2295"/>
                    <a:pt x="4601" y="2106"/>
                    <a:pt x="4282" y="2192"/>
                  </a:cubicBezTo>
                  <a:cubicBezTo>
                    <a:pt x="3964" y="2278"/>
                    <a:pt x="3774" y="2602"/>
                    <a:pt x="3860" y="2921"/>
                  </a:cubicBezTo>
                  <a:lnTo>
                    <a:pt x="4871" y="6755"/>
                  </a:lnTo>
                  <a:lnTo>
                    <a:pt x="2203" y="5206"/>
                  </a:lnTo>
                  <a:cubicBezTo>
                    <a:pt x="1917" y="5039"/>
                    <a:pt x="1555" y="5136"/>
                    <a:pt x="1388" y="5422"/>
                  </a:cubicBezTo>
                  <a:cubicBezTo>
                    <a:pt x="1220" y="5708"/>
                    <a:pt x="1317" y="6070"/>
                    <a:pt x="1604" y="6237"/>
                  </a:cubicBezTo>
                  <a:lnTo>
                    <a:pt x="4272" y="7781"/>
                  </a:lnTo>
                  <a:lnTo>
                    <a:pt x="442" y="8807"/>
                  </a:lnTo>
                  <a:cubicBezTo>
                    <a:pt x="124" y="8893"/>
                    <a:pt x="-66" y="9217"/>
                    <a:pt x="20" y="9536"/>
                  </a:cubicBezTo>
                  <a:cubicBezTo>
                    <a:pt x="91" y="9801"/>
                    <a:pt x="333" y="9980"/>
                    <a:pt x="593" y="9980"/>
                  </a:cubicBezTo>
                  <a:cubicBezTo>
                    <a:pt x="641" y="9980"/>
                    <a:pt x="696" y="9974"/>
                    <a:pt x="750" y="9958"/>
                  </a:cubicBezTo>
                  <a:lnTo>
                    <a:pt x="5724" y="8623"/>
                  </a:lnTo>
                  <a:lnTo>
                    <a:pt x="9477" y="10800"/>
                  </a:lnTo>
                  <a:lnTo>
                    <a:pt x="5724" y="12977"/>
                  </a:lnTo>
                  <a:lnTo>
                    <a:pt x="750" y="11642"/>
                  </a:lnTo>
                  <a:cubicBezTo>
                    <a:pt x="696" y="11626"/>
                    <a:pt x="647" y="11620"/>
                    <a:pt x="593" y="11620"/>
                  </a:cubicBezTo>
                  <a:cubicBezTo>
                    <a:pt x="328" y="11620"/>
                    <a:pt x="91" y="11794"/>
                    <a:pt x="20" y="12064"/>
                  </a:cubicBezTo>
                  <a:cubicBezTo>
                    <a:pt x="-66" y="12383"/>
                    <a:pt x="124" y="12707"/>
                    <a:pt x="442" y="12793"/>
                  </a:cubicBezTo>
                  <a:lnTo>
                    <a:pt x="4272" y="13819"/>
                  </a:lnTo>
                  <a:lnTo>
                    <a:pt x="1604" y="15363"/>
                  </a:lnTo>
                  <a:cubicBezTo>
                    <a:pt x="1317" y="15530"/>
                    <a:pt x="1220" y="15892"/>
                    <a:pt x="1388" y="16178"/>
                  </a:cubicBezTo>
                  <a:cubicBezTo>
                    <a:pt x="1555" y="16464"/>
                    <a:pt x="1917" y="16561"/>
                    <a:pt x="2203" y="16394"/>
                  </a:cubicBezTo>
                  <a:lnTo>
                    <a:pt x="4871" y="14845"/>
                  </a:lnTo>
                  <a:lnTo>
                    <a:pt x="3860" y="18679"/>
                  </a:lnTo>
                  <a:cubicBezTo>
                    <a:pt x="3774" y="18998"/>
                    <a:pt x="3969" y="19322"/>
                    <a:pt x="4282" y="19408"/>
                  </a:cubicBezTo>
                  <a:cubicBezTo>
                    <a:pt x="4601" y="19494"/>
                    <a:pt x="4925" y="19299"/>
                    <a:pt x="5011" y="18986"/>
                  </a:cubicBezTo>
                  <a:lnTo>
                    <a:pt x="6325" y="14008"/>
                  </a:lnTo>
                  <a:lnTo>
                    <a:pt x="10137" y="11799"/>
                  </a:lnTo>
                  <a:lnTo>
                    <a:pt x="10137" y="16507"/>
                  </a:lnTo>
                  <a:lnTo>
                    <a:pt x="6492" y="20142"/>
                  </a:lnTo>
                  <a:cubicBezTo>
                    <a:pt x="6259" y="20374"/>
                    <a:pt x="6259" y="20752"/>
                    <a:pt x="6492" y="20984"/>
                  </a:cubicBezTo>
                  <a:cubicBezTo>
                    <a:pt x="6724" y="21216"/>
                    <a:pt x="7102" y="21216"/>
                    <a:pt x="7334" y="20984"/>
                  </a:cubicBezTo>
                  <a:lnTo>
                    <a:pt x="10142" y="18188"/>
                  </a:lnTo>
                  <a:lnTo>
                    <a:pt x="10142" y="21006"/>
                  </a:lnTo>
                  <a:cubicBezTo>
                    <a:pt x="10142" y="21335"/>
                    <a:pt x="10407" y="21600"/>
                    <a:pt x="10737" y="21600"/>
                  </a:cubicBezTo>
                  <a:cubicBezTo>
                    <a:pt x="11066" y="21600"/>
                    <a:pt x="11331" y="21335"/>
                    <a:pt x="11331" y="21006"/>
                  </a:cubicBezTo>
                  <a:lnTo>
                    <a:pt x="11331" y="18188"/>
                  </a:lnTo>
                  <a:lnTo>
                    <a:pt x="14139" y="20984"/>
                  </a:lnTo>
                  <a:cubicBezTo>
                    <a:pt x="14371" y="21216"/>
                    <a:pt x="14749" y="21216"/>
                    <a:pt x="14981" y="20984"/>
                  </a:cubicBezTo>
                  <a:cubicBezTo>
                    <a:pt x="15214" y="20752"/>
                    <a:pt x="15214" y="20374"/>
                    <a:pt x="14981" y="20142"/>
                  </a:cubicBezTo>
                  <a:lnTo>
                    <a:pt x="11331" y="16507"/>
                  </a:lnTo>
                  <a:lnTo>
                    <a:pt x="11331" y="11799"/>
                  </a:lnTo>
                  <a:lnTo>
                    <a:pt x="15143" y="14008"/>
                  </a:lnTo>
                  <a:lnTo>
                    <a:pt x="16457" y="18986"/>
                  </a:lnTo>
                  <a:cubicBezTo>
                    <a:pt x="16543" y="19305"/>
                    <a:pt x="16867" y="19494"/>
                    <a:pt x="17186" y="19408"/>
                  </a:cubicBezTo>
                  <a:cubicBezTo>
                    <a:pt x="17504" y="19322"/>
                    <a:pt x="17692" y="18998"/>
                    <a:pt x="17606" y="18679"/>
                  </a:cubicBezTo>
                  <a:lnTo>
                    <a:pt x="16597" y="14845"/>
                  </a:lnTo>
                  <a:lnTo>
                    <a:pt x="19265" y="16394"/>
                  </a:lnTo>
                  <a:cubicBezTo>
                    <a:pt x="19551" y="16561"/>
                    <a:pt x="19913" y="16464"/>
                    <a:pt x="20080" y="16178"/>
                  </a:cubicBezTo>
                  <a:cubicBezTo>
                    <a:pt x="20248" y="15892"/>
                    <a:pt x="20151" y="15530"/>
                    <a:pt x="19864" y="15363"/>
                  </a:cubicBezTo>
                  <a:lnTo>
                    <a:pt x="17196" y="13819"/>
                  </a:lnTo>
                  <a:lnTo>
                    <a:pt x="21026" y="12793"/>
                  </a:lnTo>
                  <a:cubicBezTo>
                    <a:pt x="21344" y="12707"/>
                    <a:pt x="21534" y="12383"/>
                    <a:pt x="21448" y="12064"/>
                  </a:cubicBezTo>
                  <a:cubicBezTo>
                    <a:pt x="21377" y="11799"/>
                    <a:pt x="21133" y="11620"/>
                    <a:pt x="20874" y="11620"/>
                  </a:cubicBezTo>
                  <a:cubicBezTo>
                    <a:pt x="20825" y="11620"/>
                    <a:pt x="20772" y="11626"/>
                    <a:pt x="20718" y="11642"/>
                  </a:cubicBezTo>
                  <a:lnTo>
                    <a:pt x="15743" y="12977"/>
                  </a:lnTo>
                  <a:lnTo>
                    <a:pt x="11989" y="10800"/>
                  </a:lnTo>
                  <a:lnTo>
                    <a:pt x="15743" y="8623"/>
                  </a:lnTo>
                  <a:lnTo>
                    <a:pt x="20718" y="9958"/>
                  </a:lnTo>
                  <a:cubicBezTo>
                    <a:pt x="20772" y="9974"/>
                    <a:pt x="20820" y="9980"/>
                    <a:pt x="20874" y="9980"/>
                  </a:cubicBezTo>
                  <a:cubicBezTo>
                    <a:pt x="21138" y="9980"/>
                    <a:pt x="21377" y="9806"/>
                    <a:pt x="21448" y="9536"/>
                  </a:cubicBezTo>
                  <a:cubicBezTo>
                    <a:pt x="21534" y="9217"/>
                    <a:pt x="21344" y="8893"/>
                    <a:pt x="21026" y="8807"/>
                  </a:cubicBezTo>
                  <a:lnTo>
                    <a:pt x="17196" y="7781"/>
                  </a:lnTo>
                  <a:lnTo>
                    <a:pt x="19864" y="6237"/>
                  </a:lnTo>
                  <a:cubicBezTo>
                    <a:pt x="20151" y="6070"/>
                    <a:pt x="20248" y="5708"/>
                    <a:pt x="20080" y="5422"/>
                  </a:cubicBezTo>
                  <a:cubicBezTo>
                    <a:pt x="19913" y="5136"/>
                    <a:pt x="19551" y="5039"/>
                    <a:pt x="19265" y="5206"/>
                  </a:cubicBezTo>
                  <a:lnTo>
                    <a:pt x="16602" y="6750"/>
                  </a:lnTo>
                  <a:lnTo>
                    <a:pt x="17613" y="2916"/>
                  </a:lnTo>
                  <a:cubicBezTo>
                    <a:pt x="17699" y="2597"/>
                    <a:pt x="17504" y="2273"/>
                    <a:pt x="17191" y="2187"/>
                  </a:cubicBezTo>
                  <a:cubicBezTo>
                    <a:pt x="16872" y="2101"/>
                    <a:pt x="16548" y="2296"/>
                    <a:pt x="16462" y="2609"/>
                  </a:cubicBezTo>
                  <a:lnTo>
                    <a:pt x="15149" y="7587"/>
                  </a:lnTo>
                  <a:lnTo>
                    <a:pt x="11331" y="9806"/>
                  </a:lnTo>
                  <a:lnTo>
                    <a:pt x="11331" y="5098"/>
                  </a:lnTo>
                  <a:lnTo>
                    <a:pt x="14981" y="1463"/>
                  </a:lnTo>
                  <a:cubicBezTo>
                    <a:pt x="15214" y="1231"/>
                    <a:pt x="15214" y="853"/>
                    <a:pt x="14981" y="621"/>
                  </a:cubicBezTo>
                  <a:cubicBezTo>
                    <a:pt x="14749" y="389"/>
                    <a:pt x="14371" y="389"/>
                    <a:pt x="14139" y="621"/>
                  </a:cubicBezTo>
                  <a:lnTo>
                    <a:pt x="11331" y="3419"/>
                  </a:lnTo>
                  <a:lnTo>
                    <a:pt x="11331" y="594"/>
                  </a:lnTo>
                  <a:cubicBezTo>
                    <a:pt x="11331" y="265"/>
                    <a:pt x="11066" y="0"/>
                    <a:pt x="10737" y="0"/>
                  </a:cubicBezTo>
                  <a:close/>
                </a:path>
              </a:pathLst>
            </a:custGeom>
            <a:solidFill>
              <a:srgbClr val="929292">
                <a:alpha val="83073"/>
              </a:srgbClr>
            </a:solidFill>
            <a:ln w="12700" cap="flat">
              <a:noFill/>
              <a:miter lim="400000"/>
            </a:ln>
            <a:effectLst/>
          </p:spPr>
          <p:txBody>
            <a:bodyPr wrap="square" lIns="0" tIns="0" rIns="0" bIns="0" numCol="1" anchor="ctr">
              <a:noAutofit/>
            </a:bodyPr>
            <a:lstStyle/>
            <a:p>
              <a:pPr>
                <a:defRPr b="0" sz="3200">
                  <a:solidFill>
                    <a:schemeClr val="accent1">
                      <a:hueOff val="118245"/>
                      <a:lumOff val="-11372"/>
                    </a:schemeClr>
                  </a:solidFill>
                  <a:latin typeface="+mn-lt"/>
                  <a:ea typeface="+mn-ea"/>
                  <a:cs typeface="+mn-cs"/>
                  <a:sym typeface="Helvetica Neue Medium"/>
                </a:defRPr>
              </a:pPr>
            </a:p>
          </p:txBody>
        </p:sp>
        <p:sp>
          <p:nvSpPr>
            <p:cNvPr id="160" name="Snowflake"/>
            <p:cNvSpPr/>
            <p:nvPr/>
          </p:nvSpPr>
          <p:spPr>
            <a:xfrm>
              <a:off x="7554388" y="671015"/>
              <a:ext cx="169777" cy="170848"/>
            </a:xfrm>
            <a:custGeom>
              <a:avLst/>
              <a:gdLst/>
              <a:ahLst/>
              <a:cxnLst>
                <a:cxn ang="0">
                  <a:pos x="wd2" y="hd2"/>
                </a:cxn>
                <a:cxn ang="5400000">
                  <a:pos x="wd2" y="hd2"/>
                </a:cxn>
                <a:cxn ang="10800000">
                  <a:pos x="wd2" y="hd2"/>
                </a:cxn>
                <a:cxn ang="16200000">
                  <a:pos x="wd2" y="hd2"/>
                </a:cxn>
              </a:cxnLst>
              <a:rect l="0" t="0" r="r" b="b"/>
              <a:pathLst>
                <a:path w="21469" h="21600" fill="norm" stroke="1" extrusionOk="0">
                  <a:moveTo>
                    <a:pt x="10737" y="0"/>
                  </a:moveTo>
                  <a:cubicBezTo>
                    <a:pt x="10407" y="0"/>
                    <a:pt x="10142" y="265"/>
                    <a:pt x="10142" y="594"/>
                  </a:cubicBezTo>
                  <a:lnTo>
                    <a:pt x="10142" y="3412"/>
                  </a:lnTo>
                  <a:lnTo>
                    <a:pt x="7334" y="616"/>
                  </a:lnTo>
                  <a:cubicBezTo>
                    <a:pt x="7102" y="384"/>
                    <a:pt x="6724" y="384"/>
                    <a:pt x="6492" y="616"/>
                  </a:cubicBezTo>
                  <a:cubicBezTo>
                    <a:pt x="6259" y="848"/>
                    <a:pt x="6259" y="1226"/>
                    <a:pt x="6492" y="1458"/>
                  </a:cubicBezTo>
                  <a:lnTo>
                    <a:pt x="10142" y="5093"/>
                  </a:lnTo>
                  <a:lnTo>
                    <a:pt x="10142" y="9801"/>
                  </a:lnTo>
                  <a:lnTo>
                    <a:pt x="6330" y="7592"/>
                  </a:lnTo>
                  <a:lnTo>
                    <a:pt x="5011" y="2614"/>
                  </a:lnTo>
                  <a:cubicBezTo>
                    <a:pt x="4925" y="2295"/>
                    <a:pt x="4601" y="2106"/>
                    <a:pt x="4282" y="2192"/>
                  </a:cubicBezTo>
                  <a:cubicBezTo>
                    <a:pt x="3964" y="2278"/>
                    <a:pt x="3774" y="2602"/>
                    <a:pt x="3860" y="2921"/>
                  </a:cubicBezTo>
                  <a:lnTo>
                    <a:pt x="4871" y="6755"/>
                  </a:lnTo>
                  <a:lnTo>
                    <a:pt x="2203" y="5206"/>
                  </a:lnTo>
                  <a:cubicBezTo>
                    <a:pt x="1917" y="5039"/>
                    <a:pt x="1555" y="5136"/>
                    <a:pt x="1388" y="5422"/>
                  </a:cubicBezTo>
                  <a:cubicBezTo>
                    <a:pt x="1220" y="5708"/>
                    <a:pt x="1317" y="6070"/>
                    <a:pt x="1604" y="6237"/>
                  </a:cubicBezTo>
                  <a:lnTo>
                    <a:pt x="4272" y="7781"/>
                  </a:lnTo>
                  <a:lnTo>
                    <a:pt x="442" y="8807"/>
                  </a:lnTo>
                  <a:cubicBezTo>
                    <a:pt x="124" y="8893"/>
                    <a:pt x="-66" y="9217"/>
                    <a:pt x="20" y="9536"/>
                  </a:cubicBezTo>
                  <a:cubicBezTo>
                    <a:pt x="91" y="9801"/>
                    <a:pt x="333" y="9980"/>
                    <a:pt x="593" y="9980"/>
                  </a:cubicBezTo>
                  <a:cubicBezTo>
                    <a:pt x="641" y="9980"/>
                    <a:pt x="696" y="9974"/>
                    <a:pt x="750" y="9958"/>
                  </a:cubicBezTo>
                  <a:lnTo>
                    <a:pt x="5724" y="8623"/>
                  </a:lnTo>
                  <a:lnTo>
                    <a:pt x="9477" y="10800"/>
                  </a:lnTo>
                  <a:lnTo>
                    <a:pt x="5724" y="12977"/>
                  </a:lnTo>
                  <a:lnTo>
                    <a:pt x="750" y="11642"/>
                  </a:lnTo>
                  <a:cubicBezTo>
                    <a:pt x="696" y="11626"/>
                    <a:pt x="647" y="11620"/>
                    <a:pt x="593" y="11620"/>
                  </a:cubicBezTo>
                  <a:cubicBezTo>
                    <a:pt x="328" y="11620"/>
                    <a:pt x="91" y="11794"/>
                    <a:pt x="20" y="12064"/>
                  </a:cubicBezTo>
                  <a:cubicBezTo>
                    <a:pt x="-66" y="12383"/>
                    <a:pt x="124" y="12707"/>
                    <a:pt x="442" y="12793"/>
                  </a:cubicBezTo>
                  <a:lnTo>
                    <a:pt x="4272" y="13819"/>
                  </a:lnTo>
                  <a:lnTo>
                    <a:pt x="1604" y="15363"/>
                  </a:lnTo>
                  <a:cubicBezTo>
                    <a:pt x="1317" y="15530"/>
                    <a:pt x="1220" y="15892"/>
                    <a:pt x="1388" y="16178"/>
                  </a:cubicBezTo>
                  <a:cubicBezTo>
                    <a:pt x="1555" y="16464"/>
                    <a:pt x="1917" y="16561"/>
                    <a:pt x="2203" y="16394"/>
                  </a:cubicBezTo>
                  <a:lnTo>
                    <a:pt x="4871" y="14845"/>
                  </a:lnTo>
                  <a:lnTo>
                    <a:pt x="3860" y="18679"/>
                  </a:lnTo>
                  <a:cubicBezTo>
                    <a:pt x="3774" y="18998"/>
                    <a:pt x="3969" y="19322"/>
                    <a:pt x="4282" y="19408"/>
                  </a:cubicBezTo>
                  <a:cubicBezTo>
                    <a:pt x="4601" y="19494"/>
                    <a:pt x="4925" y="19299"/>
                    <a:pt x="5011" y="18986"/>
                  </a:cubicBezTo>
                  <a:lnTo>
                    <a:pt x="6325" y="14008"/>
                  </a:lnTo>
                  <a:lnTo>
                    <a:pt x="10137" y="11799"/>
                  </a:lnTo>
                  <a:lnTo>
                    <a:pt x="10137" y="16507"/>
                  </a:lnTo>
                  <a:lnTo>
                    <a:pt x="6492" y="20142"/>
                  </a:lnTo>
                  <a:cubicBezTo>
                    <a:pt x="6259" y="20374"/>
                    <a:pt x="6259" y="20752"/>
                    <a:pt x="6492" y="20984"/>
                  </a:cubicBezTo>
                  <a:cubicBezTo>
                    <a:pt x="6724" y="21216"/>
                    <a:pt x="7102" y="21216"/>
                    <a:pt x="7334" y="20984"/>
                  </a:cubicBezTo>
                  <a:lnTo>
                    <a:pt x="10142" y="18188"/>
                  </a:lnTo>
                  <a:lnTo>
                    <a:pt x="10142" y="21006"/>
                  </a:lnTo>
                  <a:cubicBezTo>
                    <a:pt x="10142" y="21335"/>
                    <a:pt x="10407" y="21600"/>
                    <a:pt x="10737" y="21600"/>
                  </a:cubicBezTo>
                  <a:cubicBezTo>
                    <a:pt x="11066" y="21600"/>
                    <a:pt x="11331" y="21335"/>
                    <a:pt x="11331" y="21006"/>
                  </a:cubicBezTo>
                  <a:lnTo>
                    <a:pt x="11331" y="18188"/>
                  </a:lnTo>
                  <a:lnTo>
                    <a:pt x="14139" y="20984"/>
                  </a:lnTo>
                  <a:cubicBezTo>
                    <a:pt x="14371" y="21216"/>
                    <a:pt x="14749" y="21216"/>
                    <a:pt x="14981" y="20984"/>
                  </a:cubicBezTo>
                  <a:cubicBezTo>
                    <a:pt x="15214" y="20752"/>
                    <a:pt x="15214" y="20374"/>
                    <a:pt x="14981" y="20142"/>
                  </a:cubicBezTo>
                  <a:lnTo>
                    <a:pt x="11331" y="16507"/>
                  </a:lnTo>
                  <a:lnTo>
                    <a:pt x="11331" y="11799"/>
                  </a:lnTo>
                  <a:lnTo>
                    <a:pt x="15143" y="14008"/>
                  </a:lnTo>
                  <a:lnTo>
                    <a:pt x="16457" y="18986"/>
                  </a:lnTo>
                  <a:cubicBezTo>
                    <a:pt x="16543" y="19305"/>
                    <a:pt x="16867" y="19494"/>
                    <a:pt x="17186" y="19408"/>
                  </a:cubicBezTo>
                  <a:cubicBezTo>
                    <a:pt x="17504" y="19322"/>
                    <a:pt x="17692" y="18998"/>
                    <a:pt x="17606" y="18679"/>
                  </a:cubicBezTo>
                  <a:lnTo>
                    <a:pt x="16597" y="14845"/>
                  </a:lnTo>
                  <a:lnTo>
                    <a:pt x="19265" y="16394"/>
                  </a:lnTo>
                  <a:cubicBezTo>
                    <a:pt x="19551" y="16561"/>
                    <a:pt x="19913" y="16464"/>
                    <a:pt x="20080" y="16178"/>
                  </a:cubicBezTo>
                  <a:cubicBezTo>
                    <a:pt x="20248" y="15892"/>
                    <a:pt x="20151" y="15530"/>
                    <a:pt x="19864" y="15363"/>
                  </a:cubicBezTo>
                  <a:lnTo>
                    <a:pt x="17196" y="13819"/>
                  </a:lnTo>
                  <a:lnTo>
                    <a:pt x="21026" y="12793"/>
                  </a:lnTo>
                  <a:cubicBezTo>
                    <a:pt x="21344" y="12707"/>
                    <a:pt x="21534" y="12383"/>
                    <a:pt x="21448" y="12064"/>
                  </a:cubicBezTo>
                  <a:cubicBezTo>
                    <a:pt x="21377" y="11799"/>
                    <a:pt x="21133" y="11620"/>
                    <a:pt x="20874" y="11620"/>
                  </a:cubicBezTo>
                  <a:cubicBezTo>
                    <a:pt x="20825" y="11620"/>
                    <a:pt x="20772" y="11626"/>
                    <a:pt x="20718" y="11642"/>
                  </a:cubicBezTo>
                  <a:lnTo>
                    <a:pt x="15743" y="12977"/>
                  </a:lnTo>
                  <a:lnTo>
                    <a:pt x="11989" y="10800"/>
                  </a:lnTo>
                  <a:lnTo>
                    <a:pt x="15743" y="8623"/>
                  </a:lnTo>
                  <a:lnTo>
                    <a:pt x="20718" y="9958"/>
                  </a:lnTo>
                  <a:cubicBezTo>
                    <a:pt x="20772" y="9974"/>
                    <a:pt x="20820" y="9980"/>
                    <a:pt x="20874" y="9980"/>
                  </a:cubicBezTo>
                  <a:cubicBezTo>
                    <a:pt x="21138" y="9980"/>
                    <a:pt x="21377" y="9806"/>
                    <a:pt x="21448" y="9536"/>
                  </a:cubicBezTo>
                  <a:cubicBezTo>
                    <a:pt x="21534" y="9217"/>
                    <a:pt x="21344" y="8893"/>
                    <a:pt x="21026" y="8807"/>
                  </a:cubicBezTo>
                  <a:lnTo>
                    <a:pt x="17196" y="7781"/>
                  </a:lnTo>
                  <a:lnTo>
                    <a:pt x="19864" y="6237"/>
                  </a:lnTo>
                  <a:cubicBezTo>
                    <a:pt x="20151" y="6070"/>
                    <a:pt x="20248" y="5708"/>
                    <a:pt x="20080" y="5422"/>
                  </a:cubicBezTo>
                  <a:cubicBezTo>
                    <a:pt x="19913" y="5136"/>
                    <a:pt x="19551" y="5039"/>
                    <a:pt x="19265" y="5206"/>
                  </a:cubicBezTo>
                  <a:lnTo>
                    <a:pt x="16602" y="6750"/>
                  </a:lnTo>
                  <a:lnTo>
                    <a:pt x="17613" y="2916"/>
                  </a:lnTo>
                  <a:cubicBezTo>
                    <a:pt x="17699" y="2597"/>
                    <a:pt x="17504" y="2273"/>
                    <a:pt x="17191" y="2187"/>
                  </a:cubicBezTo>
                  <a:cubicBezTo>
                    <a:pt x="16872" y="2101"/>
                    <a:pt x="16548" y="2296"/>
                    <a:pt x="16462" y="2609"/>
                  </a:cubicBezTo>
                  <a:lnTo>
                    <a:pt x="15149" y="7587"/>
                  </a:lnTo>
                  <a:lnTo>
                    <a:pt x="11331" y="9806"/>
                  </a:lnTo>
                  <a:lnTo>
                    <a:pt x="11331" y="5098"/>
                  </a:lnTo>
                  <a:lnTo>
                    <a:pt x="14981" y="1463"/>
                  </a:lnTo>
                  <a:cubicBezTo>
                    <a:pt x="15214" y="1231"/>
                    <a:pt x="15214" y="853"/>
                    <a:pt x="14981" y="621"/>
                  </a:cubicBezTo>
                  <a:cubicBezTo>
                    <a:pt x="14749" y="389"/>
                    <a:pt x="14371" y="389"/>
                    <a:pt x="14139" y="621"/>
                  </a:cubicBezTo>
                  <a:lnTo>
                    <a:pt x="11331" y="3419"/>
                  </a:lnTo>
                  <a:lnTo>
                    <a:pt x="11331" y="594"/>
                  </a:lnTo>
                  <a:cubicBezTo>
                    <a:pt x="11331" y="265"/>
                    <a:pt x="11066" y="0"/>
                    <a:pt x="10737" y="0"/>
                  </a:cubicBezTo>
                  <a:close/>
                </a:path>
              </a:pathLst>
            </a:custGeom>
            <a:solidFill>
              <a:srgbClr val="929292">
                <a:alpha val="83073"/>
              </a:srgbClr>
            </a:solidFill>
            <a:ln w="12700" cap="flat">
              <a:noFill/>
              <a:miter lim="400000"/>
            </a:ln>
            <a:effectLst/>
          </p:spPr>
          <p:txBody>
            <a:bodyPr wrap="square" lIns="0" tIns="0" rIns="0" bIns="0" numCol="1" anchor="ctr">
              <a:noAutofit/>
            </a:bodyPr>
            <a:lstStyle/>
            <a:p>
              <a:pPr>
                <a:defRPr b="0" sz="3200">
                  <a:solidFill>
                    <a:schemeClr val="accent1">
                      <a:hueOff val="118245"/>
                      <a:lumOff val="-11372"/>
                    </a:schemeClr>
                  </a:solidFill>
                  <a:latin typeface="+mn-lt"/>
                  <a:ea typeface="+mn-ea"/>
                  <a:cs typeface="+mn-cs"/>
                  <a:sym typeface="Helvetica Neue Medium"/>
                </a:defRPr>
              </a:pPr>
            </a:p>
          </p:txBody>
        </p:sp>
        <p:sp>
          <p:nvSpPr>
            <p:cNvPr id="161" name="Snowflake"/>
            <p:cNvSpPr/>
            <p:nvPr/>
          </p:nvSpPr>
          <p:spPr>
            <a:xfrm>
              <a:off x="7649967" y="1187758"/>
              <a:ext cx="169777" cy="170849"/>
            </a:xfrm>
            <a:custGeom>
              <a:avLst/>
              <a:gdLst/>
              <a:ahLst/>
              <a:cxnLst>
                <a:cxn ang="0">
                  <a:pos x="wd2" y="hd2"/>
                </a:cxn>
                <a:cxn ang="5400000">
                  <a:pos x="wd2" y="hd2"/>
                </a:cxn>
                <a:cxn ang="10800000">
                  <a:pos x="wd2" y="hd2"/>
                </a:cxn>
                <a:cxn ang="16200000">
                  <a:pos x="wd2" y="hd2"/>
                </a:cxn>
              </a:cxnLst>
              <a:rect l="0" t="0" r="r" b="b"/>
              <a:pathLst>
                <a:path w="21469" h="21600" fill="norm" stroke="1" extrusionOk="0">
                  <a:moveTo>
                    <a:pt x="10737" y="0"/>
                  </a:moveTo>
                  <a:cubicBezTo>
                    <a:pt x="10407" y="0"/>
                    <a:pt x="10142" y="265"/>
                    <a:pt x="10142" y="594"/>
                  </a:cubicBezTo>
                  <a:lnTo>
                    <a:pt x="10142" y="3412"/>
                  </a:lnTo>
                  <a:lnTo>
                    <a:pt x="7334" y="616"/>
                  </a:lnTo>
                  <a:cubicBezTo>
                    <a:pt x="7102" y="384"/>
                    <a:pt x="6724" y="384"/>
                    <a:pt x="6492" y="616"/>
                  </a:cubicBezTo>
                  <a:cubicBezTo>
                    <a:pt x="6259" y="848"/>
                    <a:pt x="6259" y="1226"/>
                    <a:pt x="6492" y="1458"/>
                  </a:cubicBezTo>
                  <a:lnTo>
                    <a:pt x="10142" y="5093"/>
                  </a:lnTo>
                  <a:lnTo>
                    <a:pt x="10142" y="9801"/>
                  </a:lnTo>
                  <a:lnTo>
                    <a:pt x="6330" y="7592"/>
                  </a:lnTo>
                  <a:lnTo>
                    <a:pt x="5011" y="2614"/>
                  </a:lnTo>
                  <a:cubicBezTo>
                    <a:pt x="4925" y="2295"/>
                    <a:pt x="4601" y="2106"/>
                    <a:pt x="4282" y="2192"/>
                  </a:cubicBezTo>
                  <a:cubicBezTo>
                    <a:pt x="3964" y="2278"/>
                    <a:pt x="3774" y="2602"/>
                    <a:pt x="3860" y="2921"/>
                  </a:cubicBezTo>
                  <a:lnTo>
                    <a:pt x="4871" y="6755"/>
                  </a:lnTo>
                  <a:lnTo>
                    <a:pt x="2203" y="5206"/>
                  </a:lnTo>
                  <a:cubicBezTo>
                    <a:pt x="1917" y="5039"/>
                    <a:pt x="1555" y="5136"/>
                    <a:pt x="1388" y="5422"/>
                  </a:cubicBezTo>
                  <a:cubicBezTo>
                    <a:pt x="1220" y="5708"/>
                    <a:pt x="1317" y="6070"/>
                    <a:pt x="1604" y="6237"/>
                  </a:cubicBezTo>
                  <a:lnTo>
                    <a:pt x="4272" y="7781"/>
                  </a:lnTo>
                  <a:lnTo>
                    <a:pt x="442" y="8807"/>
                  </a:lnTo>
                  <a:cubicBezTo>
                    <a:pt x="124" y="8893"/>
                    <a:pt x="-66" y="9217"/>
                    <a:pt x="20" y="9536"/>
                  </a:cubicBezTo>
                  <a:cubicBezTo>
                    <a:pt x="91" y="9801"/>
                    <a:pt x="333" y="9980"/>
                    <a:pt x="593" y="9980"/>
                  </a:cubicBezTo>
                  <a:cubicBezTo>
                    <a:pt x="641" y="9980"/>
                    <a:pt x="696" y="9974"/>
                    <a:pt x="750" y="9958"/>
                  </a:cubicBezTo>
                  <a:lnTo>
                    <a:pt x="5724" y="8623"/>
                  </a:lnTo>
                  <a:lnTo>
                    <a:pt x="9477" y="10800"/>
                  </a:lnTo>
                  <a:lnTo>
                    <a:pt x="5724" y="12977"/>
                  </a:lnTo>
                  <a:lnTo>
                    <a:pt x="750" y="11642"/>
                  </a:lnTo>
                  <a:cubicBezTo>
                    <a:pt x="696" y="11626"/>
                    <a:pt x="647" y="11620"/>
                    <a:pt x="593" y="11620"/>
                  </a:cubicBezTo>
                  <a:cubicBezTo>
                    <a:pt x="328" y="11620"/>
                    <a:pt x="91" y="11794"/>
                    <a:pt x="20" y="12064"/>
                  </a:cubicBezTo>
                  <a:cubicBezTo>
                    <a:pt x="-66" y="12383"/>
                    <a:pt x="124" y="12707"/>
                    <a:pt x="442" y="12793"/>
                  </a:cubicBezTo>
                  <a:lnTo>
                    <a:pt x="4272" y="13819"/>
                  </a:lnTo>
                  <a:lnTo>
                    <a:pt x="1604" y="15363"/>
                  </a:lnTo>
                  <a:cubicBezTo>
                    <a:pt x="1317" y="15530"/>
                    <a:pt x="1220" y="15892"/>
                    <a:pt x="1388" y="16178"/>
                  </a:cubicBezTo>
                  <a:cubicBezTo>
                    <a:pt x="1555" y="16464"/>
                    <a:pt x="1917" y="16561"/>
                    <a:pt x="2203" y="16394"/>
                  </a:cubicBezTo>
                  <a:lnTo>
                    <a:pt x="4871" y="14845"/>
                  </a:lnTo>
                  <a:lnTo>
                    <a:pt x="3860" y="18679"/>
                  </a:lnTo>
                  <a:cubicBezTo>
                    <a:pt x="3774" y="18998"/>
                    <a:pt x="3969" y="19322"/>
                    <a:pt x="4282" y="19408"/>
                  </a:cubicBezTo>
                  <a:cubicBezTo>
                    <a:pt x="4601" y="19494"/>
                    <a:pt x="4925" y="19299"/>
                    <a:pt x="5011" y="18986"/>
                  </a:cubicBezTo>
                  <a:lnTo>
                    <a:pt x="6325" y="14008"/>
                  </a:lnTo>
                  <a:lnTo>
                    <a:pt x="10137" y="11799"/>
                  </a:lnTo>
                  <a:lnTo>
                    <a:pt x="10137" y="16507"/>
                  </a:lnTo>
                  <a:lnTo>
                    <a:pt x="6492" y="20142"/>
                  </a:lnTo>
                  <a:cubicBezTo>
                    <a:pt x="6259" y="20374"/>
                    <a:pt x="6259" y="20752"/>
                    <a:pt x="6492" y="20984"/>
                  </a:cubicBezTo>
                  <a:cubicBezTo>
                    <a:pt x="6724" y="21216"/>
                    <a:pt x="7102" y="21216"/>
                    <a:pt x="7334" y="20984"/>
                  </a:cubicBezTo>
                  <a:lnTo>
                    <a:pt x="10142" y="18188"/>
                  </a:lnTo>
                  <a:lnTo>
                    <a:pt x="10142" y="21006"/>
                  </a:lnTo>
                  <a:cubicBezTo>
                    <a:pt x="10142" y="21335"/>
                    <a:pt x="10407" y="21600"/>
                    <a:pt x="10737" y="21600"/>
                  </a:cubicBezTo>
                  <a:cubicBezTo>
                    <a:pt x="11066" y="21600"/>
                    <a:pt x="11331" y="21335"/>
                    <a:pt x="11331" y="21006"/>
                  </a:cubicBezTo>
                  <a:lnTo>
                    <a:pt x="11331" y="18188"/>
                  </a:lnTo>
                  <a:lnTo>
                    <a:pt x="14139" y="20984"/>
                  </a:lnTo>
                  <a:cubicBezTo>
                    <a:pt x="14371" y="21216"/>
                    <a:pt x="14749" y="21216"/>
                    <a:pt x="14981" y="20984"/>
                  </a:cubicBezTo>
                  <a:cubicBezTo>
                    <a:pt x="15214" y="20752"/>
                    <a:pt x="15214" y="20374"/>
                    <a:pt x="14981" y="20142"/>
                  </a:cubicBezTo>
                  <a:lnTo>
                    <a:pt x="11331" y="16507"/>
                  </a:lnTo>
                  <a:lnTo>
                    <a:pt x="11331" y="11799"/>
                  </a:lnTo>
                  <a:lnTo>
                    <a:pt x="15143" y="14008"/>
                  </a:lnTo>
                  <a:lnTo>
                    <a:pt x="16457" y="18986"/>
                  </a:lnTo>
                  <a:cubicBezTo>
                    <a:pt x="16543" y="19305"/>
                    <a:pt x="16867" y="19494"/>
                    <a:pt x="17186" y="19408"/>
                  </a:cubicBezTo>
                  <a:cubicBezTo>
                    <a:pt x="17504" y="19322"/>
                    <a:pt x="17692" y="18998"/>
                    <a:pt x="17606" y="18679"/>
                  </a:cubicBezTo>
                  <a:lnTo>
                    <a:pt x="16597" y="14845"/>
                  </a:lnTo>
                  <a:lnTo>
                    <a:pt x="19265" y="16394"/>
                  </a:lnTo>
                  <a:cubicBezTo>
                    <a:pt x="19551" y="16561"/>
                    <a:pt x="19913" y="16464"/>
                    <a:pt x="20080" y="16178"/>
                  </a:cubicBezTo>
                  <a:cubicBezTo>
                    <a:pt x="20248" y="15892"/>
                    <a:pt x="20151" y="15530"/>
                    <a:pt x="19864" y="15363"/>
                  </a:cubicBezTo>
                  <a:lnTo>
                    <a:pt x="17196" y="13819"/>
                  </a:lnTo>
                  <a:lnTo>
                    <a:pt x="21026" y="12793"/>
                  </a:lnTo>
                  <a:cubicBezTo>
                    <a:pt x="21344" y="12707"/>
                    <a:pt x="21534" y="12383"/>
                    <a:pt x="21448" y="12064"/>
                  </a:cubicBezTo>
                  <a:cubicBezTo>
                    <a:pt x="21377" y="11799"/>
                    <a:pt x="21133" y="11620"/>
                    <a:pt x="20874" y="11620"/>
                  </a:cubicBezTo>
                  <a:cubicBezTo>
                    <a:pt x="20825" y="11620"/>
                    <a:pt x="20772" y="11626"/>
                    <a:pt x="20718" y="11642"/>
                  </a:cubicBezTo>
                  <a:lnTo>
                    <a:pt x="15743" y="12977"/>
                  </a:lnTo>
                  <a:lnTo>
                    <a:pt x="11989" y="10800"/>
                  </a:lnTo>
                  <a:lnTo>
                    <a:pt x="15743" y="8623"/>
                  </a:lnTo>
                  <a:lnTo>
                    <a:pt x="20718" y="9958"/>
                  </a:lnTo>
                  <a:cubicBezTo>
                    <a:pt x="20772" y="9974"/>
                    <a:pt x="20820" y="9980"/>
                    <a:pt x="20874" y="9980"/>
                  </a:cubicBezTo>
                  <a:cubicBezTo>
                    <a:pt x="21138" y="9980"/>
                    <a:pt x="21377" y="9806"/>
                    <a:pt x="21448" y="9536"/>
                  </a:cubicBezTo>
                  <a:cubicBezTo>
                    <a:pt x="21534" y="9217"/>
                    <a:pt x="21344" y="8893"/>
                    <a:pt x="21026" y="8807"/>
                  </a:cubicBezTo>
                  <a:lnTo>
                    <a:pt x="17196" y="7781"/>
                  </a:lnTo>
                  <a:lnTo>
                    <a:pt x="19864" y="6237"/>
                  </a:lnTo>
                  <a:cubicBezTo>
                    <a:pt x="20151" y="6070"/>
                    <a:pt x="20248" y="5708"/>
                    <a:pt x="20080" y="5422"/>
                  </a:cubicBezTo>
                  <a:cubicBezTo>
                    <a:pt x="19913" y="5136"/>
                    <a:pt x="19551" y="5039"/>
                    <a:pt x="19265" y="5206"/>
                  </a:cubicBezTo>
                  <a:lnTo>
                    <a:pt x="16602" y="6750"/>
                  </a:lnTo>
                  <a:lnTo>
                    <a:pt x="17613" y="2916"/>
                  </a:lnTo>
                  <a:cubicBezTo>
                    <a:pt x="17699" y="2597"/>
                    <a:pt x="17504" y="2273"/>
                    <a:pt x="17191" y="2187"/>
                  </a:cubicBezTo>
                  <a:cubicBezTo>
                    <a:pt x="16872" y="2101"/>
                    <a:pt x="16548" y="2296"/>
                    <a:pt x="16462" y="2609"/>
                  </a:cubicBezTo>
                  <a:lnTo>
                    <a:pt x="15149" y="7587"/>
                  </a:lnTo>
                  <a:lnTo>
                    <a:pt x="11331" y="9806"/>
                  </a:lnTo>
                  <a:lnTo>
                    <a:pt x="11331" y="5098"/>
                  </a:lnTo>
                  <a:lnTo>
                    <a:pt x="14981" y="1463"/>
                  </a:lnTo>
                  <a:cubicBezTo>
                    <a:pt x="15214" y="1231"/>
                    <a:pt x="15214" y="853"/>
                    <a:pt x="14981" y="621"/>
                  </a:cubicBezTo>
                  <a:cubicBezTo>
                    <a:pt x="14749" y="389"/>
                    <a:pt x="14371" y="389"/>
                    <a:pt x="14139" y="621"/>
                  </a:cubicBezTo>
                  <a:lnTo>
                    <a:pt x="11331" y="3419"/>
                  </a:lnTo>
                  <a:lnTo>
                    <a:pt x="11331" y="594"/>
                  </a:lnTo>
                  <a:cubicBezTo>
                    <a:pt x="11331" y="265"/>
                    <a:pt x="11066" y="0"/>
                    <a:pt x="10737" y="0"/>
                  </a:cubicBezTo>
                  <a:close/>
                </a:path>
              </a:pathLst>
            </a:custGeom>
            <a:solidFill>
              <a:srgbClr val="929292">
                <a:alpha val="83073"/>
              </a:srgbClr>
            </a:solidFill>
            <a:ln w="12700" cap="flat">
              <a:noFill/>
              <a:miter lim="400000"/>
            </a:ln>
            <a:effectLst/>
          </p:spPr>
          <p:txBody>
            <a:bodyPr wrap="square" lIns="0" tIns="0" rIns="0" bIns="0" numCol="1" anchor="ctr">
              <a:noAutofit/>
            </a:bodyPr>
            <a:lstStyle/>
            <a:p>
              <a:pPr>
                <a:defRPr b="0" sz="3200">
                  <a:solidFill>
                    <a:schemeClr val="accent1">
                      <a:hueOff val="118245"/>
                      <a:lumOff val="-11372"/>
                    </a:schemeClr>
                  </a:solidFill>
                  <a:latin typeface="+mn-lt"/>
                  <a:ea typeface="+mn-ea"/>
                  <a:cs typeface="+mn-cs"/>
                  <a:sym typeface="Helvetica Neue Medium"/>
                </a:defRPr>
              </a:pPr>
            </a:p>
          </p:txBody>
        </p:sp>
        <p:sp>
          <p:nvSpPr>
            <p:cNvPr id="162" name="Snowflake"/>
            <p:cNvSpPr/>
            <p:nvPr/>
          </p:nvSpPr>
          <p:spPr>
            <a:xfrm>
              <a:off x="9035798" y="1036233"/>
              <a:ext cx="169778" cy="170849"/>
            </a:xfrm>
            <a:custGeom>
              <a:avLst/>
              <a:gdLst/>
              <a:ahLst/>
              <a:cxnLst>
                <a:cxn ang="0">
                  <a:pos x="wd2" y="hd2"/>
                </a:cxn>
                <a:cxn ang="5400000">
                  <a:pos x="wd2" y="hd2"/>
                </a:cxn>
                <a:cxn ang="10800000">
                  <a:pos x="wd2" y="hd2"/>
                </a:cxn>
                <a:cxn ang="16200000">
                  <a:pos x="wd2" y="hd2"/>
                </a:cxn>
              </a:cxnLst>
              <a:rect l="0" t="0" r="r" b="b"/>
              <a:pathLst>
                <a:path w="21469" h="21600" fill="norm" stroke="1" extrusionOk="0">
                  <a:moveTo>
                    <a:pt x="10737" y="0"/>
                  </a:moveTo>
                  <a:cubicBezTo>
                    <a:pt x="10407" y="0"/>
                    <a:pt x="10142" y="265"/>
                    <a:pt x="10142" y="594"/>
                  </a:cubicBezTo>
                  <a:lnTo>
                    <a:pt x="10142" y="3412"/>
                  </a:lnTo>
                  <a:lnTo>
                    <a:pt x="7334" y="616"/>
                  </a:lnTo>
                  <a:cubicBezTo>
                    <a:pt x="7102" y="384"/>
                    <a:pt x="6724" y="384"/>
                    <a:pt x="6492" y="616"/>
                  </a:cubicBezTo>
                  <a:cubicBezTo>
                    <a:pt x="6259" y="848"/>
                    <a:pt x="6259" y="1226"/>
                    <a:pt x="6492" y="1458"/>
                  </a:cubicBezTo>
                  <a:lnTo>
                    <a:pt x="10142" y="5093"/>
                  </a:lnTo>
                  <a:lnTo>
                    <a:pt x="10142" y="9801"/>
                  </a:lnTo>
                  <a:lnTo>
                    <a:pt x="6330" y="7592"/>
                  </a:lnTo>
                  <a:lnTo>
                    <a:pt x="5011" y="2614"/>
                  </a:lnTo>
                  <a:cubicBezTo>
                    <a:pt x="4925" y="2295"/>
                    <a:pt x="4601" y="2106"/>
                    <a:pt x="4282" y="2192"/>
                  </a:cubicBezTo>
                  <a:cubicBezTo>
                    <a:pt x="3964" y="2278"/>
                    <a:pt x="3774" y="2602"/>
                    <a:pt x="3860" y="2921"/>
                  </a:cubicBezTo>
                  <a:lnTo>
                    <a:pt x="4871" y="6755"/>
                  </a:lnTo>
                  <a:lnTo>
                    <a:pt x="2203" y="5206"/>
                  </a:lnTo>
                  <a:cubicBezTo>
                    <a:pt x="1917" y="5039"/>
                    <a:pt x="1555" y="5136"/>
                    <a:pt x="1388" y="5422"/>
                  </a:cubicBezTo>
                  <a:cubicBezTo>
                    <a:pt x="1220" y="5708"/>
                    <a:pt x="1317" y="6070"/>
                    <a:pt x="1604" y="6237"/>
                  </a:cubicBezTo>
                  <a:lnTo>
                    <a:pt x="4272" y="7781"/>
                  </a:lnTo>
                  <a:lnTo>
                    <a:pt x="442" y="8807"/>
                  </a:lnTo>
                  <a:cubicBezTo>
                    <a:pt x="124" y="8893"/>
                    <a:pt x="-66" y="9217"/>
                    <a:pt x="20" y="9536"/>
                  </a:cubicBezTo>
                  <a:cubicBezTo>
                    <a:pt x="91" y="9801"/>
                    <a:pt x="333" y="9980"/>
                    <a:pt x="593" y="9980"/>
                  </a:cubicBezTo>
                  <a:cubicBezTo>
                    <a:pt x="641" y="9980"/>
                    <a:pt x="696" y="9974"/>
                    <a:pt x="750" y="9958"/>
                  </a:cubicBezTo>
                  <a:lnTo>
                    <a:pt x="5724" y="8623"/>
                  </a:lnTo>
                  <a:lnTo>
                    <a:pt x="9477" y="10800"/>
                  </a:lnTo>
                  <a:lnTo>
                    <a:pt x="5724" y="12977"/>
                  </a:lnTo>
                  <a:lnTo>
                    <a:pt x="750" y="11642"/>
                  </a:lnTo>
                  <a:cubicBezTo>
                    <a:pt x="696" y="11626"/>
                    <a:pt x="647" y="11620"/>
                    <a:pt x="593" y="11620"/>
                  </a:cubicBezTo>
                  <a:cubicBezTo>
                    <a:pt x="328" y="11620"/>
                    <a:pt x="91" y="11794"/>
                    <a:pt x="20" y="12064"/>
                  </a:cubicBezTo>
                  <a:cubicBezTo>
                    <a:pt x="-66" y="12383"/>
                    <a:pt x="124" y="12707"/>
                    <a:pt x="442" y="12793"/>
                  </a:cubicBezTo>
                  <a:lnTo>
                    <a:pt x="4272" y="13819"/>
                  </a:lnTo>
                  <a:lnTo>
                    <a:pt x="1604" y="15363"/>
                  </a:lnTo>
                  <a:cubicBezTo>
                    <a:pt x="1317" y="15530"/>
                    <a:pt x="1220" y="15892"/>
                    <a:pt x="1388" y="16178"/>
                  </a:cubicBezTo>
                  <a:cubicBezTo>
                    <a:pt x="1555" y="16464"/>
                    <a:pt x="1917" y="16561"/>
                    <a:pt x="2203" y="16394"/>
                  </a:cubicBezTo>
                  <a:lnTo>
                    <a:pt x="4871" y="14845"/>
                  </a:lnTo>
                  <a:lnTo>
                    <a:pt x="3860" y="18679"/>
                  </a:lnTo>
                  <a:cubicBezTo>
                    <a:pt x="3774" y="18998"/>
                    <a:pt x="3969" y="19322"/>
                    <a:pt x="4282" y="19408"/>
                  </a:cubicBezTo>
                  <a:cubicBezTo>
                    <a:pt x="4601" y="19494"/>
                    <a:pt x="4925" y="19299"/>
                    <a:pt x="5011" y="18986"/>
                  </a:cubicBezTo>
                  <a:lnTo>
                    <a:pt x="6325" y="14008"/>
                  </a:lnTo>
                  <a:lnTo>
                    <a:pt x="10137" y="11799"/>
                  </a:lnTo>
                  <a:lnTo>
                    <a:pt x="10137" y="16507"/>
                  </a:lnTo>
                  <a:lnTo>
                    <a:pt x="6492" y="20142"/>
                  </a:lnTo>
                  <a:cubicBezTo>
                    <a:pt x="6259" y="20374"/>
                    <a:pt x="6259" y="20752"/>
                    <a:pt x="6492" y="20984"/>
                  </a:cubicBezTo>
                  <a:cubicBezTo>
                    <a:pt x="6724" y="21216"/>
                    <a:pt x="7102" y="21216"/>
                    <a:pt x="7334" y="20984"/>
                  </a:cubicBezTo>
                  <a:lnTo>
                    <a:pt x="10142" y="18188"/>
                  </a:lnTo>
                  <a:lnTo>
                    <a:pt x="10142" y="21006"/>
                  </a:lnTo>
                  <a:cubicBezTo>
                    <a:pt x="10142" y="21335"/>
                    <a:pt x="10407" y="21600"/>
                    <a:pt x="10737" y="21600"/>
                  </a:cubicBezTo>
                  <a:cubicBezTo>
                    <a:pt x="11066" y="21600"/>
                    <a:pt x="11331" y="21335"/>
                    <a:pt x="11331" y="21006"/>
                  </a:cubicBezTo>
                  <a:lnTo>
                    <a:pt x="11331" y="18188"/>
                  </a:lnTo>
                  <a:lnTo>
                    <a:pt x="14139" y="20984"/>
                  </a:lnTo>
                  <a:cubicBezTo>
                    <a:pt x="14371" y="21216"/>
                    <a:pt x="14749" y="21216"/>
                    <a:pt x="14981" y="20984"/>
                  </a:cubicBezTo>
                  <a:cubicBezTo>
                    <a:pt x="15214" y="20752"/>
                    <a:pt x="15214" y="20374"/>
                    <a:pt x="14981" y="20142"/>
                  </a:cubicBezTo>
                  <a:lnTo>
                    <a:pt x="11331" y="16507"/>
                  </a:lnTo>
                  <a:lnTo>
                    <a:pt x="11331" y="11799"/>
                  </a:lnTo>
                  <a:lnTo>
                    <a:pt x="15143" y="14008"/>
                  </a:lnTo>
                  <a:lnTo>
                    <a:pt x="16457" y="18986"/>
                  </a:lnTo>
                  <a:cubicBezTo>
                    <a:pt x="16543" y="19305"/>
                    <a:pt x="16867" y="19494"/>
                    <a:pt x="17186" y="19408"/>
                  </a:cubicBezTo>
                  <a:cubicBezTo>
                    <a:pt x="17504" y="19322"/>
                    <a:pt x="17692" y="18998"/>
                    <a:pt x="17606" y="18679"/>
                  </a:cubicBezTo>
                  <a:lnTo>
                    <a:pt x="16597" y="14845"/>
                  </a:lnTo>
                  <a:lnTo>
                    <a:pt x="19265" y="16394"/>
                  </a:lnTo>
                  <a:cubicBezTo>
                    <a:pt x="19551" y="16561"/>
                    <a:pt x="19913" y="16464"/>
                    <a:pt x="20080" y="16178"/>
                  </a:cubicBezTo>
                  <a:cubicBezTo>
                    <a:pt x="20248" y="15892"/>
                    <a:pt x="20151" y="15530"/>
                    <a:pt x="19864" y="15363"/>
                  </a:cubicBezTo>
                  <a:lnTo>
                    <a:pt x="17196" y="13819"/>
                  </a:lnTo>
                  <a:lnTo>
                    <a:pt x="21026" y="12793"/>
                  </a:lnTo>
                  <a:cubicBezTo>
                    <a:pt x="21344" y="12707"/>
                    <a:pt x="21534" y="12383"/>
                    <a:pt x="21448" y="12064"/>
                  </a:cubicBezTo>
                  <a:cubicBezTo>
                    <a:pt x="21377" y="11799"/>
                    <a:pt x="21133" y="11620"/>
                    <a:pt x="20874" y="11620"/>
                  </a:cubicBezTo>
                  <a:cubicBezTo>
                    <a:pt x="20825" y="11620"/>
                    <a:pt x="20772" y="11626"/>
                    <a:pt x="20718" y="11642"/>
                  </a:cubicBezTo>
                  <a:lnTo>
                    <a:pt x="15743" y="12977"/>
                  </a:lnTo>
                  <a:lnTo>
                    <a:pt x="11989" y="10800"/>
                  </a:lnTo>
                  <a:lnTo>
                    <a:pt x="15743" y="8623"/>
                  </a:lnTo>
                  <a:lnTo>
                    <a:pt x="20718" y="9958"/>
                  </a:lnTo>
                  <a:cubicBezTo>
                    <a:pt x="20772" y="9974"/>
                    <a:pt x="20820" y="9980"/>
                    <a:pt x="20874" y="9980"/>
                  </a:cubicBezTo>
                  <a:cubicBezTo>
                    <a:pt x="21138" y="9980"/>
                    <a:pt x="21377" y="9806"/>
                    <a:pt x="21448" y="9536"/>
                  </a:cubicBezTo>
                  <a:cubicBezTo>
                    <a:pt x="21534" y="9217"/>
                    <a:pt x="21344" y="8893"/>
                    <a:pt x="21026" y="8807"/>
                  </a:cubicBezTo>
                  <a:lnTo>
                    <a:pt x="17196" y="7781"/>
                  </a:lnTo>
                  <a:lnTo>
                    <a:pt x="19864" y="6237"/>
                  </a:lnTo>
                  <a:cubicBezTo>
                    <a:pt x="20151" y="6070"/>
                    <a:pt x="20248" y="5708"/>
                    <a:pt x="20080" y="5422"/>
                  </a:cubicBezTo>
                  <a:cubicBezTo>
                    <a:pt x="19913" y="5136"/>
                    <a:pt x="19551" y="5039"/>
                    <a:pt x="19265" y="5206"/>
                  </a:cubicBezTo>
                  <a:lnTo>
                    <a:pt x="16602" y="6750"/>
                  </a:lnTo>
                  <a:lnTo>
                    <a:pt x="17613" y="2916"/>
                  </a:lnTo>
                  <a:cubicBezTo>
                    <a:pt x="17699" y="2597"/>
                    <a:pt x="17504" y="2273"/>
                    <a:pt x="17191" y="2187"/>
                  </a:cubicBezTo>
                  <a:cubicBezTo>
                    <a:pt x="16872" y="2101"/>
                    <a:pt x="16548" y="2296"/>
                    <a:pt x="16462" y="2609"/>
                  </a:cubicBezTo>
                  <a:lnTo>
                    <a:pt x="15149" y="7587"/>
                  </a:lnTo>
                  <a:lnTo>
                    <a:pt x="11331" y="9806"/>
                  </a:lnTo>
                  <a:lnTo>
                    <a:pt x="11331" y="5098"/>
                  </a:lnTo>
                  <a:lnTo>
                    <a:pt x="14981" y="1463"/>
                  </a:lnTo>
                  <a:cubicBezTo>
                    <a:pt x="15214" y="1231"/>
                    <a:pt x="15214" y="853"/>
                    <a:pt x="14981" y="621"/>
                  </a:cubicBezTo>
                  <a:cubicBezTo>
                    <a:pt x="14749" y="389"/>
                    <a:pt x="14371" y="389"/>
                    <a:pt x="14139" y="621"/>
                  </a:cubicBezTo>
                  <a:lnTo>
                    <a:pt x="11331" y="3419"/>
                  </a:lnTo>
                  <a:lnTo>
                    <a:pt x="11331" y="594"/>
                  </a:lnTo>
                  <a:cubicBezTo>
                    <a:pt x="11331" y="265"/>
                    <a:pt x="11066" y="0"/>
                    <a:pt x="10737" y="0"/>
                  </a:cubicBezTo>
                  <a:close/>
                </a:path>
              </a:pathLst>
            </a:custGeom>
            <a:solidFill>
              <a:srgbClr val="929292">
                <a:alpha val="83073"/>
              </a:srgbClr>
            </a:solidFill>
            <a:ln w="12700" cap="flat">
              <a:noFill/>
              <a:miter lim="400000"/>
            </a:ln>
            <a:effectLst/>
          </p:spPr>
          <p:txBody>
            <a:bodyPr wrap="square" lIns="0" tIns="0" rIns="0" bIns="0" numCol="1" anchor="ctr">
              <a:noAutofit/>
            </a:bodyPr>
            <a:lstStyle/>
            <a:p>
              <a:pPr>
                <a:defRPr b="0" sz="3200">
                  <a:solidFill>
                    <a:schemeClr val="accent1">
                      <a:hueOff val="118245"/>
                      <a:lumOff val="-11372"/>
                    </a:schemeClr>
                  </a:solidFill>
                  <a:latin typeface="+mn-lt"/>
                  <a:ea typeface="+mn-ea"/>
                  <a:cs typeface="+mn-cs"/>
                  <a:sym typeface="Helvetica Neue Medium"/>
                </a:defRPr>
              </a:pPr>
            </a:p>
          </p:txBody>
        </p:sp>
        <p:sp>
          <p:nvSpPr>
            <p:cNvPr id="163" name="Snowflake"/>
            <p:cNvSpPr/>
            <p:nvPr/>
          </p:nvSpPr>
          <p:spPr>
            <a:xfrm>
              <a:off x="6876079" y="1972130"/>
              <a:ext cx="169777" cy="170848"/>
            </a:xfrm>
            <a:custGeom>
              <a:avLst/>
              <a:gdLst/>
              <a:ahLst/>
              <a:cxnLst>
                <a:cxn ang="0">
                  <a:pos x="wd2" y="hd2"/>
                </a:cxn>
                <a:cxn ang="5400000">
                  <a:pos x="wd2" y="hd2"/>
                </a:cxn>
                <a:cxn ang="10800000">
                  <a:pos x="wd2" y="hd2"/>
                </a:cxn>
                <a:cxn ang="16200000">
                  <a:pos x="wd2" y="hd2"/>
                </a:cxn>
              </a:cxnLst>
              <a:rect l="0" t="0" r="r" b="b"/>
              <a:pathLst>
                <a:path w="21469" h="21600" fill="norm" stroke="1" extrusionOk="0">
                  <a:moveTo>
                    <a:pt x="10737" y="0"/>
                  </a:moveTo>
                  <a:cubicBezTo>
                    <a:pt x="10407" y="0"/>
                    <a:pt x="10142" y="265"/>
                    <a:pt x="10142" y="594"/>
                  </a:cubicBezTo>
                  <a:lnTo>
                    <a:pt x="10142" y="3412"/>
                  </a:lnTo>
                  <a:lnTo>
                    <a:pt x="7334" y="616"/>
                  </a:lnTo>
                  <a:cubicBezTo>
                    <a:pt x="7102" y="384"/>
                    <a:pt x="6724" y="384"/>
                    <a:pt x="6492" y="616"/>
                  </a:cubicBezTo>
                  <a:cubicBezTo>
                    <a:pt x="6259" y="848"/>
                    <a:pt x="6259" y="1226"/>
                    <a:pt x="6492" y="1458"/>
                  </a:cubicBezTo>
                  <a:lnTo>
                    <a:pt x="10142" y="5093"/>
                  </a:lnTo>
                  <a:lnTo>
                    <a:pt x="10142" y="9801"/>
                  </a:lnTo>
                  <a:lnTo>
                    <a:pt x="6330" y="7592"/>
                  </a:lnTo>
                  <a:lnTo>
                    <a:pt x="5011" y="2614"/>
                  </a:lnTo>
                  <a:cubicBezTo>
                    <a:pt x="4925" y="2295"/>
                    <a:pt x="4601" y="2106"/>
                    <a:pt x="4282" y="2192"/>
                  </a:cubicBezTo>
                  <a:cubicBezTo>
                    <a:pt x="3964" y="2278"/>
                    <a:pt x="3774" y="2602"/>
                    <a:pt x="3860" y="2921"/>
                  </a:cubicBezTo>
                  <a:lnTo>
                    <a:pt x="4871" y="6755"/>
                  </a:lnTo>
                  <a:lnTo>
                    <a:pt x="2203" y="5206"/>
                  </a:lnTo>
                  <a:cubicBezTo>
                    <a:pt x="1917" y="5039"/>
                    <a:pt x="1555" y="5136"/>
                    <a:pt x="1388" y="5422"/>
                  </a:cubicBezTo>
                  <a:cubicBezTo>
                    <a:pt x="1220" y="5708"/>
                    <a:pt x="1317" y="6070"/>
                    <a:pt x="1604" y="6237"/>
                  </a:cubicBezTo>
                  <a:lnTo>
                    <a:pt x="4272" y="7781"/>
                  </a:lnTo>
                  <a:lnTo>
                    <a:pt x="442" y="8807"/>
                  </a:lnTo>
                  <a:cubicBezTo>
                    <a:pt x="124" y="8893"/>
                    <a:pt x="-66" y="9217"/>
                    <a:pt x="20" y="9536"/>
                  </a:cubicBezTo>
                  <a:cubicBezTo>
                    <a:pt x="91" y="9801"/>
                    <a:pt x="333" y="9980"/>
                    <a:pt x="593" y="9980"/>
                  </a:cubicBezTo>
                  <a:cubicBezTo>
                    <a:pt x="641" y="9980"/>
                    <a:pt x="696" y="9974"/>
                    <a:pt x="750" y="9958"/>
                  </a:cubicBezTo>
                  <a:lnTo>
                    <a:pt x="5724" y="8623"/>
                  </a:lnTo>
                  <a:lnTo>
                    <a:pt x="9477" y="10800"/>
                  </a:lnTo>
                  <a:lnTo>
                    <a:pt x="5724" y="12977"/>
                  </a:lnTo>
                  <a:lnTo>
                    <a:pt x="750" y="11642"/>
                  </a:lnTo>
                  <a:cubicBezTo>
                    <a:pt x="696" y="11626"/>
                    <a:pt x="647" y="11620"/>
                    <a:pt x="593" y="11620"/>
                  </a:cubicBezTo>
                  <a:cubicBezTo>
                    <a:pt x="328" y="11620"/>
                    <a:pt x="91" y="11794"/>
                    <a:pt x="20" y="12064"/>
                  </a:cubicBezTo>
                  <a:cubicBezTo>
                    <a:pt x="-66" y="12383"/>
                    <a:pt x="124" y="12707"/>
                    <a:pt x="442" y="12793"/>
                  </a:cubicBezTo>
                  <a:lnTo>
                    <a:pt x="4272" y="13819"/>
                  </a:lnTo>
                  <a:lnTo>
                    <a:pt x="1604" y="15363"/>
                  </a:lnTo>
                  <a:cubicBezTo>
                    <a:pt x="1317" y="15530"/>
                    <a:pt x="1220" y="15892"/>
                    <a:pt x="1388" y="16178"/>
                  </a:cubicBezTo>
                  <a:cubicBezTo>
                    <a:pt x="1555" y="16464"/>
                    <a:pt x="1917" y="16561"/>
                    <a:pt x="2203" y="16394"/>
                  </a:cubicBezTo>
                  <a:lnTo>
                    <a:pt x="4871" y="14845"/>
                  </a:lnTo>
                  <a:lnTo>
                    <a:pt x="3860" y="18679"/>
                  </a:lnTo>
                  <a:cubicBezTo>
                    <a:pt x="3774" y="18998"/>
                    <a:pt x="3969" y="19322"/>
                    <a:pt x="4282" y="19408"/>
                  </a:cubicBezTo>
                  <a:cubicBezTo>
                    <a:pt x="4601" y="19494"/>
                    <a:pt x="4925" y="19299"/>
                    <a:pt x="5011" y="18986"/>
                  </a:cubicBezTo>
                  <a:lnTo>
                    <a:pt x="6325" y="14008"/>
                  </a:lnTo>
                  <a:lnTo>
                    <a:pt x="10137" y="11799"/>
                  </a:lnTo>
                  <a:lnTo>
                    <a:pt x="10137" y="16507"/>
                  </a:lnTo>
                  <a:lnTo>
                    <a:pt x="6492" y="20142"/>
                  </a:lnTo>
                  <a:cubicBezTo>
                    <a:pt x="6259" y="20374"/>
                    <a:pt x="6259" y="20752"/>
                    <a:pt x="6492" y="20984"/>
                  </a:cubicBezTo>
                  <a:cubicBezTo>
                    <a:pt x="6724" y="21216"/>
                    <a:pt x="7102" y="21216"/>
                    <a:pt x="7334" y="20984"/>
                  </a:cubicBezTo>
                  <a:lnTo>
                    <a:pt x="10142" y="18188"/>
                  </a:lnTo>
                  <a:lnTo>
                    <a:pt x="10142" y="21006"/>
                  </a:lnTo>
                  <a:cubicBezTo>
                    <a:pt x="10142" y="21335"/>
                    <a:pt x="10407" y="21600"/>
                    <a:pt x="10737" y="21600"/>
                  </a:cubicBezTo>
                  <a:cubicBezTo>
                    <a:pt x="11066" y="21600"/>
                    <a:pt x="11331" y="21335"/>
                    <a:pt x="11331" y="21006"/>
                  </a:cubicBezTo>
                  <a:lnTo>
                    <a:pt x="11331" y="18188"/>
                  </a:lnTo>
                  <a:lnTo>
                    <a:pt x="14139" y="20984"/>
                  </a:lnTo>
                  <a:cubicBezTo>
                    <a:pt x="14371" y="21216"/>
                    <a:pt x="14749" y="21216"/>
                    <a:pt x="14981" y="20984"/>
                  </a:cubicBezTo>
                  <a:cubicBezTo>
                    <a:pt x="15214" y="20752"/>
                    <a:pt x="15214" y="20374"/>
                    <a:pt x="14981" y="20142"/>
                  </a:cubicBezTo>
                  <a:lnTo>
                    <a:pt x="11331" y="16507"/>
                  </a:lnTo>
                  <a:lnTo>
                    <a:pt x="11331" y="11799"/>
                  </a:lnTo>
                  <a:lnTo>
                    <a:pt x="15143" y="14008"/>
                  </a:lnTo>
                  <a:lnTo>
                    <a:pt x="16457" y="18986"/>
                  </a:lnTo>
                  <a:cubicBezTo>
                    <a:pt x="16543" y="19305"/>
                    <a:pt x="16867" y="19494"/>
                    <a:pt x="17186" y="19408"/>
                  </a:cubicBezTo>
                  <a:cubicBezTo>
                    <a:pt x="17504" y="19322"/>
                    <a:pt x="17692" y="18998"/>
                    <a:pt x="17606" y="18679"/>
                  </a:cubicBezTo>
                  <a:lnTo>
                    <a:pt x="16597" y="14845"/>
                  </a:lnTo>
                  <a:lnTo>
                    <a:pt x="19265" y="16394"/>
                  </a:lnTo>
                  <a:cubicBezTo>
                    <a:pt x="19551" y="16561"/>
                    <a:pt x="19913" y="16464"/>
                    <a:pt x="20080" y="16178"/>
                  </a:cubicBezTo>
                  <a:cubicBezTo>
                    <a:pt x="20248" y="15892"/>
                    <a:pt x="20151" y="15530"/>
                    <a:pt x="19864" y="15363"/>
                  </a:cubicBezTo>
                  <a:lnTo>
                    <a:pt x="17196" y="13819"/>
                  </a:lnTo>
                  <a:lnTo>
                    <a:pt x="21026" y="12793"/>
                  </a:lnTo>
                  <a:cubicBezTo>
                    <a:pt x="21344" y="12707"/>
                    <a:pt x="21534" y="12383"/>
                    <a:pt x="21448" y="12064"/>
                  </a:cubicBezTo>
                  <a:cubicBezTo>
                    <a:pt x="21377" y="11799"/>
                    <a:pt x="21133" y="11620"/>
                    <a:pt x="20874" y="11620"/>
                  </a:cubicBezTo>
                  <a:cubicBezTo>
                    <a:pt x="20825" y="11620"/>
                    <a:pt x="20772" y="11626"/>
                    <a:pt x="20718" y="11642"/>
                  </a:cubicBezTo>
                  <a:lnTo>
                    <a:pt x="15743" y="12977"/>
                  </a:lnTo>
                  <a:lnTo>
                    <a:pt x="11989" y="10800"/>
                  </a:lnTo>
                  <a:lnTo>
                    <a:pt x="15743" y="8623"/>
                  </a:lnTo>
                  <a:lnTo>
                    <a:pt x="20718" y="9958"/>
                  </a:lnTo>
                  <a:cubicBezTo>
                    <a:pt x="20772" y="9974"/>
                    <a:pt x="20820" y="9980"/>
                    <a:pt x="20874" y="9980"/>
                  </a:cubicBezTo>
                  <a:cubicBezTo>
                    <a:pt x="21138" y="9980"/>
                    <a:pt x="21377" y="9806"/>
                    <a:pt x="21448" y="9536"/>
                  </a:cubicBezTo>
                  <a:cubicBezTo>
                    <a:pt x="21534" y="9217"/>
                    <a:pt x="21344" y="8893"/>
                    <a:pt x="21026" y="8807"/>
                  </a:cubicBezTo>
                  <a:lnTo>
                    <a:pt x="17196" y="7781"/>
                  </a:lnTo>
                  <a:lnTo>
                    <a:pt x="19864" y="6237"/>
                  </a:lnTo>
                  <a:cubicBezTo>
                    <a:pt x="20151" y="6070"/>
                    <a:pt x="20248" y="5708"/>
                    <a:pt x="20080" y="5422"/>
                  </a:cubicBezTo>
                  <a:cubicBezTo>
                    <a:pt x="19913" y="5136"/>
                    <a:pt x="19551" y="5039"/>
                    <a:pt x="19265" y="5206"/>
                  </a:cubicBezTo>
                  <a:lnTo>
                    <a:pt x="16602" y="6750"/>
                  </a:lnTo>
                  <a:lnTo>
                    <a:pt x="17613" y="2916"/>
                  </a:lnTo>
                  <a:cubicBezTo>
                    <a:pt x="17699" y="2597"/>
                    <a:pt x="17504" y="2273"/>
                    <a:pt x="17191" y="2187"/>
                  </a:cubicBezTo>
                  <a:cubicBezTo>
                    <a:pt x="16872" y="2101"/>
                    <a:pt x="16548" y="2296"/>
                    <a:pt x="16462" y="2609"/>
                  </a:cubicBezTo>
                  <a:lnTo>
                    <a:pt x="15149" y="7587"/>
                  </a:lnTo>
                  <a:lnTo>
                    <a:pt x="11331" y="9806"/>
                  </a:lnTo>
                  <a:lnTo>
                    <a:pt x="11331" y="5098"/>
                  </a:lnTo>
                  <a:lnTo>
                    <a:pt x="14981" y="1463"/>
                  </a:lnTo>
                  <a:cubicBezTo>
                    <a:pt x="15214" y="1231"/>
                    <a:pt x="15214" y="853"/>
                    <a:pt x="14981" y="621"/>
                  </a:cubicBezTo>
                  <a:cubicBezTo>
                    <a:pt x="14749" y="389"/>
                    <a:pt x="14371" y="389"/>
                    <a:pt x="14139" y="621"/>
                  </a:cubicBezTo>
                  <a:lnTo>
                    <a:pt x="11331" y="3419"/>
                  </a:lnTo>
                  <a:lnTo>
                    <a:pt x="11331" y="594"/>
                  </a:lnTo>
                  <a:cubicBezTo>
                    <a:pt x="11331" y="265"/>
                    <a:pt x="11066" y="0"/>
                    <a:pt x="10737" y="0"/>
                  </a:cubicBezTo>
                  <a:close/>
                </a:path>
              </a:pathLst>
            </a:custGeom>
            <a:solidFill>
              <a:srgbClr val="929292">
                <a:alpha val="83073"/>
              </a:srgbClr>
            </a:solidFill>
            <a:ln w="12700" cap="flat">
              <a:noFill/>
              <a:miter lim="400000"/>
            </a:ln>
            <a:effectLst/>
          </p:spPr>
          <p:txBody>
            <a:bodyPr wrap="square" lIns="0" tIns="0" rIns="0" bIns="0" numCol="1" anchor="ctr">
              <a:noAutofit/>
            </a:bodyPr>
            <a:lstStyle/>
            <a:p>
              <a:pPr>
                <a:defRPr b="0" sz="3200">
                  <a:solidFill>
                    <a:schemeClr val="accent1">
                      <a:hueOff val="118245"/>
                      <a:lumOff val="-11372"/>
                    </a:schemeClr>
                  </a:solidFill>
                  <a:latin typeface="+mn-lt"/>
                  <a:ea typeface="+mn-ea"/>
                  <a:cs typeface="+mn-cs"/>
                  <a:sym typeface="Helvetica Neue Medium"/>
                </a:defRPr>
              </a:pPr>
            </a:p>
          </p:txBody>
        </p:sp>
        <p:sp>
          <p:nvSpPr>
            <p:cNvPr id="164" name="Snowflake"/>
            <p:cNvSpPr/>
            <p:nvPr/>
          </p:nvSpPr>
          <p:spPr>
            <a:xfrm>
              <a:off x="6285985" y="1806994"/>
              <a:ext cx="169777" cy="170849"/>
            </a:xfrm>
            <a:custGeom>
              <a:avLst/>
              <a:gdLst/>
              <a:ahLst/>
              <a:cxnLst>
                <a:cxn ang="0">
                  <a:pos x="wd2" y="hd2"/>
                </a:cxn>
                <a:cxn ang="5400000">
                  <a:pos x="wd2" y="hd2"/>
                </a:cxn>
                <a:cxn ang="10800000">
                  <a:pos x="wd2" y="hd2"/>
                </a:cxn>
                <a:cxn ang="16200000">
                  <a:pos x="wd2" y="hd2"/>
                </a:cxn>
              </a:cxnLst>
              <a:rect l="0" t="0" r="r" b="b"/>
              <a:pathLst>
                <a:path w="21469" h="21600" fill="norm" stroke="1" extrusionOk="0">
                  <a:moveTo>
                    <a:pt x="10737" y="0"/>
                  </a:moveTo>
                  <a:cubicBezTo>
                    <a:pt x="10407" y="0"/>
                    <a:pt x="10142" y="265"/>
                    <a:pt x="10142" y="594"/>
                  </a:cubicBezTo>
                  <a:lnTo>
                    <a:pt x="10142" y="3412"/>
                  </a:lnTo>
                  <a:lnTo>
                    <a:pt x="7334" y="616"/>
                  </a:lnTo>
                  <a:cubicBezTo>
                    <a:pt x="7102" y="384"/>
                    <a:pt x="6724" y="384"/>
                    <a:pt x="6492" y="616"/>
                  </a:cubicBezTo>
                  <a:cubicBezTo>
                    <a:pt x="6259" y="848"/>
                    <a:pt x="6259" y="1226"/>
                    <a:pt x="6492" y="1458"/>
                  </a:cubicBezTo>
                  <a:lnTo>
                    <a:pt x="10142" y="5093"/>
                  </a:lnTo>
                  <a:lnTo>
                    <a:pt x="10142" y="9801"/>
                  </a:lnTo>
                  <a:lnTo>
                    <a:pt x="6330" y="7592"/>
                  </a:lnTo>
                  <a:lnTo>
                    <a:pt x="5011" y="2614"/>
                  </a:lnTo>
                  <a:cubicBezTo>
                    <a:pt x="4925" y="2295"/>
                    <a:pt x="4601" y="2106"/>
                    <a:pt x="4282" y="2192"/>
                  </a:cubicBezTo>
                  <a:cubicBezTo>
                    <a:pt x="3964" y="2278"/>
                    <a:pt x="3774" y="2602"/>
                    <a:pt x="3860" y="2921"/>
                  </a:cubicBezTo>
                  <a:lnTo>
                    <a:pt x="4871" y="6755"/>
                  </a:lnTo>
                  <a:lnTo>
                    <a:pt x="2203" y="5206"/>
                  </a:lnTo>
                  <a:cubicBezTo>
                    <a:pt x="1917" y="5039"/>
                    <a:pt x="1555" y="5136"/>
                    <a:pt x="1388" y="5422"/>
                  </a:cubicBezTo>
                  <a:cubicBezTo>
                    <a:pt x="1220" y="5708"/>
                    <a:pt x="1317" y="6070"/>
                    <a:pt x="1604" y="6237"/>
                  </a:cubicBezTo>
                  <a:lnTo>
                    <a:pt x="4272" y="7781"/>
                  </a:lnTo>
                  <a:lnTo>
                    <a:pt x="442" y="8807"/>
                  </a:lnTo>
                  <a:cubicBezTo>
                    <a:pt x="124" y="8893"/>
                    <a:pt x="-66" y="9217"/>
                    <a:pt x="20" y="9536"/>
                  </a:cubicBezTo>
                  <a:cubicBezTo>
                    <a:pt x="91" y="9801"/>
                    <a:pt x="333" y="9980"/>
                    <a:pt x="593" y="9980"/>
                  </a:cubicBezTo>
                  <a:cubicBezTo>
                    <a:pt x="641" y="9980"/>
                    <a:pt x="696" y="9974"/>
                    <a:pt x="750" y="9958"/>
                  </a:cubicBezTo>
                  <a:lnTo>
                    <a:pt x="5724" y="8623"/>
                  </a:lnTo>
                  <a:lnTo>
                    <a:pt x="9477" y="10800"/>
                  </a:lnTo>
                  <a:lnTo>
                    <a:pt x="5724" y="12977"/>
                  </a:lnTo>
                  <a:lnTo>
                    <a:pt x="750" y="11642"/>
                  </a:lnTo>
                  <a:cubicBezTo>
                    <a:pt x="696" y="11626"/>
                    <a:pt x="647" y="11620"/>
                    <a:pt x="593" y="11620"/>
                  </a:cubicBezTo>
                  <a:cubicBezTo>
                    <a:pt x="328" y="11620"/>
                    <a:pt x="91" y="11794"/>
                    <a:pt x="20" y="12064"/>
                  </a:cubicBezTo>
                  <a:cubicBezTo>
                    <a:pt x="-66" y="12383"/>
                    <a:pt x="124" y="12707"/>
                    <a:pt x="442" y="12793"/>
                  </a:cubicBezTo>
                  <a:lnTo>
                    <a:pt x="4272" y="13819"/>
                  </a:lnTo>
                  <a:lnTo>
                    <a:pt x="1604" y="15363"/>
                  </a:lnTo>
                  <a:cubicBezTo>
                    <a:pt x="1317" y="15530"/>
                    <a:pt x="1220" y="15892"/>
                    <a:pt x="1388" y="16178"/>
                  </a:cubicBezTo>
                  <a:cubicBezTo>
                    <a:pt x="1555" y="16464"/>
                    <a:pt x="1917" y="16561"/>
                    <a:pt x="2203" y="16394"/>
                  </a:cubicBezTo>
                  <a:lnTo>
                    <a:pt x="4871" y="14845"/>
                  </a:lnTo>
                  <a:lnTo>
                    <a:pt x="3860" y="18679"/>
                  </a:lnTo>
                  <a:cubicBezTo>
                    <a:pt x="3774" y="18998"/>
                    <a:pt x="3969" y="19322"/>
                    <a:pt x="4282" y="19408"/>
                  </a:cubicBezTo>
                  <a:cubicBezTo>
                    <a:pt x="4601" y="19494"/>
                    <a:pt x="4925" y="19299"/>
                    <a:pt x="5011" y="18986"/>
                  </a:cubicBezTo>
                  <a:lnTo>
                    <a:pt x="6325" y="14008"/>
                  </a:lnTo>
                  <a:lnTo>
                    <a:pt x="10137" y="11799"/>
                  </a:lnTo>
                  <a:lnTo>
                    <a:pt x="10137" y="16507"/>
                  </a:lnTo>
                  <a:lnTo>
                    <a:pt x="6492" y="20142"/>
                  </a:lnTo>
                  <a:cubicBezTo>
                    <a:pt x="6259" y="20374"/>
                    <a:pt x="6259" y="20752"/>
                    <a:pt x="6492" y="20984"/>
                  </a:cubicBezTo>
                  <a:cubicBezTo>
                    <a:pt x="6724" y="21216"/>
                    <a:pt x="7102" y="21216"/>
                    <a:pt x="7334" y="20984"/>
                  </a:cubicBezTo>
                  <a:lnTo>
                    <a:pt x="10142" y="18188"/>
                  </a:lnTo>
                  <a:lnTo>
                    <a:pt x="10142" y="21006"/>
                  </a:lnTo>
                  <a:cubicBezTo>
                    <a:pt x="10142" y="21335"/>
                    <a:pt x="10407" y="21600"/>
                    <a:pt x="10737" y="21600"/>
                  </a:cubicBezTo>
                  <a:cubicBezTo>
                    <a:pt x="11066" y="21600"/>
                    <a:pt x="11331" y="21335"/>
                    <a:pt x="11331" y="21006"/>
                  </a:cubicBezTo>
                  <a:lnTo>
                    <a:pt x="11331" y="18188"/>
                  </a:lnTo>
                  <a:lnTo>
                    <a:pt x="14139" y="20984"/>
                  </a:lnTo>
                  <a:cubicBezTo>
                    <a:pt x="14371" y="21216"/>
                    <a:pt x="14749" y="21216"/>
                    <a:pt x="14981" y="20984"/>
                  </a:cubicBezTo>
                  <a:cubicBezTo>
                    <a:pt x="15214" y="20752"/>
                    <a:pt x="15214" y="20374"/>
                    <a:pt x="14981" y="20142"/>
                  </a:cubicBezTo>
                  <a:lnTo>
                    <a:pt x="11331" y="16507"/>
                  </a:lnTo>
                  <a:lnTo>
                    <a:pt x="11331" y="11799"/>
                  </a:lnTo>
                  <a:lnTo>
                    <a:pt x="15143" y="14008"/>
                  </a:lnTo>
                  <a:lnTo>
                    <a:pt x="16457" y="18986"/>
                  </a:lnTo>
                  <a:cubicBezTo>
                    <a:pt x="16543" y="19305"/>
                    <a:pt x="16867" y="19494"/>
                    <a:pt x="17186" y="19408"/>
                  </a:cubicBezTo>
                  <a:cubicBezTo>
                    <a:pt x="17504" y="19322"/>
                    <a:pt x="17692" y="18998"/>
                    <a:pt x="17606" y="18679"/>
                  </a:cubicBezTo>
                  <a:lnTo>
                    <a:pt x="16597" y="14845"/>
                  </a:lnTo>
                  <a:lnTo>
                    <a:pt x="19265" y="16394"/>
                  </a:lnTo>
                  <a:cubicBezTo>
                    <a:pt x="19551" y="16561"/>
                    <a:pt x="19913" y="16464"/>
                    <a:pt x="20080" y="16178"/>
                  </a:cubicBezTo>
                  <a:cubicBezTo>
                    <a:pt x="20248" y="15892"/>
                    <a:pt x="20151" y="15530"/>
                    <a:pt x="19864" y="15363"/>
                  </a:cubicBezTo>
                  <a:lnTo>
                    <a:pt x="17196" y="13819"/>
                  </a:lnTo>
                  <a:lnTo>
                    <a:pt x="21026" y="12793"/>
                  </a:lnTo>
                  <a:cubicBezTo>
                    <a:pt x="21344" y="12707"/>
                    <a:pt x="21534" y="12383"/>
                    <a:pt x="21448" y="12064"/>
                  </a:cubicBezTo>
                  <a:cubicBezTo>
                    <a:pt x="21377" y="11799"/>
                    <a:pt x="21133" y="11620"/>
                    <a:pt x="20874" y="11620"/>
                  </a:cubicBezTo>
                  <a:cubicBezTo>
                    <a:pt x="20825" y="11620"/>
                    <a:pt x="20772" y="11626"/>
                    <a:pt x="20718" y="11642"/>
                  </a:cubicBezTo>
                  <a:lnTo>
                    <a:pt x="15743" y="12977"/>
                  </a:lnTo>
                  <a:lnTo>
                    <a:pt x="11989" y="10800"/>
                  </a:lnTo>
                  <a:lnTo>
                    <a:pt x="15743" y="8623"/>
                  </a:lnTo>
                  <a:lnTo>
                    <a:pt x="20718" y="9958"/>
                  </a:lnTo>
                  <a:cubicBezTo>
                    <a:pt x="20772" y="9974"/>
                    <a:pt x="20820" y="9980"/>
                    <a:pt x="20874" y="9980"/>
                  </a:cubicBezTo>
                  <a:cubicBezTo>
                    <a:pt x="21138" y="9980"/>
                    <a:pt x="21377" y="9806"/>
                    <a:pt x="21448" y="9536"/>
                  </a:cubicBezTo>
                  <a:cubicBezTo>
                    <a:pt x="21534" y="9217"/>
                    <a:pt x="21344" y="8893"/>
                    <a:pt x="21026" y="8807"/>
                  </a:cubicBezTo>
                  <a:lnTo>
                    <a:pt x="17196" y="7781"/>
                  </a:lnTo>
                  <a:lnTo>
                    <a:pt x="19864" y="6237"/>
                  </a:lnTo>
                  <a:cubicBezTo>
                    <a:pt x="20151" y="6070"/>
                    <a:pt x="20248" y="5708"/>
                    <a:pt x="20080" y="5422"/>
                  </a:cubicBezTo>
                  <a:cubicBezTo>
                    <a:pt x="19913" y="5136"/>
                    <a:pt x="19551" y="5039"/>
                    <a:pt x="19265" y="5206"/>
                  </a:cubicBezTo>
                  <a:lnTo>
                    <a:pt x="16602" y="6750"/>
                  </a:lnTo>
                  <a:lnTo>
                    <a:pt x="17613" y="2916"/>
                  </a:lnTo>
                  <a:cubicBezTo>
                    <a:pt x="17699" y="2597"/>
                    <a:pt x="17504" y="2273"/>
                    <a:pt x="17191" y="2187"/>
                  </a:cubicBezTo>
                  <a:cubicBezTo>
                    <a:pt x="16872" y="2101"/>
                    <a:pt x="16548" y="2296"/>
                    <a:pt x="16462" y="2609"/>
                  </a:cubicBezTo>
                  <a:lnTo>
                    <a:pt x="15149" y="7587"/>
                  </a:lnTo>
                  <a:lnTo>
                    <a:pt x="11331" y="9806"/>
                  </a:lnTo>
                  <a:lnTo>
                    <a:pt x="11331" y="5098"/>
                  </a:lnTo>
                  <a:lnTo>
                    <a:pt x="14981" y="1463"/>
                  </a:lnTo>
                  <a:cubicBezTo>
                    <a:pt x="15214" y="1231"/>
                    <a:pt x="15214" y="853"/>
                    <a:pt x="14981" y="621"/>
                  </a:cubicBezTo>
                  <a:cubicBezTo>
                    <a:pt x="14749" y="389"/>
                    <a:pt x="14371" y="389"/>
                    <a:pt x="14139" y="621"/>
                  </a:cubicBezTo>
                  <a:lnTo>
                    <a:pt x="11331" y="3419"/>
                  </a:lnTo>
                  <a:lnTo>
                    <a:pt x="11331" y="594"/>
                  </a:lnTo>
                  <a:cubicBezTo>
                    <a:pt x="11331" y="265"/>
                    <a:pt x="11066" y="0"/>
                    <a:pt x="10737" y="0"/>
                  </a:cubicBezTo>
                  <a:close/>
                </a:path>
              </a:pathLst>
            </a:custGeom>
            <a:solidFill>
              <a:srgbClr val="929292">
                <a:alpha val="83073"/>
              </a:srgbClr>
            </a:solidFill>
            <a:ln w="12700" cap="flat">
              <a:noFill/>
              <a:miter lim="400000"/>
            </a:ln>
            <a:effectLst/>
          </p:spPr>
          <p:txBody>
            <a:bodyPr wrap="square" lIns="0" tIns="0" rIns="0" bIns="0" numCol="1" anchor="ctr">
              <a:noAutofit/>
            </a:bodyPr>
            <a:lstStyle/>
            <a:p>
              <a:pPr>
                <a:defRPr b="0" sz="3200">
                  <a:solidFill>
                    <a:schemeClr val="accent1">
                      <a:hueOff val="118245"/>
                      <a:lumOff val="-11372"/>
                    </a:schemeClr>
                  </a:solidFill>
                  <a:latin typeface="+mn-lt"/>
                  <a:ea typeface="+mn-ea"/>
                  <a:cs typeface="+mn-cs"/>
                  <a:sym typeface="Helvetica Neue Medium"/>
                </a:defRPr>
              </a:pPr>
            </a:p>
          </p:txBody>
        </p:sp>
        <p:sp>
          <p:nvSpPr>
            <p:cNvPr id="165" name="Snowflake"/>
            <p:cNvSpPr/>
            <p:nvPr/>
          </p:nvSpPr>
          <p:spPr>
            <a:xfrm>
              <a:off x="7530118" y="1701515"/>
              <a:ext cx="169777" cy="170849"/>
            </a:xfrm>
            <a:custGeom>
              <a:avLst/>
              <a:gdLst/>
              <a:ahLst/>
              <a:cxnLst>
                <a:cxn ang="0">
                  <a:pos x="wd2" y="hd2"/>
                </a:cxn>
                <a:cxn ang="5400000">
                  <a:pos x="wd2" y="hd2"/>
                </a:cxn>
                <a:cxn ang="10800000">
                  <a:pos x="wd2" y="hd2"/>
                </a:cxn>
                <a:cxn ang="16200000">
                  <a:pos x="wd2" y="hd2"/>
                </a:cxn>
              </a:cxnLst>
              <a:rect l="0" t="0" r="r" b="b"/>
              <a:pathLst>
                <a:path w="21469" h="21600" fill="norm" stroke="1" extrusionOk="0">
                  <a:moveTo>
                    <a:pt x="10737" y="0"/>
                  </a:moveTo>
                  <a:cubicBezTo>
                    <a:pt x="10407" y="0"/>
                    <a:pt x="10142" y="265"/>
                    <a:pt x="10142" y="594"/>
                  </a:cubicBezTo>
                  <a:lnTo>
                    <a:pt x="10142" y="3412"/>
                  </a:lnTo>
                  <a:lnTo>
                    <a:pt x="7334" y="616"/>
                  </a:lnTo>
                  <a:cubicBezTo>
                    <a:pt x="7102" y="384"/>
                    <a:pt x="6724" y="384"/>
                    <a:pt x="6492" y="616"/>
                  </a:cubicBezTo>
                  <a:cubicBezTo>
                    <a:pt x="6259" y="848"/>
                    <a:pt x="6259" y="1226"/>
                    <a:pt x="6492" y="1458"/>
                  </a:cubicBezTo>
                  <a:lnTo>
                    <a:pt x="10142" y="5093"/>
                  </a:lnTo>
                  <a:lnTo>
                    <a:pt x="10142" y="9801"/>
                  </a:lnTo>
                  <a:lnTo>
                    <a:pt x="6330" y="7592"/>
                  </a:lnTo>
                  <a:lnTo>
                    <a:pt x="5011" y="2614"/>
                  </a:lnTo>
                  <a:cubicBezTo>
                    <a:pt x="4925" y="2295"/>
                    <a:pt x="4601" y="2106"/>
                    <a:pt x="4282" y="2192"/>
                  </a:cubicBezTo>
                  <a:cubicBezTo>
                    <a:pt x="3964" y="2278"/>
                    <a:pt x="3774" y="2602"/>
                    <a:pt x="3860" y="2921"/>
                  </a:cubicBezTo>
                  <a:lnTo>
                    <a:pt x="4871" y="6755"/>
                  </a:lnTo>
                  <a:lnTo>
                    <a:pt x="2203" y="5206"/>
                  </a:lnTo>
                  <a:cubicBezTo>
                    <a:pt x="1917" y="5039"/>
                    <a:pt x="1555" y="5136"/>
                    <a:pt x="1388" y="5422"/>
                  </a:cubicBezTo>
                  <a:cubicBezTo>
                    <a:pt x="1220" y="5708"/>
                    <a:pt x="1317" y="6070"/>
                    <a:pt x="1604" y="6237"/>
                  </a:cubicBezTo>
                  <a:lnTo>
                    <a:pt x="4272" y="7781"/>
                  </a:lnTo>
                  <a:lnTo>
                    <a:pt x="442" y="8807"/>
                  </a:lnTo>
                  <a:cubicBezTo>
                    <a:pt x="124" y="8893"/>
                    <a:pt x="-66" y="9217"/>
                    <a:pt x="20" y="9536"/>
                  </a:cubicBezTo>
                  <a:cubicBezTo>
                    <a:pt x="91" y="9801"/>
                    <a:pt x="333" y="9980"/>
                    <a:pt x="593" y="9980"/>
                  </a:cubicBezTo>
                  <a:cubicBezTo>
                    <a:pt x="641" y="9980"/>
                    <a:pt x="696" y="9974"/>
                    <a:pt x="750" y="9958"/>
                  </a:cubicBezTo>
                  <a:lnTo>
                    <a:pt x="5724" y="8623"/>
                  </a:lnTo>
                  <a:lnTo>
                    <a:pt x="9477" y="10800"/>
                  </a:lnTo>
                  <a:lnTo>
                    <a:pt x="5724" y="12977"/>
                  </a:lnTo>
                  <a:lnTo>
                    <a:pt x="750" y="11642"/>
                  </a:lnTo>
                  <a:cubicBezTo>
                    <a:pt x="696" y="11626"/>
                    <a:pt x="647" y="11620"/>
                    <a:pt x="593" y="11620"/>
                  </a:cubicBezTo>
                  <a:cubicBezTo>
                    <a:pt x="328" y="11620"/>
                    <a:pt x="91" y="11794"/>
                    <a:pt x="20" y="12064"/>
                  </a:cubicBezTo>
                  <a:cubicBezTo>
                    <a:pt x="-66" y="12383"/>
                    <a:pt x="124" y="12707"/>
                    <a:pt x="442" y="12793"/>
                  </a:cubicBezTo>
                  <a:lnTo>
                    <a:pt x="4272" y="13819"/>
                  </a:lnTo>
                  <a:lnTo>
                    <a:pt x="1604" y="15363"/>
                  </a:lnTo>
                  <a:cubicBezTo>
                    <a:pt x="1317" y="15530"/>
                    <a:pt x="1220" y="15892"/>
                    <a:pt x="1388" y="16178"/>
                  </a:cubicBezTo>
                  <a:cubicBezTo>
                    <a:pt x="1555" y="16464"/>
                    <a:pt x="1917" y="16561"/>
                    <a:pt x="2203" y="16394"/>
                  </a:cubicBezTo>
                  <a:lnTo>
                    <a:pt x="4871" y="14845"/>
                  </a:lnTo>
                  <a:lnTo>
                    <a:pt x="3860" y="18679"/>
                  </a:lnTo>
                  <a:cubicBezTo>
                    <a:pt x="3774" y="18998"/>
                    <a:pt x="3969" y="19322"/>
                    <a:pt x="4282" y="19408"/>
                  </a:cubicBezTo>
                  <a:cubicBezTo>
                    <a:pt x="4601" y="19494"/>
                    <a:pt x="4925" y="19299"/>
                    <a:pt x="5011" y="18986"/>
                  </a:cubicBezTo>
                  <a:lnTo>
                    <a:pt x="6325" y="14008"/>
                  </a:lnTo>
                  <a:lnTo>
                    <a:pt x="10137" y="11799"/>
                  </a:lnTo>
                  <a:lnTo>
                    <a:pt x="10137" y="16507"/>
                  </a:lnTo>
                  <a:lnTo>
                    <a:pt x="6492" y="20142"/>
                  </a:lnTo>
                  <a:cubicBezTo>
                    <a:pt x="6259" y="20374"/>
                    <a:pt x="6259" y="20752"/>
                    <a:pt x="6492" y="20984"/>
                  </a:cubicBezTo>
                  <a:cubicBezTo>
                    <a:pt x="6724" y="21216"/>
                    <a:pt x="7102" y="21216"/>
                    <a:pt x="7334" y="20984"/>
                  </a:cubicBezTo>
                  <a:lnTo>
                    <a:pt x="10142" y="18188"/>
                  </a:lnTo>
                  <a:lnTo>
                    <a:pt x="10142" y="21006"/>
                  </a:lnTo>
                  <a:cubicBezTo>
                    <a:pt x="10142" y="21335"/>
                    <a:pt x="10407" y="21600"/>
                    <a:pt x="10737" y="21600"/>
                  </a:cubicBezTo>
                  <a:cubicBezTo>
                    <a:pt x="11066" y="21600"/>
                    <a:pt x="11331" y="21335"/>
                    <a:pt x="11331" y="21006"/>
                  </a:cubicBezTo>
                  <a:lnTo>
                    <a:pt x="11331" y="18188"/>
                  </a:lnTo>
                  <a:lnTo>
                    <a:pt x="14139" y="20984"/>
                  </a:lnTo>
                  <a:cubicBezTo>
                    <a:pt x="14371" y="21216"/>
                    <a:pt x="14749" y="21216"/>
                    <a:pt x="14981" y="20984"/>
                  </a:cubicBezTo>
                  <a:cubicBezTo>
                    <a:pt x="15214" y="20752"/>
                    <a:pt x="15214" y="20374"/>
                    <a:pt x="14981" y="20142"/>
                  </a:cubicBezTo>
                  <a:lnTo>
                    <a:pt x="11331" y="16507"/>
                  </a:lnTo>
                  <a:lnTo>
                    <a:pt x="11331" y="11799"/>
                  </a:lnTo>
                  <a:lnTo>
                    <a:pt x="15143" y="14008"/>
                  </a:lnTo>
                  <a:lnTo>
                    <a:pt x="16457" y="18986"/>
                  </a:lnTo>
                  <a:cubicBezTo>
                    <a:pt x="16543" y="19305"/>
                    <a:pt x="16867" y="19494"/>
                    <a:pt x="17186" y="19408"/>
                  </a:cubicBezTo>
                  <a:cubicBezTo>
                    <a:pt x="17504" y="19322"/>
                    <a:pt x="17692" y="18998"/>
                    <a:pt x="17606" y="18679"/>
                  </a:cubicBezTo>
                  <a:lnTo>
                    <a:pt x="16597" y="14845"/>
                  </a:lnTo>
                  <a:lnTo>
                    <a:pt x="19265" y="16394"/>
                  </a:lnTo>
                  <a:cubicBezTo>
                    <a:pt x="19551" y="16561"/>
                    <a:pt x="19913" y="16464"/>
                    <a:pt x="20080" y="16178"/>
                  </a:cubicBezTo>
                  <a:cubicBezTo>
                    <a:pt x="20248" y="15892"/>
                    <a:pt x="20151" y="15530"/>
                    <a:pt x="19864" y="15363"/>
                  </a:cubicBezTo>
                  <a:lnTo>
                    <a:pt x="17196" y="13819"/>
                  </a:lnTo>
                  <a:lnTo>
                    <a:pt x="21026" y="12793"/>
                  </a:lnTo>
                  <a:cubicBezTo>
                    <a:pt x="21344" y="12707"/>
                    <a:pt x="21534" y="12383"/>
                    <a:pt x="21448" y="12064"/>
                  </a:cubicBezTo>
                  <a:cubicBezTo>
                    <a:pt x="21377" y="11799"/>
                    <a:pt x="21133" y="11620"/>
                    <a:pt x="20874" y="11620"/>
                  </a:cubicBezTo>
                  <a:cubicBezTo>
                    <a:pt x="20825" y="11620"/>
                    <a:pt x="20772" y="11626"/>
                    <a:pt x="20718" y="11642"/>
                  </a:cubicBezTo>
                  <a:lnTo>
                    <a:pt x="15743" y="12977"/>
                  </a:lnTo>
                  <a:lnTo>
                    <a:pt x="11989" y="10800"/>
                  </a:lnTo>
                  <a:lnTo>
                    <a:pt x="15743" y="8623"/>
                  </a:lnTo>
                  <a:lnTo>
                    <a:pt x="20718" y="9958"/>
                  </a:lnTo>
                  <a:cubicBezTo>
                    <a:pt x="20772" y="9974"/>
                    <a:pt x="20820" y="9980"/>
                    <a:pt x="20874" y="9980"/>
                  </a:cubicBezTo>
                  <a:cubicBezTo>
                    <a:pt x="21138" y="9980"/>
                    <a:pt x="21377" y="9806"/>
                    <a:pt x="21448" y="9536"/>
                  </a:cubicBezTo>
                  <a:cubicBezTo>
                    <a:pt x="21534" y="9217"/>
                    <a:pt x="21344" y="8893"/>
                    <a:pt x="21026" y="8807"/>
                  </a:cubicBezTo>
                  <a:lnTo>
                    <a:pt x="17196" y="7781"/>
                  </a:lnTo>
                  <a:lnTo>
                    <a:pt x="19864" y="6237"/>
                  </a:lnTo>
                  <a:cubicBezTo>
                    <a:pt x="20151" y="6070"/>
                    <a:pt x="20248" y="5708"/>
                    <a:pt x="20080" y="5422"/>
                  </a:cubicBezTo>
                  <a:cubicBezTo>
                    <a:pt x="19913" y="5136"/>
                    <a:pt x="19551" y="5039"/>
                    <a:pt x="19265" y="5206"/>
                  </a:cubicBezTo>
                  <a:lnTo>
                    <a:pt x="16602" y="6750"/>
                  </a:lnTo>
                  <a:lnTo>
                    <a:pt x="17613" y="2916"/>
                  </a:lnTo>
                  <a:cubicBezTo>
                    <a:pt x="17699" y="2597"/>
                    <a:pt x="17504" y="2273"/>
                    <a:pt x="17191" y="2187"/>
                  </a:cubicBezTo>
                  <a:cubicBezTo>
                    <a:pt x="16872" y="2101"/>
                    <a:pt x="16548" y="2296"/>
                    <a:pt x="16462" y="2609"/>
                  </a:cubicBezTo>
                  <a:lnTo>
                    <a:pt x="15149" y="7587"/>
                  </a:lnTo>
                  <a:lnTo>
                    <a:pt x="11331" y="9806"/>
                  </a:lnTo>
                  <a:lnTo>
                    <a:pt x="11331" y="5098"/>
                  </a:lnTo>
                  <a:lnTo>
                    <a:pt x="14981" y="1463"/>
                  </a:lnTo>
                  <a:cubicBezTo>
                    <a:pt x="15214" y="1231"/>
                    <a:pt x="15214" y="853"/>
                    <a:pt x="14981" y="621"/>
                  </a:cubicBezTo>
                  <a:cubicBezTo>
                    <a:pt x="14749" y="389"/>
                    <a:pt x="14371" y="389"/>
                    <a:pt x="14139" y="621"/>
                  </a:cubicBezTo>
                  <a:lnTo>
                    <a:pt x="11331" y="3419"/>
                  </a:lnTo>
                  <a:lnTo>
                    <a:pt x="11331" y="594"/>
                  </a:lnTo>
                  <a:cubicBezTo>
                    <a:pt x="11331" y="265"/>
                    <a:pt x="11066" y="0"/>
                    <a:pt x="10737" y="0"/>
                  </a:cubicBezTo>
                  <a:close/>
                </a:path>
              </a:pathLst>
            </a:custGeom>
            <a:solidFill>
              <a:srgbClr val="929292">
                <a:alpha val="83073"/>
              </a:srgbClr>
            </a:solidFill>
            <a:ln w="12700" cap="flat">
              <a:noFill/>
              <a:miter lim="400000"/>
            </a:ln>
            <a:effectLst/>
          </p:spPr>
          <p:txBody>
            <a:bodyPr wrap="square" lIns="0" tIns="0" rIns="0" bIns="0" numCol="1" anchor="ctr">
              <a:noAutofit/>
            </a:bodyPr>
            <a:lstStyle/>
            <a:p>
              <a:pPr>
                <a:defRPr b="0" sz="3200">
                  <a:solidFill>
                    <a:schemeClr val="accent1">
                      <a:hueOff val="118245"/>
                      <a:lumOff val="-11372"/>
                    </a:schemeClr>
                  </a:solidFill>
                  <a:latin typeface="+mn-lt"/>
                  <a:ea typeface="+mn-ea"/>
                  <a:cs typeface="+mn-cs"/>
                  <a:sym typeface="Helvetica Neue Medium"/>
                </a:defRPr>
              </a:pPr>
            </a:p>
          </p:txBody>
        </p:sp>
        <p:sp>
          <p:nvSpPr>
            <p:cNvPr id="166" name="Snowflake"/>
            <p:cNvSpPr/>
            <p:nvPr/>
          </p:nvSpPr>
          <p:spPr>
            <a:xfrm>
              <a:off x="6060614" y="1614335"/>
              <a:ext cx="169778" cy="170848"/>
            </a:xfrm>
            <a:custGeom>
              <a:avLst/>
              <a:gdLst/>
              <a:ahLst/>
              <a:cxnLst>
                <a:cxn ang="0">
                  <a:pos x="wd2" y="hd2"/>
                </a:cxn>
                <a:cxn ang="5400000">
                  <a:pos x="wd2" y="hd2"/>
                </a:cxn>
                <a:cxn ang="10800000">
                  <a:pos x="wd2" y="hd2"/>
                </a:cxn>
                <a:cxn ang="16200000">
                  <a:pos x="wd2" y="hd2"/>
                </a:cxn>
              </a:cxnLst>
              <a:rect l="0" t="0" r="r" b="b"/>
              <a:pathLst>
                <a:path w="21469" h="21600" fill="norm" stroke="1" extrusionOk="0">
                  <a:moveTo>
                    <a:pt x="10737" y="0"/>
                  </a:moveTo>
                  <a:cubicBezTo>
                    <a:pt x="10407" y="0"/>
                    <a:pt x="10142" y="265"/>
                    <a:pt x="10142" y="594"/>
                  </a:cubicBezTo>
                  <a:lnTo>
                    <a:pt x="10142" y="3412"/>
                  </a:lnTo>
                  <a:lnTo>
                    <a:pt x="7334" y="616"/>
                  </a:lnTo>
                  <a:cubicBezTo>
                    <a:pt x="7102" y="384"/>
                    <a:pt x="6724" y="384"/>
                    <a:pt x="6492" y="616"/>
                  </a:cubicBezTo>
                  <a:cubicBezTo>
                    <a:pt x="6259" y="848"/>
                    <a:pt x="6259" y="1226"/>
                    <a:pt x="6492" y="1458"/>
                  </a:cubicBezTo>
                  <a:lnTo>
                    <a:pt x="10142" y="5093"/>
                  </a:lnTo>
                  <a:lnTo>
                    <a:pt x="10142" y="9801"/>
                  </a:lnTo>
                  <a:lnTo>
                    <a:pt x="6330" y="7592"/>
                  </a:lnTo>
                  <a:lnTo>
                    <a:pt x="5011" y="2614"/>
                  </a:lnTo>
                  <a:cubicBezTo>
                    <a:pt x="4925" y="2295"/>
                    <a:pt x="4601" y="2106"/>
                    <a:pt x="4282" y="2192"/>
                  </a:cubicBezTo>
                  <a:cubicBezTo>
                    <a:pt x="3964" y="2278"/>
                    <a:pt x="3774" y="2602"/>
                    <a:pt x="3860" y="2921"/>
                  </a:cubicBezTo>
                  <a:lnTo>
                    <a:pt x="4871" y="6755"/>
                  </a:lnTo>
                  <a:lnTo>
                    <a:pt x="2203" y="5206"/>
                  </a:lnTo>
                  <a:cubicBezTo>
                    <a:pt x="1917" y="5039"/>
                    <a:pt x="1555" y="5136"/>
                    <a:pt x="1388" y="5422"/>
                  </a:cubicBezTo>
                  <a:cubicBezTo>
                    <a:pt x="1220" y="5708"/>
                    <a:pt x="1317" y="6070"/>
                    <a:pt x="1604" y="6237"/>
                  </a:cubicBezTo>
                  <a:lnTo>
                    <a:pt x="4272" y="7781"/>
                  </a:lnTo>
                  <a:lnTo>
                    <a:pt x="442" y="8807"/>
                  </a:lnTo>
                  <a:cubicBezTo>
                    <a:pt x="124" y="8893"/>
                    <a:pt x="-66" y="9217"/>
                    <a:pt x="20" y="9536"/>
                  </a:cubicBezTo>
                  <a:cubicBezTo>
                    <a:pt x="91" y="9801"/>
                    <a:pt x="333" y="9980"/>
                    <a:pt x="593" y="9980"/>
                  </a:cubicBezTo>
                  <a:cubicBezTo>
                    <a:pt x="641" y="9980"/>
                    <a:pt x="696" y="9974"/>
                    <a:pt x="750" y="9958"/>
                  </a:cubicBezTo>
                  <a:lnTo>
                    <a:pt x="5724" y="8623"/>
                  </a:lnTo>
                  <a:lnTo>
                    <a:pt x="9477" y="10800"/>
                  </a:lnTo>
                  <a:lnTo>
                    <a:pt x="5724" y="12977"/>
                  </a:lnTo>
                  <a:lnTo>
                    <a:pt x="750" y="11642"/>
                  </a:lnTo>
                  <a:cubicBezTo>
                    <a:pt x="696" y="11626"/>
                    <a:pt x="647" y="11620"/>
                    <a:pt x="593" y="11620"/>
                  </a:cubicBezTo>
                  <a:cubicBezTo>
                    <a:pt x="328" y="11620"/>
                    <a:pt x="91" y="11794"/>
                    <a:pt x="20" y="12064"/>
                  </a:cubicBezTo>
                  <a:cubicBezTo>
                    <a:pt x="-66" y="12383"/>
                    <a:pt x="124" y="12707"/>
                    <a:pt x="442" y="12793"/>
                  </a:cubicBezTo>
                  <a:lnTo>
                    <a:pt x="4272" y="13819"/>
                  </a:lnTo>
                  <a:lnTo>
                    <a:pt x="1604" y="15363"/>
                  </a:lnTo>
                  <a:cubicBezTo>
                    <a:pt x="1317" y="15530"/>
                    <a:pt x="1220" y="15892"/>
                    <a:pt x="1388" y="16178"/>
                  </a:cubicBezTo>
                  <a:cubicBezTo>
                    <a:pt x="1555" y="16464"/>
                    <a:pt x="1917" y="16561"/>
                    <a:pt x="2203" y="16394"/>
                  </a:cubicBezTo>
                  <a:lnTo>
                    <a:pt x="4871" y="14845"/>
                  </a:lnTo>
                  <a:lnTo>
                    <a:pt x="3860" y="18679"/>
                  </a:lnTo>
                  <a:cubicBezTo>
                    <a:pt x="3774" y="18998"/>
                    <a:pt x="3969" y="19322"/>
                    <a:pt x="4282" y="19408"/>
                  </a:cubicBezTo>
                  <a:cubicBezTo>
                    <a:pt x="4601" y="19494"/>
                    <a:pt x="4925" y="19299"/>
                    <a:pt x="5011" y="18986"/>
                  </a:cubicBezTo>
                  <a:lnTo>
                    <a:pt x="6325" y="14008"/>
                  </a:lnTo>
                  <a:lnTo>
                    <a:pt x="10137" y="11799"/>
                  </a:lnTo>
                  <a:lnTo>
                    <a:pt x="10137" y="16507"/>
                  </a:lnTo>
                  <a:lnTo>
                    <a:pt x="6492" y="20142"/>
                  </a:lnTo>
                  <a:cubicBezTo>
                    <a:pt x="6259" y="20374"/>
                    <a:pt x="6259" y="20752"/>
                    <a:pt x="6492" y="20984"/>
                  </a:cubicBezTo>
                  <a:cubicBezTo>
                    <a:pt x="6724" y="21216"/>
                    <a:pt x="7102" y="21216"/>
                    <a:pt x="7334" y="20984"/>
                  </a:cubicBezTo>
                  <a:lnTo>
                    <a:pt x="10142" y="18188"/>
                  </a:lnTo>
                  <a:lnTo>
                    <a:pt x="10142" y="21006"/>
                  </a:lnTo>
                  <a:cubicBezTo>
                    <a:pt x="10142" y="21335"/>
                    <a:pt x="10407" y="21600"/>
                    <a:pt x="10737" y="21600"/>
                  </a:cubicBezTo>
                  <a:cubicBezTo>
                    <a:pt x="11066" y="21600"/>
                    <a:pt x="11331" y="21335"/>
                    <a:pt x="11331" y="21006"/>
                  </a:cubicBezTo>
                  <a:lnTo>
                    <a:pt x="11331" y="18188"/>
                  </a:lnTo>
                  <a:lnTo>
                    <a:pt x="14139" y="20984"/>
                  </a:lnTo>
                  <a:cubicBezTo>
                    <a:pt x="14371" y="21216"/>
                    <a:pt x="14749" y="21216"/>
                    <a:pt x="14981" y="20984"/>
                  </a:cubicBezTo>
                  <a:cubicBezTo>
                    <a:pt x="15214" y="20752"/>
                    <a:pt x="15214" y="20374"/>
                    <a:pt x="14981" y="20142"/>
                  </a:cubicBezTo>
                  <a:lnTo>
                    <a:pt x="11331" y="16507"/>
                  </a:lnTo>
                  <a:lnTo>
                    <a:pt x="11331" y="11799"/>
                  </a:lnTo>
                  <a:lnTo>
                    <a:pt x="15143" y="14008"/>
                  </a:lnTo>
                  <a:lnTo>
                    <a:pt x="16457" y="18986"/>
                  </a:lnTo>
                  <a:cubicBezTo>
                    <a:pt x="16543" y="19305"/>
                    <a:pt x="16867" y="19494"/>
                    <a:pt x="17186" y="19408"/>
                  </a:cubicBezTo>
                  <a:cubicBezTo>
                    <a:pt x="17504" y="19322"/>
                    <a:pt x="17692" y="18998"/>
                    <a:pt x="17606" y="18679"/>
                  </a:cubicBezTo>
                  <a:lnTo>
                    <a:pt x="16597" y="14845"/>
                  </a:lnTo>
                  <a:lnTo>
                    <a:pt x="19265" y="16394"/>
                  </a:lnTo>
                  <a:cubicBezTo>
                    <a:pt x="19551" y="16561"/>
                    <a:pt x="19913" y="16464"/>
                    <a:pt x="20080" y="16178"/>
                  </a:cubicBezTo>
                  <a:cubicBezTo>
                    <a:pt x="20248" y="15892"/>
                    <a:pt x="20151" y="15530"/>
                    <a:pt x="19864" y="15363"/>
                  </a:cubicBezTo>
                  <a:lnTo>
                    <a:pt x="17196" y="13819"/>
                  </a:lnTo>
                  <a:lnTo>
                    <a:pt x="21026" y="12793"/>
                  </a:lnTo>
                  <a:cubicBezTo>
                    <a:pt x="21344" y="12707"/>
                    <a:pt x="21534" y="12383"/>
                    <a:pt x="21448" y="12064"/>
                  </a:cubicBezTo>
                  <a:cubicBezTo>
                    <a:pt x="21377" y="11799"/>
                    <a:pt x="21133" y="11620"/>
                    <a:pt x="20874" y="11620"/>
                  </a:cubicBezTo>
                  <a:cubicBezTo>
                    <a:pt x="20825" y="11620"/>
                    <a:pt x="20772" y="11626"/>
                    <a:pt x="20718" y="11642"/>
                  </a:cubicBezTo>
                  <a:lnTo>
                    <a:pt x="15743" y="12977"/>
                  </a:lnTo>
                  <a:lnTo>
                    <a:pt x="11989" y="10800"/>
                  </a:lnTo>
                  <a:lnTo>
                    <a:pt x="15743" y="8623"/>
                  </a:lnTo>
                  <a:lnTo>
                    <a:pt x="20718" y="9958"/>
                  </a:lnTo>
                  <a:cubicBezTo>
                    <a:pt x="20772" y="9974"/>
                    <a:pt x="20820" y="9980"/>
                    <a:pt x="20874" y="9980"/>
                  </a:cubicBezTo>
                  <a:cubicBezTo>
                    <a:pt x="21138" y="9980"/>
                    <a:pt x="21377" y="9806"/>
                    <a:pt x="21448" y="9536"/>
                  </a:cubicBezTo>
                  <a:cubicBezTo>
                    <a:pt x="21534" y="9217"/>
                    <a:pt x="21344" y="8893"/>
                    <a:pt x="21026" y="8807"/>
                  </a:cubicBezTo>
                  <a:lnTo>
                    <a:pt x="17196" y="7781"/>
                  </a:lnTo>
                  <a:lnTo>
                    <a:pt x="19864" y="6237"/>
                  </a:lnTo>
                  <a:cubicBezTo>
                    <a:pt x="20151" y="6070"/>
                    <a:pt x="20248" y="5708"/>
                    <a:pt x="20080" y="5422"/>
                  </a:cubicBezTo>
                  <a:cubicBezTo>
                    <a:pt x="19913" y="5136"/>
                    <a:pt x="19551" y="5039"/>
                    <a:pt x="19265" y="5206"/>
                  </a:cubicBezTo>
                  <a:lnTo>
                    <a:pt x="16602" y="6750"/>
                  </a:lnTo>
                  <a:lnTo>
                    <a:pt x="17613" y="2916"/>
                  </a:lnTo>
                  <a:cubicBezTo>
                    <a:pt x="17699" y="2597"/>
                    <a:pt x="17504" y="2273"/>
                    <a:pt x="17191" y="2187"/>
                  </a:cubicBezTo>
                  <a:cubicBezTo>
                    <a:pt x="16872" y="2101"/>
                    <a:pt x="16548" y="2296"/>
                    <a:pt x="16462" y="2609"/>
                  </a:cubicBezTo>
                  <a:lnTo>
                    <a:pt x="15149" y="7587"/>
                  </a:lnTo>
                  <a:lnTo>
                    <a:pt x="11331" y="9806"/>
                  </a:lnTo>
                  <a:lnTo>
                    <a:pt x="11331" y="5098"/>
                  </a:lnTo>
                  <a:lnTo>
                    <a:pt x="14981" y="1463"/>
                  </a:lnTo>
                  <a:cubicBezTo>
                    <a:pt x="15214" y="1231"/>
                    <a:pt x="15214" y="853"/>
                    <a:pt x="14981" y="621"/>
                  </a:cubicBezTo>
                  <a:cubicBezTo>
                    <a:pt x="14749" y="389"/>
                    <a:pt x="14371" y="389"/>
                    <a:pt x="14139" y="621"/>
                  </a:cubicBezTo>
                  <a:lnTo>
                    <a:pt x="11331" y="3419"/>
                  </a:lnTo>
                  <a:lnTo>
                    <a:pt x="11331" y="594"/>
                  </a:lnTo>
                  <a:cubicBezTo>
                    <a:pt x="11331" y="265"/>
                    <a:pt x="11066" y="0"/>
                    <a:pt x="10737" y="0"/>
                  </a:cubicBezTo>
                  <a:close/>
                </a:path>
              </a:pathLst>
            </a:custGeom>
            <a:solidFill>
              <a:srgbClr val="929292">
                <a:alpha val="83073"/>
              </a:srgbClr>
            </a:solidFill>
            <a:ln w="12700" cap="flat">
              <a:noFill/>
              <a:miter lim="400000"/>
            </a:ln>
            <a:effectLst/>
          </p:spPr>
          <p:txBody>
            <a:bodyPr wrap="square" lIns="0" tIns="0" rIns="0" bIns="0" numCol="1" anchor="ctr">
              <a:noAutofit/>
            </a:bodyPr>
            <a:lstStyle/>
            <a:p>
              <a:pPr>
                <a:defRPr b="0" sz="3200">
                  <a:solidFill>
                    <a:schemeClr val="accent1">
                      <a:hueOff val="118245"/>
                      <a:lumOff val="-11372"/>
                    </a:schemeClr>
                  </a:solidFill>
                  <a:latin typeface="+mn-lt"/>
                  <a:ea typeface="+mn-ea"/>
                  <a:cs typeface="+mn-cs"/>
                  <a:sym typeface="Helvetica Neue Medium"/>
                </a:defRPr>
              </a:pPr>
            </a:p>
          </p:txBody>
        </p:sp>
        <p:sp>
          <p:nvSpPr>
            <p:cNvPr id="167" name="Snowflake"/>
            <p:cNvSpPr/>
            <p:nvPr/>
          </p:nvSpPr>
          <p:spPr>
            <a:xfrm>
              <a:off x="6955783" y="447152"/>
              <a:ext cx="164166" cy="165201"/>
            </a:xfrm>
            <a:custGeom>
              <a:avLst/>
              <a:gdLst/>
              <a:ahLst/>
              <a:cxnLst>
                <a:cxn ang="0">
                  <a:pos x="wd2" y="hd2"/>
                </a:cxn>
                <a:cxn ang="5400000">
                  <a:pos x="wd2" y="hd2"/>
                </a:cxn>
                <a:cxn ang="10800000">
                  <a:pos x="wd2" y="hd2"/>
                </a:cxn>
                <a:cxn ang="16200000">
                  <a:pos x="wd2" y="hd2"/>
                </a:cxn>
              </a:cxnLst>
              <a:rect l="0" t="0" r="r" b="b"/>
              <a:pathLst>
                <a:path w="21469" h="21600" fill="norm" stroke="1" extrusionOk="0">
                  <a:moveTo>
                    <a:pt x="10731" y="0"/>
                  </a:moveTo>
                  <a:cubicBezTo>
                    <a:pt x="11061" y="0"/>
                    <a:pt x="11326" y="265"/>
                    <a:pt x="11326" y="594"/>
                  </a:cubicBezTo>
                  <a:lnTo>
                    <a:pt x="11326" y="3412"/>
                  </a:lnTo>
                  <a:lnTo>
                    <a:pt x="14134" y="616"/>
                  </a:lnTo>
                  <a:cubicBezTo>
                    <a:pt x="14366" y="384"/>
                    <a:pt x="14744" y="384"/>
                    <a:pt x="14976" y="616"/>
                  </a:cubicBezTo>
                  <a:cubicBezTo>
                    <a:pt x="15209" y="848"/>
                    <a:pt x="15209" y="1226"/>
                    <a:pt x="14976" y="1458"/>
                  </a:cubicBezTo>
                  <a:lnTo>
                    <a:pt x="11326" y="5093"/>
                  </a:lnTo>
                  <a:lnTo>
                    <a:pt x="11326" y="9801"/>
                  </a:lnTo>
                  <a:lnTo>
                    <a:pt x="15138" y="7592"/>
                  </a:lnTo>
                  <a:lnTo>
                    <a:pt x="16457" y="2614"/>
                  </a:lnTo>
                  <a:cubicBezTo>
                    <a:pt x="16543" y="2295"/>
                    <a:pt x="16867" y="2106"/>
                    <a:pt x="17186" y="2192"/>
                  </a:cubicBezTo>
                  <a:cubicBezTo>
                    <a:pt x="17504" y="2278"/>
                    <a:pt x="17694" y="2602"/>
                    <a:pt x="17608" y="2921"/>
                  </a:cubicBezTo>
                  <a:lnTo>
                    <a:pt x="16597" y="6755"/>
                  </a:lnTo>
                  <a:lnTo>
                    <a:pt x="19265" y="5206"/>
                  </a:lnTo>
                  <a:cubicBezTo>
                    <a:pt x="19551" y="5039"/>
                    <a:pt x="19913" y="5136"/>
                    <a:pt x="20080" y="5422"/>
                  </a:cubicBezTo>
                  <a:cubicBezTo>
                    <a:pt x="20248" y="5708"/>
                    <a:pt x="20151" y="6070"/>
                    <a:pt x="19864" y="6237"/>
                  </a:cubicBezTo>
                  <a:lnTo>
                    <a:pt x="17196" y="7781"/>
                  </a:lnTo>
                  <a:lnTo>
                    <a:pt x="21026" y="8807"/>
                  </a:lnTo>
                  <a:cubicBezTo>
                    <a:pt x="21344" y="8893"/>
                    <a:pt x="21534" y="9217"/>
                    <a:pt x="21448" y="9536"/>
                  </a:cubicBezTo>
                  <a:cubicBezTo>
                    <a:pt x="21377" y="9801"/>
                    <a:pt x="21135" y="9980"/>
                    <a:pt x="20875" y="9980"/>
                  </a:cubicBezTo>
                  <a:cubicBezTo>
                    <a:pt x="20827" y="9980"/>
                    <a:pt x="20772" y="9974"/>
                    <a:pt x="20718" y="9958"/>
                  </a:cubicBezTo>
                  <a:lnTo>
                    <a:pt x="15744" y="8623"/>
                  </a:lnTo>
                  <a:lnTo>
                    <a:pt x="11991" y="10800"/>
                  </a:lnTo>
                  <a:lnTo>
                    <a:pt x="15744" y="12977"/>
                  </a:lnTo>
                  <a:lnTo>
                    <a:pt x="20718" y="11642"/>
                  </a:lnTo>
                  <a:cubicBezTo>
                    <a:pt x="20772" y="11626"/>
                    <a:pt x="20821" y="11620"/>
                    <a:pt x="20875" y="11620"/>
                  </a:cubicBezTo>
                  <a:cubicBezTo>
                    <a:pt x="21140" y="11620"/>
                    <a:pt x="21377" y="11794"/>
                    <a:pt x="21448" y="12064"/>
                  </a:cubicBezTo>
                  <a:cubicBezTo>
                    <a:pt x="21534" y="12383"/>
                    <a:pt x="21344" y="12707"/>
                    <a:pt x="21026" y="12793"/>
                  </a:cubicBezTo>
                  <a:lnTo>
                    <a:pt x="17196" y="13819"/>
                  </a:lnTo>
                  <a:lnTo>
                    <a:pt x="19864" y="15363"/>
                  </a:lnTo>
                  <a:cubicBezTo>
                    <a:pt x="20151" y="15530"/>
                    <a:pt x="20248" y="15892"/>
                    <a:pt x="20080" y="16178"/>
                  </a:cubicBezTo>
                  <a:cubicBezTo>
                    <a:pt x="19913" y="16464"/>
                    <a:pt x="19551" y="16561"/>
                    <a:pt x="19265" y="16394"/>
                  </a:cubicBezTo>
                  <a:lnTo>
                    <a:pt x="16597" y="14845"/>
                  </a:lnTo>
                  <a:lnTo>
                    <a:pt x="17608" y="18679"/>
                  </a:lnTo>
                  <a:cubicBezTo>
                    <a:pt x="17694" y="18998"/>
                    <a:pt x="17499" y="19322"/>
                    <a:pt x="17186" y="19408"/>
                  </a:cubicBezTo>
                  <a:cubicBezTo>
                    <a:pt x="16867" y="19494"/>
                    <a:pt x="16543" y="19299"/>
                    <a:pt x="16457" y="18986"/>
                  </a:cubicBezTo>
                  <a:lnTo>
                    <a:pt x="15143" y="14008"/>
                  </a:lnTo>
                  <a:lnTo>
                    <a:pt x="11331" y="11799"/>
                  </a:lnTo>
                  <a:lnTo>
                    <a:pt x="11331" y="16507"/>
                  </a:lnTo>
                  <a:lnTo>
                    <a:pt x="14976" y="20142"/>
                  </a:lnTo>
                  <a:cubicBezTo>
                    <a:pt x="15209" y="20374"/>
                    <a:pt x="15209" y="20752"/>
                    <a:pt x="14976" y="20984"/>
                  </a:cubicBezTo>
                  <a:cubicBezTo>
                    <a:pt x="14744" y="21216"/>
                    <a:pt x="14366" y="21216"/>
                    <a:pt x="14134" y="20984"/>
                  </a:cubicBezTo>
                  <a:lnTo>
                    <a:pt x="11326" y="18188"/>
                  </a:lnTo>
                  <a:lnTo>
                    <a:pt x="11326" y="21006"/>
                  </a:lnTo>
                  <a:cubicBezTo>
                    <a:pt x="11326" y="21335"/>
                    <a:pt x="11061" y="21600"/>
                    <a:pt x="10731" y="21600"/>
                  </a:cubicBezTo>
                  <a:cubicBezTo>
                    <a:pt x="10402" y="21600"/>
                    <a:pt x="10137" y="21335"/>
                    <a:pt x="10137" y="21006"/>
                  </a:cubicBezTo>
                  <a:lnTo>
                    <a:pt x="10137" y="18188"/>
                  </a:lnTo>
                  <a:lnTo>
                    <a:pt x="7329" y="20984"/>
                  </a:lnTo>
                  <a:cubicBezTo>
                    <a:pt x="7097" y="21216"/>
                    <a:pt x="6719" y="21216"/>
                    <a:pt x="6487" y="20984"/>
                  </a:cubicBezTo>
                  <a:cubicBezTo>
                    <a:pt x="6254" y="20752"/>
                    <a:pt x="6254" y="20374"/>
                    <a:pt x="6487" y="20142"/>
                  </a:cubicBezTo>
                  <a:lnTo>
                    <a:pt x="10137" y="16507"/>
                  </a:lnTo>
                  <a:lnTo>
                    <a:pt x="10137" y="11799"/>
                  </a:lnTo>
                  <a:lnTo>
                    <a:pt x="6325" y="14008"/>
                  </a:lnTo>
                  <a:lnTo>
                    <a:pt x="5011" y="18986"/>
                  </a:lnTo>
                  <a:cubicBezTo>
                    <a:pt x="4925" y="19305"/>
                    <a:pt x="4601" y="19494"/>
                    <a:pt x="4282" y="19408"/>
                  </a:cubicBezTo>
                  <a:cubicBezTo>
                    <a:pt x="3964" y="19322"/>
                    <a:pt x="3776" y="18998"/>
                    <a:pt x="3862" y="18679"/>
                  </a:cubicBezTo>
                  <a:lnTo>
                    <a:pt x="4871" y="14845"/>
                  </a:lnTo>
                  <a:lnTo>
                    <a:pt x="2203" y="16394"/>
                  </a:lnTo>
                  <a:cubicBezTo>
                    <a:pt x="1917" y="16561"/>
                    <a:pt x="1555" y="16464"/>
                    <a:pt x="1388" y="16178"/>
                  </a:cubicBezTo>
                  <a:cubicBezTo>
                    <a:pt x="1220" y="15892"/>
                    <a:pt x="1317" y="15530"/>
                    <a:pt x="1604" y="15363"/>
                  </a:cubicBezTo>
                  <a:lnTo>
                    <a:pt x="4272" y="13819"/>
                  </a:lnTo>
                  <a:lnTo>
                    <a:pt x="442" y="12793"/>
                  </a:lnTo>
                  <a:cubicBezTo>
                    <a:pt x="124" y="12707"/>
                    <a:pt x="-66" y="12383"/>
                    <a:pt x="20" y="12064"/>
                  </a:cubicBezTo>
                  <a:cubicBezTo>
                    <a:pt x="91" y="11799"/>
                    <a:pt x="335" y="11620"/>
                    <a:pt x="594" y="11620"/>
                  </a:cubicBezTo>
                  <a:cubicBezTo>
                    <a:pt x="643" y="11620"/>
                    <a:pt x="696" y="11626"/>
                    <a:pt x="750" y="11642"/>
                  </a:cubicBezTo>
                  <a:lnTo>
                    <a:pt x="5725" y="12977"/>
                  </a:lnTo>
                  <a:lnTo>
                    <a:pt x="9479" y="10800"/>
                  </a:lnTo>
                  <a:lnTo>
                    <a:pt x="5725" y="8623"/>
                  </a:lnTo>
                  <a:lnTo>
                    <a:pt x="750" y="9958"/>
                  </a:lnTo>
                  <a:cubicBezTo>
                    <a:pt x="696" y="9974"/>
                    <a:pt x="648" y="9980"/>
                    <a:pt x="594" y="9980"/>
                  </a:cubicBezTo>
                  <a:cubicBezTo>
                    <a:pt x="330" y="9980"/>
                    <a:pt x="91" y="9806"/>
                    <a:pt x="20" y="9536"/>
                  </a:cubicBezTo>
                  <a:cubicBezTo>
                    <a:pt x="-66" y="9217"/>
                    <a:pt x="124" y="8893"/>
                    <a:pt x="442" y="8807"/>
                  </a:cubicBezTo>
                  <a:lnTo>
                    <a:pt x="4272" y="7781"/>
                  </a:lnTo>
                  <a:lnTo>
                    <a:pt x="1604" y="6237"/>
                  </a:lnTo>
                  <a:cubicBezTo>
                    <a:pt x="1317" y="6070"/>
                    <a:pt x="1220" y="5708"/>
                    <a:pt x="1388" y="5422"/>
                  </a:cubicBezTo>
                  <a:cubicBezTo>
                    <a:pt x="1555" y="5136"/>
                    <a:pt x="1917" y="5039"/>
                    <a:pt x="2203" y="5206"/>
                  </a:cubicBezTo>
                  <a:lnTo>
                    <a:pt x="4866" y="6750"/>
                  </a:lnTo>
                  <a:lnTo>
                    <a:pt x="3855" y="2916"/>
                  </a:lnTo>
                  <a:cubicBezTo>
                    <a:pt x="3769" y="2597"/>
                    <a:pt x="3964" y="2273"/>
                    <a:pt x="4277" y="2187"/>
                  </a:cubicBezTo>
                  <a:cubicBezTo>
                    <a:pt x="4596" y="2101"/>
                    <a:pt x="4920" y="2296"/>
                    <a:pt x="5006" y="2609"/>
                  </a:cubicBezTo>
                  <a:lnTo>
                    <a:pt x="6319" y="7587"/>
                  </a:lnTo>
                  <a:lnTo>
                    <a:pt x="10137" y="9806"/>
                  </a:lnTo>
                  <a:lnTo>
                    <a:pt x="10137" y="5098"/>
                  </a:lnTo>
                  <a:lnTo>
                    <a:pt x="6487" y="1463"/>
                  </a:lnTo>
                  <a:cubicBezTo>
                    <a:pt x="6254" y="1231"/>
                    <a:pt x="6254" y="853"/>
                    <a:pt x="6487" y="621"/>
                  </a:cubicBezTo>
                  <a:cubicBezTo>
                    <a:pt x="6719" y="389"/>
                    <a:pt x="7097" y="389"/>
                    <a:pt x="7329" y="621"/>
                  </a:cubicBezTo>
                  <a:lnTo>
                    <a:pt x="10137" y="3419"/>
                  </a:lnTo>
                  <a:lnTo>
                    <a:pt x="10137" y="594"/>
                  </a:lnTo>
                  <a:cubicBezTo>
                    <a:pt x="10137" y="265"/>
                    <a:pt x="10402" y="0"/>
                    <a:pt x="10731" y="0"/>
                  </a:cubicBezTo>
                  <a:close/>
                </a:path>
              </a:pathLst>
            </a:custGeom>
            <a:solidFill>
              <a:srgbClr val="929292">
                <a:alpha val="83073"/>
              </a:srgbClr>
            </a:solidFill>
            <a:ln w="12700" cap="flat">
              <a:noFill/>
              <a:miter lim="400000"/>
            </a:ln>
            <a:effectLst/>
          </p:spPr>
          <p:txBody>
            <a:bodyPr wrap="square" lIns="0" tIns="0" rIns="0" bIns="0" numCol="1" anchor="ctr">
              <a:noAutofit/>
            </a:bodyPr>
            <a:lstStyle/>
            <a:p>
              <a:pPr>
                <a:defRPr b="0" sz="3200">
                  <a:solidFill>
                    <a:schemeClr val="accent1">
                      <a:hueOff val="118245"/>
                      <a:lumOff val="-11372"/>
                    </a:schemeClr>
                  </a:solidFill>
                  <a:latin typeface="+mn-lt"/>
                  <a:ea typeface="+mn-ea"/>
                  <a:cs typeface="+mn-cs"/>
                  <a:sym typeface="Helvetica Neue Medium"/>
                </a:defRPr>
              </a:pPr>
            </a:p>
          </p:txBody>
        </p:sp>
        <p:sp>
          <p:nvSpPr>
            <p:cNvPr id="168" name="Snowflake"/>
            <p:cNvSpPr/>
            <p:nvPr/>
          </p:nvSpPr>
          <p:spPr>
            <a:xfrm>
              <a:off x="5468585" y="1361963"/>
              <a:ext cx="169778" cy="170849"/>
            </a:xfrm>
            <a:custGeom>
              <a:avLst/>
              <a:gdLst/>
              <a:ahLst/>
              <a:cxnLst>
                <a:cxn ang="0">
                  <a:pos x="wd2" y="hd2"/>
                </a:cxn>
                <a:cxn ang="5400000">
                  <a:pos x="wd2" y="hd2"/>
                </a:cxn>
                <a:cxn ang="10800000">
                  <a:pos x="wd2" y="hd2"/>
                </a:cxn>
                <a:cxn ang="16200000">
                  <a:pos x="wd2" y="hd2"/>
                </a:cxn>
              </a:cxnLst>
              <a:rect l="0" t="0" r="r" b="b"/>
              <a:pathLst>
                <a:path w="21469" h="21600" fill="norm" stroke="1" extrusionOk="0">
                  <a:moveTo>
                    <a:pt x="10737" y="0"/>
                  </a:moveTo>
                  <a:cubicBezTo>
                    <a:pt x="10407" y="0"/>
                    <a:pt x="10142" y="265"/>
                    <a:pt x="10142" y="594"/>
                  </a:cubicBezTo>
                  <a:lnTo>
                    <a:pt x="10142" y="3412"/>
                  </a:lnTo>
                  <a:lnTo>
                    <a:pt x="7334" y="616"/>
                  </a:lnTo>
                  <a:cubicBezTo>
                    <a:pt x="7102" y="384"/>
                    <a:pt x="6724" y="384"/>
                    <a:pt x="6492" y="616"/>
                  </a:cubicBezTo>
                  <a:cubicBezTo>
                    <a:pt x="6259" y="848"/>
                    <a:pt x="6259" y="1226"/>
                    <a:pt x="6492" y="1458"/>
                  </a:cubicBezTo>
                  <a:lnTo>
                    <a:pt x="10142" y="5093"/>
                  </a:lnTo>
                  <a:lnTo>
                    <a:pt x="10142" y="9801"/>
                  </a:lnTo>
                  <a:lnTo>
                    <a:pt x="6330" y="7592"/>
                  </a:lnTo>
                  <a:lnTo>
                    <a:pt x="5011" y="2614"/>
                  </a:lnTo>
                  <a:cubicBezTo>
                    <a:pt x="4925" y="2295"/>
                    <a:pt x="4601" y="2106"/>
                    <a:pt x="4282" y="2192"/>
                  </a:cubicBezTo>
                  <a:cubicBezTo>
                    <a:pt x="3964" y="2278"/>
                    <a:pt x="3774" y="2602"/>
                    <a:pt x="3860" y="2921"/>
                  </a:cubicBezTo>
                  <a:lnTo>
                    <a:pt x="4871" y="6755"/>
                  </a:lnTo>
                  <a:lnTo>
                    <a:pt x="2203" y="5206"/>
                  </a:lnTo>
                  <a:cubicBezTo>
                    <a:pt x="1917" y="5039"/>
                    <a:pt x="1555" y="5136"/>
                    <a:pt x="1388" y="5422"/>
                  </a:cubicBezTo>
                  <a:cubicBezTo>
                    <a:pt x="1220" y="5708"/>
                    <a:pt x="1317" y="6070"/>
                    <a:pt x="1604" y="6237"/>
                  </a:cubicBezTo>
                  <a:lnTo>
                    <a:pt x="4272" y="7781"/>
                  </a:lnTo>
                  <a:lnTo>
                    <a:pt x="442" y="8807"/>
                  </a:lnTo>
                  <a:cubicBezTo>
                    <a:pt x="124" y="8893"/>
                    <a:pt x="-66" y="9217"/>
                    <a:pt x="20" y="9536"/>
                  </a:cubicBezTo>
                  <a:cubicBezTo>
                    <a:pt x="91" y="9801"/>
                    <a:pt x="333" y="9980"/>
                    <a:pt x="593" y="9980"/>
                  </a:cubicBezTo>
                  <a:cubicBezTo>
                    <a:pt x="641" y="9980"/>
                    <a:pt x="696" y="9974"/>
                    <a:pt x="750" y="9958"/>
                  </a:cubicBezTo>
                  <a:lnTo>
                    <a:pt x="5724" y="8623"/>
                  </a:lnTo>
                  <a:lnTo>
                    <a:pt x="9477" y="10800"/>
                  </a:lnTo>
                  <a:lnTo>
                    <a:pt x="5724" y="12977"/>
                  </a:lnTo>
                  <a:lnTo>
                    <a:pt x="750" y="11642"/>
                  </a:lnTo>
                  <a:cubicBezTo>
                    <a:pt x="696" y="11626"/>
                    <a:pt x="647" y="11620"/>
                    <a:pt x="593" y="11620"/>
                  </a:cubicBezTo>
                  <a:cubicBezTo>
                    <a:pt x="328" y="11620"/>
                    <a:pt x="91" y="11794"/>
                    <a:pt x="20" y="12064"/>
                  </a:cubicBezTo>
                  <a:cubicBezTo>
                    <a:pt x="-66" y="12383"/>
                    <a:pt x="124" y="12707"/>
                    <a:pt x="442" y="12793"/>
                  </a:cubicBezTo>
                  <a:lnTo>
                    <a:pt x="4272" y="13819"/>
                  </a:lnTo>
                  <a:lnTo>
                    <a:pt x="1604" y="15363"/>
                  </a:lnTo>
                  <a:cubicBezTo>
                    <a:pt x="1317" y="15530"/>
                    <a:pt x="1220" y="15892"/>
                    <a:pt x="1388" y="16178"/>
                  </a:cubicBezTo>
                  <a:cubicBezTo>
                    <a:pt x="1555" y="16464"/>
                    <a:pt x="1917" y="16561"/>
                    <a:pt x="2203" y="16394"/>
                  </a:cubicBezTo>
                  <a:lnTo>
                    <a:pt x="4871" y="14845"/>
                  </a:lnTo>
                  <a:lnTo>
                    <a:pt x="3860" y="18679"/>
                  </a:lnTo>
                  <a:cubicBezTo>
                    <a:pt x="3774" y="18998"/>
                    <a:pt x="3969" y="19322"/>
                    <a:pt x="4282" y="19408"/>
                  </a:cubicBezTo>
                  <a:cubicBezTo>
                    <a:pt x="4601" y="19494"/>
                    <a:pt x="4925" y="19299"/>
                    <a:pt x="5011" y="18986"/>
                  </a:cubicBezTo>
                  <a:lnTo>
                    <a:pt x="6325" y="14008"/>
                  </a:lnTo>
                  <a:lnTo>
                    <a:pt x="10137" y="11799"/>
                  </a:lnTo>
                  <a:lnTo>
                    <a:pt x="10137" y="16507"/>
                  </a:lnTo>
                  <a:lnTo>
                    <a:pt x="6492" y="20142"/>
                  </a:lnTo>
                  <a:cubicBezTo>
                    <a:pt x="6259" y="20374"/>
                    <a:pt x="6259" y="20752"/>
                    <a:pt x="6492" y="20984"/>
                  </a:cubicBezTo>
                  <a:cubicBezTo>
                    <a:pt x="6724" y="21216"/>
                    <a:pt x="7102" y="21216"/>
                    <a:pt x="7334" y="20984"/>
                  </a:cubicBezTo>
                  <a:lnTo>
                    <a:pt x="10142" y="18188"/>
                  </a:lnTo>
                  <a:lnTo>
                    <a:pt x="10142" y="21006"/>
                  </a:lnTo>
                  <a:cubicBezTo>
                    <a:pt x="10142" y="21335"/>
                    <a:pt x="10407" y="21600"/>
                    <a:pt x="10737" y="21600"/>
                  </a:cubicBezTo>
                  <a:cubicBezTo>
                    <a:pt x="11066" y="21600"/>
                    <a:pt x="11331" y="21335"/>
                    <a:pt x="11331" y="21006"/>
                  </a:cubicBezTo>
                  <a:lnTo>
                    <a:pt x="11331" y="18188"/>
                  </a:lnTo>
                  <a:lnTo>
                    <a:pt x="14139" y="20984"/>
                  </a:lnTo>
                  <a:cubicBezTo>
                    <a:pt x="14371" y="21216"/>
                    <a:pt x="14749" y="21216"/>
                    <a:pt x="14981" y="20984"/>
                  </a:cubicBezTo>
                  <a:cubicBezTo>
                    <a:pt x="15214" y="20752"/>
                    <a:pt x="15214" y="20374"/>
                    <a:pt x="14981" y="20142"/>
                  </a:cubicBezTo>
                  <a:lnTo>
                    <a:pt x="11331" y="16507"/>
                  </a:lnTo>
                  <a:lnTo>
                    <a:pt x="11331" y="11799"/>
                  </a:lnTo>
                  <a:lnTo>
                    <a:pt x="15143" y="14008"/>
                  </a:lnTo>
                  <a:lnTo>
                    <a:pt x="16457" y="18986"/>
                  </a:lnTo>
                  <a:cubicBezTo>
                    <a:pt x="16543" y="19305"/>
                    <a:pt x="16867" y="19494"/>
                    <a:pt x="17186" y="19408"/>
                  </a:cubicBezTo>
                  <a:cubicBezTo>
                    <a:pt x="17504" y="19322"/>
                    <a:pt x="17692" y="18998"/>
                    <a:pt x="17606" y="18679"/>
                  </a:cubicBezTo>
                  <a:lnTo>
                    <a:pt x="16597" y="14845"/>
                  </a:lnTo>
                  <a:lnTo>
                    <a:pt x="19265" y="16394"/>
                  </a:lnTo>
                  <a:cubicBezTo>
                    <a:pt x="19551" y="16561"/>
                    <a:pt x="19913" y="16464"/>
                    <a:pt x="20080" y="16178"/>
                  </a:cubicBezTo>
                  <a:cubicBezTo>
                    <a:pt x="20248" y="15892"/>
                    <a:pt x="20151" y="15530"/>
                    <a:pt x="19864" y="15363"/>
                  </a:cubicBezTo>
                  <a:lnTo>
                    <a:pt x="17196" y="13819"/>
                  </a:lnTo>
                  <a:lnTo>
                    <a:pt x="21026" y="12793"/>
                  </a:lnTo>
                  <a:cubicBezTo>
                    <a:pt x="21344" y="12707"/>
                    <a:pt x="21534" y="12383"/>
                    <a:pt x="21448" y="12064"/>
                  </a:cubicBezTo>
                  <a:cubicBezTo>
                    <a:pt x="21377" y="11799"/>
                    <a:pt x="21133" y="11620"/>
                    <a:pt x="20874" y="11620"/>
                  </a:cubicBezTo>
                  <a:cubicBezTo>
                    <a:pt x="20825" y="11620"/>
                    <a:pt x="20772" y="11626"/>
                    <a:pt x="20718" y="11642"/>
                  </a:cubicBezTo>
                  <a:lnTo>
                    <a:pt x="15743" y="12977"/>
                  </a:lnTo>
                  <a:lnTo>
                    <a:pt x="11989" y="10800"/>
                  </a:lnTo>
                  <a:lnTo>
                    <a:pt x="15743" y="8623"/>
                  </a:lnTo>
                  <a:lnTo>
                    <a:pt x="20718" y="9958"/>
                  </a:lnTo>
                  <a:cubicBezTo>
                    <a:pt x="20772" y="9974"/>
                    <a:pt x="20820" y="9980"/>
                    <a:pt x="20874" y="9980"/>
                  </a:cubicBezTo>
                  <a:cubicBezTo>
                    <a:pt x="21138" y="9980"/>
                    <a:pt x="21377" y="9806"/>
                    <a:pt x="21448" y="9536"/>
                  </a:cubicBezTo>
                  <a:cubicBezTo>
                    <a:pt x="21534" y="9217"/>
                    <a:pt x="21344" y="8893"/>
                    <a:pt x="21026" y="8807"/>
                  </a:cubicBezTo>
                  <a:lnTo>
                    <a:pt x="17196" y="7781"/>
                  </a:lnTo>
                  <a:lnTo>
                    <a:pt x="19864" y="6237"/>
                  </a:lnTo>
                  <a:cubicBezTo>
                    <a:pt x="20151" y="6070"/>
                    <a:pt x="20248" y="5708"/>
                    <a:pt x="20080" y="5422"/>
                  </a:cubicBezTo>
                  <a:cubicBezTo>
                    <a:pt x="19913" y="5136"/>
                    <a:pt x="19551" y="5039"/>
                    <a:pt x="19265" y="5206"/>
                  </a:cubicBezTo>
                  <a:lnTo>
                    <a:pt x="16602" y="6750"/>
                  </a:lnTo>
                  <a:lnTo>
                    <a:pt x="17613" y="2916"/>
                  </a:lnTo>
                  <a:cubicBezTo>
                    <a:pt x="17699" y="2597"/>
                    <a:pt x="17504" y="2273"/>
                    <a:pt x="17191" y="2187"/>
                  </a:cubicBezTo>
                  <a:cubicBezTo>
                    <a:pt x="16872" y="2101"/>
                    <a:pt x="16548" y="2296"/>
                    <a:pt x="16462" y="2609"/>
                  </a:cubicBezTo>
                  <a:lnTo>
                    <a:pt x="15149" y="7587"/>
                  </a:lnTo>
                  <a:lnTo>
                    <a:pt x="11331" y="9806"/>
                  </a:lnTo>
                  <a:lnTo>
                    <a:pt x="11331" y="5098"/>
                  </a:lnTo>
                  <a:lnTo>
                    <a:pt x="14981" y="1463"/>
                  </a:lnTo>
                  <a:cubicBezTo>
                    <a:pt x="15214" y="1231"/>
                    <a:pt x="15214" y="853"/>
                    <a:pt x="14981" y="621"/>
                  </a:cubicBezTo>
                  <a:cubicBezTo>
                    <a:pt x="14749" y="389"/>
                    <a:pt x="14371" y="389"/>
                    <a:pt x="14139" y="621"/>
                  </a:cubicBezTo>
                  <a:lnTo>
                    <a:pt x="11331" y="3419"/>
                  </a:lnTo>
                  <a:lnTo>
                    <a:pt x="11331" y="594"/>
                  </a:lnTo>
                  <a:cubicBezTo>
                    <a:pt x="11331" y="265"/>
                    <a:pt x="11066" y="0"/>
                    <a:pt x="10737" y="0"/>
                  </a:cubicBezTo>
                  <a:close/>
                </a:path>
              </a:pathLst>
            </a:custGeom>
            <a:solidFill>
              <a:srgbClr val="929292">
                <a:alpha val="83073"/>
              </a:srgbClr>
            </a:solidFill>
            <a:ln w="12700" cap="flat">
              <a:noFill/>
              <a:miter lim="400000"/>
            </a:ln>
            <a:effectLst/>
          </p:spPr>
          <p:txBody>
            <a:bodyPr wrap="square" lIns="0" tIns="0" rIns="0" bIns="0" numCol="1" anchor="ctr">
              <a:noAutofit/>
            </a:bodyPr>
            <a:lstStyle/>
            <a:p>
              <a:pPr>
                <a:defRPr b="0" sz="3200">
                  <a:solidFill>
                    <a:schemeClr val="accent1">
                      <a:hueOff val="118245"/>
                      <a:lumOff val="-11372"/>
                    </a:schemeClr>
                  </a:solidFill>
                  <a:latin typeface="+mn-lt"/>
                  <a:ea typeface="+mn-ea"/>
                  <a:cs typeface="+mn-cs"/>
                  <a:sym typeface="Helvetica Neue Medium"/>
                </a:defRPr>
              </a:pPr>
            </a:p>
          </p:txBody>
        </p:sp>
        <p:sp>
          <p:nvSpPr>
            <p:cNvPr id="169" name="Snowflake"/>
            <p:cNvSpPr/>
            <p:nvPr/>
          </p:nvSpPr>
          <p:spPr>
            <a:xfrm>
              <a:off x="6248166" y="1243070"/>
              <a:ext cx="169777" cy="170848"/>
            </a:xfrm>
            <a:custGeom>
              <a:avLst/>
              <a:gdLst/>
              <a:ahLst/>
              <a:cxnLst>
                <a:cxn ang="0">
                  <a:pos x="wd2" y="hd2"/>
                </a:cxn>
                <a:cxn ang="5400000">
                  <a:pos x="wd2" y="hd2"/>
                </a:cxn>
                <a:cxn ang="10800000">
                  <a:pos x="wd2" y="hd2"/>
                </a:cxn>
                <a:cxn ang="16200000">
                  <a:pos x="wd2" y="hd2"/>
                </a:cxn>
              </a:cxnLst>
              <a:rect l="0" t="0" r="r" b="b"/>
              <a:pathLst>
                <a:path w="21469" h="21600" fill="norm" stroke="1" extrusionOk="0">
                  <a:moveTo>
                    <a:pt x="10737" y="0"/>
                  </a:moveTo>
                  <a:cubicBezTo>
                    <a:pt x="10407" y="0"/>
                    <a:pt x="10142" y="265"/>
                    <a:pt x="10142" y="594"/>
                  </a:cubicBezTo>
                  <a:lnTo>
                    <a:pt x="10142" y="3412"/>
                  </a:lnTo>
                  <a:lnTo>
                    <a:pt x="7334" y="616"/>
                  </a:lnTo>
                  <a:cubicBezTo>
                    <a:pt x="7102" y="384"/>
                    <a:pt x="6724" y="384"/>
                    <a:pt x="6492" y="616"/>
                  </a:cubicBezTo>
                  <a:cubicBezTo>
                    <a:pt x="6259" y="848"/>
                    <a:pt x="6259" y="1226"/>
                    <a:pt x="6492" y="1458"/>
                  </a:cubicBezTo>
                  <a:lnTo>
                    <a:pt x="10142" y="5093"/>
                  </a:lnTo>
                  <a:lnTo>
                    <a:pt x="10142" y="9801"/>
                  </a:lnTo>
                  <a:lnTo>
                    <a:pt x="6330" y="7592"/>
                  </a:lnTo>
                  <a:lnTo>
                    <a:pt x="5011" y="2614"/>
                  </a:lnTo>
                  <a:cubicBezTo>
                    <a:pt x="4925" y="2295"/>
                    <a:pt x="4601" y="2106"/>
                    <a:pt x="4282" y="2192"/>
                  </a:cubicBezTo>
                  <a:cubicBezTo>
                    <a:pt x="3964" y="2278"/>
                    <a:pt x="3774" y="2602"/>
                    <a:pt x="3860" y="2921"/>
                  </a:cubicBezTo>
                  <a:lnTo>
                    <a:pt x="4871" y="6755"/>
                  </a:lnTo>
                  <a:lnTo>
                    <a:pt x="2203" y="5206"/>
                  </a:lnTo>
                  <a:cubicBezTo>
                    <a:pt x="1917" y="5039"/>
                    <a:pt x="1555" y="5136"/>
                    <a:pt x="1388" y="5422"/>
                  </a:cubicBezTo>
                  <a:cubicBezTo>
                    <a:pt x="1220" y="5708"/>
                    <a:pt x="1317" y="6070"/>
                    <a:pt x="1604" y="6237"/>
                  </a:cubicBezTo>
                  <a:lnTo>
                    <a:pt x="4272" y="7781"/>
                  </a:lnTo>
                  <a:lnTo>
                    <a:pt x="442" y="8807"/>
                  </a:lnTo>
                  <a:cubicBezTo>
                    <a:pt x="124" y="8893"/>
                    <a:pt x="-66" y="9217"/>
                    <a:pt x="20" y="9536"/>
                  </a:cubicBezTo>
                  <a:cubicBezTo>
                    <a:pt x="91" y="9801"/>
                    <a:pt x="333" y="9980"/>
                    <a:pt x="593" y="9980"/>
                  </a:cubicBezTo>
                  <a:cubicBezTo>
                    <a:pt x="641" y="9980"/>
                    <a:pt x="696" y="9974"/>
                    <a:pt x="750" y="9958"/>
                  </a:cubicBezTo>
                  <a:lnTo>
                    <a:pt x="5724" y="8623"/>
                  </a:lnTo>
                  <a:lnTo>
                    <a:pt x="9477" y="10800"/>
                  </a:lnTo>
                  <a:lnTo>
                    <a:pt x="5724" y="12977"/>
                  </a:lnTo>
                  <a:lnTo>
                    <a:pt x="750" y="11642"/>
                  </a:lnTo>
                  <a:cubicBezTo>
                    <a:pt x="696" y="11626"/>
                    <a:pt x="647" y="11620"/>
                    <a:pt x="593" y="11620"/>
                  </a:cubicBezTo>
                  <a:cubicBezTo>
                    <a:pt x="328" y="11620"/>
                    <a:pt x="91" y="11794"/>
                    <a:pt x="20" y="12064"/>
                  </a:cubicBezTo>
                  <a:cubicBezTo>
                    <a:pt x="-66" y="12383"/>
                    <a:pt x="124" y="12707"/>
                    <a:pt x="442" y="12793"/>
                  </a:cubicBezTo>
                  <a:lnTo>
                    <a:pt x="4272" y="13819"/>
                  </a:lnTo>
                  <a:lnTo>
                    <a:pt x="1604" y="15363"/>
                  </a:lnTo>
                  <a:cubicBezTo>
                    <a:pt x="1317" y="15530"/>
                    <a:pt x="1220" y="15892"/>
                    <a:pt x="1388" y="16178"/>
                  </a:cubicBezTo>
                  <a:cubicBezTo>
                    <a:pt x="1555" y="16464"/>
                    <a:pt x="1917" y="16561"/>
                    <a:pt x="2203" y="16394"/>
                  </a:cubicBezTo>
                  <a:lnTo>
                    <a:pt x="4871" y="14845"/>
                  </a:lnTo>
                  <a:lnTo>
                    <a:pt x="3860" y="18679"/>
                  </a:lnTo>
                  <a:cubicBezTo>
                    <a:pt x="3774" y="18998"/>
                    <a:pt x="3969" y="19322"/>
                    <a:pt x="4282" y="19408"/>
                  </a:cubicBezTo>
                  <a:cubicBezTo>
                    <a:pt x="4601" y="19494"/>
                    <a:pt x="4925" y="19299"/>
                    <a:pt x="5011" y="18986"/>
                  </a:cubicBezTo>
                  <a:lnTo>
                    <a:pt x="6325" y="14008"/>
                  </a:lnTo>
                  <a:lnTo>
                    <a:pt x="10137" y="11799"/>
                  </a:lnTo>
                  <a:lnTo>
                    <a:pt x="10137" y="16507"/>
                  </a:lnTo>
                  <a:lnTo>
                    <a:pt x="6492" y="20142"/>
                  </a:lnTo>
                  <a:cubicBezTo>
                    <a:pt x="6259" y="20374"/>
                    <a:pt x="6259" y="20752"/>
                    <a:pt x="6492" y="20984"/>
                  </a:cubicBezTo>
                  <a:cubicBezTo>
                    <a:pt x="6724" y="21216"/>
                    <a:pt x="7102" y="21216"/>
                    <a:pt x="7334" y="20984"/>
                  </a:cubicBezTo>
                  <a:lnTo>
                    <a:pt x="10142" y="18188"/>
                  </a:lnTo>
                  <a:lnTo>
                    <a:pt x="10142" y="21006"/>
                  </a:lnTo>
                  <a:cubicBezTo>
                    <a:pt x="10142" y="21335"/>
                    <a:pt x="10407" y="21600"/>
                    <a:pt x="10737" y="21600"/>
                  </a:cubicBezTo>
                  <a:cubicBezTo>
                    <a:pt x="11066" y="21600"/>
                    <a:pt x="11331" y="21335"/>
                    <a:pt x="11331" y="21006"/>
                  </a:cubicBezTo>
                  <a:lnTo>
                    <a:pt x="11331" y="18188"/>
                  </a:lnTo>
                  <a:lnTo>
                    <a:pt x="14139" y="20984"/>
                  </a:lnTo>
                  <a:cubicBezTo>
                    <a:pt x="14371" y="21216"/>
                    <a:pt x="14749" y="21216"/>
                    <a:pt x="14981" y="20984"/>
                  </a:cubicBezTo>
                  <a:cubicBezTo>
                    <a:pt x="15214" y="20752"/>
                    <a:pt x="15214" y="20374"/>
                    <a:pt x="14981" y="20142"/>
                  </a:cubicBezTo>
                  <a:lnTo>
                    <a:pt x="11331" y="16507"/>
                  </a:lnTo>
                  <a:lnTo>
                    <a:pt x="11331" y="11799"/>
                  </a:lnTo>
                  <a:lnTo>
                    <a:pt x="15143" y="14008"/>
                  </a:lnTo>
                  <a:lnTo>
                    <a:pt x="16457" y="18986"/>
                  </a:lnTo>
                  <a:cubicBezTo>
                    <a:pt x="16543" y="19305"/>
                    <a:pt x="16867" y="19494"/>
                    <a:pt x="17186" y="19408"/>
                  </a:cubicBezTo>
                  <a:cubicBezTo>
                    <a:pt x="17504" y="19322"/>
                    <a:pt x="17692" y="18998"/>
                    <a:pt x="17606" y="18679"/>
                  </a:cubicBezTo>
                  <a:lnTo>
                    <a:pt x="16597" y="14845"/>
                  </a:lnTo>
                  <a:lnTo>
                    <a:pt x="19265" y="16394"/>
                  </a:lnTo>
                  <a:cubicBezTo>
                    <a:pt x="19551" y="16561"/>
                    <a:pt x="19913" y="16464"/>
                    <a:pt x="20080" y="16178"/>
                  </a:cubicBezTo>
                  <a:cubicBezTo>
                    <a:pt x="20248" y="15892"/>
                    <a:pt x="20151" y="15530"/>
                    <a:pt x="19864" y="15363"/>
                  </a:cubicBezTo>
                  <a:lnTo>
                    <a:pt x="17196" y="13819"/>
                  </a:lnTo>
                  <a:lnTo>
                    <a:pt x="21026" y="12793"/>
                  </a:lnTo>
                  <a:cubicBezTo>
                    <a:pt x="21344" y="12707"/>
                    <a:pt x="21534" y="12383"/>
                    <a:pt x="21448" y="12064"/>
                  </a:cubicBezTo>
                  <a:cubicBezTo>
                    <a:pt x="21377" y="11799"/>
                    <a:pt x="21133" y="11620"/>
                    <a:pt x="20874" y="11620"/>
                  </a:cubicBezTo>
                  <a:cubicBezTo>
                    <a:pt x="20825" y="11620"/>
                    <a:pt x="20772" y="11626"/>
                    <a:pt x="20718" y="11642"/>
                  </a:cubicBezTo>
                  <a:lnTo>
                    <a:pt x="15743" y="12977"/>
                  </a:lnTo>
                  <a:lnTo>
                    <a:pt x="11989" y="10800"/>
                  </a:lnTo>
                  <a:lnTo>
                    <a:pt x="15743" y="8623"/>
                  </a:lnTo>
                  <a:lnTo>
                    <a:pt x="20718" y="9958"/>
                  </a:lnTo>
                  <a:cubicBezTo>
                    <a:pt x="20772" y="9974"/>
                    <a:pt x="20820" y="9980"/>
                    <a:pt x="20874" y="9980"/>
                  </a:cubicBezTo>
                  <a:cubicBezTo>
                    <a:pt x="21138" y="9980"/>
                    <a:pt x="21377" y="9806"/>
                    <a:pt x="21448" y="9536"/>
                  </a:cubicBezTo>
                  <a:cubicBezTo>
                    <a:pt x="21534" y="9217"/>
                    <a:pt x="21344" y="8893"/>
                    <a:pt x="21026" y="8807"/>
                  </a:cubicBezTo>
                  <a:lnTo>
                    <a:pt x="17196" y="7781"/>
                  </a:lnTo>
                  <a:lnTo>
                    <a:pt x="19864" y="6237"/>
                  </a:lnTo>
                  <a:cubicBezTo>
                    <a:pt x="20151" y="6070"/>
                    <a:pt x="20248" y="5708"/>
                    <a:pt x="20080" y="5422"/>
                  </a:cubicBezTo>
                  <a:cubicBezTo>
                    <a:pt x="19913" y="5136"/>
                    <a:pt x="19551" y="5039"/>
                    <a:pt x="19265" y="5206"/>
                  </a:cubicBezTo>
                  <a:lnTo>
                    <a:pt x="16602" y="6750"/>
                  </a:lnTo>
                  <a:lnTo>
                    <a:pt x="17613" y="2916"/>
                  </a:lnTo>
                  <a:cubicBezTo>
                    <a:pt x="17699" y="2597"/>
                    <a:pt x="17504" y="2273"/>
                    <a:pt x="17191" y="2187"/>
                  </a:cubicBezTo>
                  <a:cubicBezTo>
                    <a:pt x="16872" y="2101"/>
                    <a:pt x="16548" y="2296"/>
                    <a:pt x="16462" y="2609"/>
                  </a:cubicBezTo>
                  <a:lnTo>
                    <a:pt x="15149" y="7587"/>
                  </a:lnTo>
                  <a:lnTo>
                    <a:pt x="11331" y="9806"/>
                  </a:lnTo>
                  <a:lnTo>
                    <a:pt x="11331" y="5098"/>
                  </a:lnTo>
                  <a:lnTo>
                    <a:pt x="14981" y="1463"/>
                  </a:lnTo>
                  <a:cubicBezTo>
                    <a:pt x="15214" y="1231"/>
                    <a:pt x="15214" y="853"/>
                    <a:pt x="14981" y="621"/>
                  </a:cubicBezTo>
                  <a:cubicBezTo>
                    <a:pt x="14749" y="389"/>
                    <a:pt x="14371" y="389"/>
                    <a:pt x="14139" y="621"/>
                  </a:cubicBezTo>
                  <a:lnTo>
                    <a:pt x="11331" y="3419"/>
                  </a:lnTo>
                  <a:lnTo>
                    <a:pt x="11331" y="594"/>
                  </a:lnTo>
                  <a:cubicBezTo>
                    <a:pt x="11331" y="265"/>
                    <a:pt x="11066" y="0"/>
                    <a:pt x="10737" y="0"/>
                  </a:cubicBezTo>
                  <a:close/>
                </a:path>
              </a:pathLst>
            </a:custGeom>
            <a:solidFill>
              <a:srgbClr val="929292">
                <a:alpha val="83073"/>
              </a:srgbClr>
            </a:solidFill>
            <a:ln w="12700" cap="flat">
              <a:noFill/>
              <a:miter lim="400000"/>
            </a:ln>
            <a:effectLst/>
          </p:spPr>
          <p:txBody>
            <a:bodyPr wrap="square" lIns="0" tIns="0" rIns="0" bIns="0" numCol="1" anchor="ctr">
              <a:noAutofit/>
            </a:bodyPr>
            <a:lstStyle/>
            <a:p>
              <a:pPr>
                <a:defRPr b="0" sz="3200">
                  <a:solidFill>
                    <a:schemeClr val="accent1">
                      <a:hueOff val="118245"/>
                      <a:lumOff val="-11372"/>
                    </a:schemeClr>
                  </a:solidFill>
                  <a:latin typeface="+mn-lt"/>
                  <a:ea typeface="+mn-ea"/>
                  <a:cs typeface="+mn-cs"/>
                  <a:sym typeface="Helvetica Neue Medium"/>
                </a:defRPr>
              </a:pPr>
            </a:p>
          </p:txBody>
        </p:sp>
        <p:sp>
          <p:nvSpPr>
            <p:cNvPr id="170" name="Snowflake"/>
            <p:cNvSpPr/>
            <p:nvPr/>
          </p:nvSpPr>
          <p:spPr>
            <a:xfrm>
              <a:off x="1753937" y="2044931"/>
              <a:ext cx="169777" cy="170848"/>
            </a:xfrm>
            <a:custGeom>
              <a:avLst/>
              <a:gdLst/>
              <a:ahLst/>
              <a:cxnLst>
                <a:cxn ang="0">
                  <a:pos x="wd2" y="hd2"/>
                </a:cxn>
                <a:cxn ang="5400000">
                  <a:pos x="wd2" y="hd2"/>
                </a:cxn>
                <a:cxn ang="10800000">
                  <a:pos x="wd2" y="hd2"/>
                </a:cxn>
                <a:cxn ang="16200000">
                  <a:pos x="wd2" y="hd2"/>
                </a:cxn>
              </a:cxnLst>
              <a:rect l="0" t="0" r="r" b="b"/>
              <a:pathLst>
                <a:path w="21469" h="21600" fill="norm" stroke="1" extrusionOk="0">
                  <a:moveTo>
                    <a:pt x="10737" y="0"/>
                  </a:moveTo>
                  <a:cubicBezTo>
                    <a:pt x="10407" y="0"/>
                    <a:pt x="10142" y="265"/>
                    <a:pt x="10142" y="594"/>
                  </a:cubicBezTo>
                  <a:lnTo>
                    <a:pt x="10142" y="3412"/>
                  </a:lnTo>
                  <a:lnTo>
                    <a:pt x="7334" y="616"/>
                  </a:lnTo>
                  <a:cubicBezTo>
                    <a:pt x="7102" y="384"/>
                    <a:pt x="6724" y="384"/>
                    <a:pt x="6492" y="616"/>
                  </a:cubicBezTo>
                  <a:cubicBezTo>
                    <a:pt x="6259" y="848"/>
                    <a:pt x="6259" y="1226"/>
                    <a:pt x="6492" y="1458"/>
                  </a:cubicBezTo>
                  <a:lnTo>
                    <a:pt x="10142" y="5093"/>
                  </a:lnTo>
                  <a:lnTo>
                    <a:pt x="10142" y="9801"/>
                  </a:lnTo>
                  <a:lnTo>
                    <a:pt x="6330" y="7592"/>
                  </a:lnTo>
                  <a:lnTo>
                    <a:pt x="5011" y="2614"/>
                  </a:lnTo>
                  <a:cubicBezTo>
                    <a:pt x="4925" y="2295"/>
                    <a:pt x="4601" y="2106"/>
                    <a:pt x="4282" y="2192"/>
                  </a:cubicBezTo>
                  <a:cubicBezTo>
                    <a:pt x="3964" y="2278"/>
                    <a:pt x="3774" y="2602"/>
                    <a:pt x="3860" y="2921"/>
                  </a:cubicBezTo>
                  <a:lnTo>
                    <a:pt x="4871" y="6755"/>
                  </a:lnTo>
                  <a:lnTo>
                    <a:pt x="2203" y="5206"/>
                  </a:lnTo>
                  <a:cubicBezTo>
                    <a:pt x="1917" y="5039"/>
                    <a:pt x="1555" y="5136"/>
                    <a:pt x="1388" y="5422"/>
                  </a:cubicBezTo>
                  <a:cubicBezTo>
                    <a:pt x="1220" y="5708"/>
                    <a:pt x="1317" y="6070"/>
                    <a:pt x="1604" y="6237"/>
                  </a:cubicBezTo>
                  <a:lnTo>
                    <a:pt x="4272" y="7781"/>
                  </a:lnTo>
                  <a:lnTo>
                    <a:pt x="442" y="8807"/>
                  </a:lnTo>
                  <a:cubicBezTo>
                    <a:pt x="124" y="8893"/>
                    <a:pt x="-66" y="9217"/>
                    <a:pt x="20" y="9536"/>
                  </a:cubicBezTo>
                  <a:cubicBezTo>
                    <a:pt x="91" y="9801"/>
                    <a:pt x="333" y="9980"/>
                    <a:pt x="593" y="9980"/>
                  </a:cubicBezTo>
                  <a:cubicBezTo>
                    <a:pt x="641" y="9980"/>
                    <a:pt x="696" y="9974"/>
                    <a:pt x="750" y="9958"/>
                  </a:cubicBezTo>
                  <a:lnTo>
                    <a:pt x="5724" y="8623"/>
                  </a:lnTo>
                  <a:lnTo>
                    <a:pt x="9477" y="10800"/>
                  </a:lnTo>
                  <a:lnTo>
                    <a:pt x="5724" y="12977"/>
                  </a:lnTo>
                  <a:lnTo>
                    <a:pt x="750" y="11642"/>
                  </a:lnTo>
                  <a:cubicBezTo>
                    <a:pt x="696" y="11626"/>
                    <a:pt x="647" y="11620"/>
                    <a:pt x="593" y="11620"/>
                  </a:cubicBezTo>
                  <a:cubicBezTo>
                    <a:pt x="328" y="11620"/>
                    <a:pt x="91" y="11794"/>
                    <a:pt x="20" y="12064"/>
                  </a:cubicBezTo>
                  <a:cubicBezTo>
                    <a:pt x="-66" y="12383"/>
                    <a:pt x="124" y="12707"/>
                    <a:pt x="442" y="12793"/>
                  </a:cubicBezTo>
                  <a:lnTo>
                    <a:pt x="4272" y="13819"/>
                  </a:lnTo>
                  <a:lnTo>
                    <a:pt x="1604" y="15363"/>
                  </a:lnTo>
                  <a:cubicBezTo>
                    <a:pt x="1317" y="15530"/>
                    <a:pt x="1220" y="15892"/>
                    <a:pt x="1388" y="16178"/>
                  </a:cubicBezTo>
                  <a:cubicBezTo>
                    <a:pt x="1555" y="16464"/>
                    <a:pt x="1917" y="16561"/>
                    <a:pt x="2203" y="16394"/>
                  </a:cubicBezTo>
                  <a:lnTo>
                    <a:pt x="4871" y="14845"/>
                  </a:lnTo>
                  <a:lnTo>
                    <a:pt x="3860" y="18679"/>
                  </a:lnTo>
                  <a:cubicBezTo>
                    <a:pt x="3774" y="18998"/>
                    <a:pt x="3969" y="19322"/>
                    <a:pt x="4282" y="19408"/>
                  </a:cubicBezTo>
                  <a:cubicBezTo>
                    <a:pt x="4601" y="19494"/>
                    <a:pt x="4925" y="19299"/>
                    <a:pt x="5011" y="18986"/>
                  </a:cubicBezTo>
                  <a:lnTo>
                    <a:pt x="6325" y="14008"/>
                  </a:lnTo>
                  <a:lnTo>
                    <a:pt x="10137" y="11799"/>
                  </a:lnTo>
                  <a:lnTo>
                    <a:pt x="10137" y="16507"/>
                  </a:lnTo>
                  <a:lnTo>
                    <a:pt x="6492" y="20142"/>
                  </a:lnTo>
                  <a:cubicBezTo>
                    <a:pt x="6259" y="20374"/>
                    <a:pt x="6259" y="20752"/>
                    <a:pt x="6492" y="20984"/>
                  </a:cubicBezTo>
                  <a:cubicBezTo>
                    <a:pt x="6724" y="21216"/>
                    <a:pt x="7102" y="21216"/>
                    <a:pt x="7334" y="20984"/>
                  </a:cubicBezTo>
                  <a:lnTo>
                    <a:pt x="10142" y="18188"/>
                  </a:lnTo>
                  <a:lnTo>
                    <a:pt x="10142" y="21006"/>
                  </a:lnTo>
                  <a:cubicBezTo>
                    <a:pt x="10142" y="21335"/>
                    <a:pt x="10407" y="21600"/>
                    <a:pt x="10737" y="21600"/>
                  </a:cubicBezTo>
                  <a:cubicBezTo>
                    <a:pt x="11066" y="21600"/>
                    <a:pt x="11331" y="21335"/>
                    <a:pt x="11331" y="21006"/>
                  </a:cubicBezTo>
                  <a:lnTo>
                    <a:pt x="11331" y="18188"/>
                  </a:lnTo>
                  <a:lnTo>
                    <a:pt x="14139" y="20984"/>
                  </a:lnTo>
                  <a:cubicBezTo>
                    <a:pt x="14371" y="21216"/>
                    <a:pt x="14749" y="21216"/>
                    <a:pt x="14981" y="20984"/>
                  </a:cubicBezTo>
                  <a:cubicBezTo>
                    <a:pt x="15214" y="20752"/>
                    <a:pt x="15214" y="20374"/>
                    <a:pt x="14981" y="20142"/>
                  </a:cubicBezTo>
                  <a:lnTo>
                    <a:pt x="11331" y="16507"/>
                  </a:lnTo>
                  <a:lnTo>
                    <a:pt x="11331" y="11799"/>
                  </a:lnTo>
                  <a:lnTo>
                    <a:pt x="15143" y="14008"/>
                  </a:lnTo>
                  <a:lnTo>
                    <a:pt x="16457" y="18986"/>
                  </a:lnTo>
                  <a:cubicBezTo>
                    <a:pt x="16543" y="19305"/>
                    <a:pt x="16867" y="19494"/>
                    <a:pt x="17186" y="19408"/>
                  </a:cubicBezTo>
                  <a:cubicBezTo>
                    <a:pt x="17504" y="19322"/>
                    <a:pt x="17692" y="18998"/>
                    <a:pt x="17606" y="18679"/>
                  </a:cubicBezTo>
                  <a:lnTo>
                    <a:pt x="16597" y="14845"/>
                  </a:lnTo>
                  <a:lnTo>
                    <a:pt x="19265" y="16394"/>
                  </a:lnTo>
                  <a:cubicBezTo>
                    <a:pt x="19551" y="16561"/>
                    <a:pt x="19913" y="16464"/>
                    <a:pt x="20080" y="16178"/>
                  </a:cubicBezTo>
                  <a:cubicBezTo>
                    <a:pt x="20248" y="15892"/>
                    <a:pt x="20151" y="15530"/>
                    <a:pt x="19864" y="15363"/>
                  </a:cubicBezTo>
                  <a:lnTo>
                    <a:pt x="17196" y="13819"/>
                  </a:lnTo>
                  <a:lnTo>
                    <a:pt x="21026" y="12793"/>
                  </a:lnTo>
                  <a:cubicBezTo>
                    <a:pt x="21344" y="12707"/>
                    <a:pt x="21534" y="12383"/>
                    <a:pt x="21448" y="12064"/>
                  </a:cubicBezTo>
                  <a:cubicBezTo>
                    <a:pt x="21377" y="11799"/>
                    <a:pt x="21133" y="11620"/>
                    <a:pt x="20874" y="11620"/>
                  </a:cubicBezTo>
                  <a:cubicBezTo>
                    <a:pt x="20825" y="11620"/>
                    <a:pt x="20772" y="11626"/>
                    <a:pt x="20718" y="11642"/>
                  </a:cubicBezTo>
                  <a:lnTo>
                    <a:pt x="15743" y="12977"/>
                  </a:lnTo>
                  <a:lnTo>
                    <a:pt x="11989" y="10800"/>
                  </a:lnTo>
                  <a:lnTo>
                    <a:pt x="15743" y="8623"/>
                  </a:lnTo>
                  <a:lnTo>
                    <a:pt x="20718" y="9958"/>
                  </a:lnTo>
                  <a:cubicBezTo>
                    <a:pt x="20772" y="9974"/>
                    <a:pt x="20820" y="9980"/>
                    <a:pt x="20874" y="9980"/>
                  </a:cubicBezTo>
                  <a:cubicBezTo>
                    <a:pt x="21138" y="9980"/>
                    <a:pt x="21377" y="9806"/>
                    <a:pt x="21448" y="9536"/>
                  </a:cubicBezTo>
                  <a:cubicBezTo>
                    <a:pt x="21534" y="9217"/>
                    <a:pt x="21344" y="8893"/>
                    <a:pt x="21026" y="8807"/>
                  </a:cubicBezTo>
                  <a:lnTo>
                    <a:pt x="17196" y="7781"/>
                  </a:lnTo>
                  <a:lnTo>
                    <a:pt x="19864" y="6237"/>
                  </a:lnTo>
                  <a:cubicBezTo>
                    <a:pt x="20151" y="6070"/>
                    <a:pt x="20248" y="5708"/>
                    <a:pt x="20080" y="5422"/>
                  </a:cubicBezTo>
                  <a:cubicBezTo>
                    <a:pt x="19913" y="5136"/>
                    <a:pt x="19551" y="5039"/>
                    <a:pt x="19265" y="5206"/>
                  </a:cubicBezTo>
                  <a:lnTo>
                    <a:pt x="16602" y="6750"/>
                  </a:lnTo>
                  <a:lnTo>
                    <a:pt x="17613" y="2916"/>
                  </a:lnTo>
                  <a:cubicBezTo>
                    <a:pt x="17699" y="2597"/>
                    <a:pt x="17504" y="2273"/>
                    <a:pt x="17191" y="2187"/>
                  </a:cubicBezTo>
                  <a:cubicBezTo>
                    <a:pt x="16872" y="2101"/>
                    <a:pt x="16548" y="2296"/>
                    <a:pt x="16462" y="2609"/>
                  </a:cubicBezTo>
                  <a:lnTo>
                    <a:pt x="15149" y="7587"/>
                  </a:lnTo>
                  <a:lnTo>
                    <a:pt x="11331" y="9806"/>
                  </a:lnTo>
                  <a:lnTo>
                    <a:pt x="11331" y="5098"/>
                  </a:lnTo>
                  <a:lnTo>
                    <a:pt x="14981" y="1463"/>
                  </a:lnTo>
                  <a:cubicBezTo>
                    <a:pt x="15214" y="1231"/>
                    <a:pt x="15214" y="853"/>
                    <a:pt x="14981" y="621"/>
                  </a:cubicBezTo>
                  <a:cubicBezTo>
                    <a:pt x="14749" y="389"/>
                    <a:pt x="14371" y="389"/>
                    <a:pt x="14139" y="621"/>
                  </a:cubicBezTo>
                  <a:lnTo>
                    <a:pt x="11331" y="3419"/>
                  </a:lnTo>
                  <a:lnTo>
                    <a:pt x="11331" y="594"/>
                  </a:lnTo>
                  <a:cubicBezTo>
                    <a:pt x="11331" y="265"/>
                    <a:pt x="11066" y="0"/>
                    <a:pt x="10737" y="0"/>
                  </a:cubicBezTo>
                  <a:close/>
                </a:path>
              </a:pathLst>
            </a:custGeom>
            <a:solidFill>
              <a:srgbClr val="929292">
                <a:alpha val="83073"/>
              </a:srgbClr>
            </a:solidFill>
            <a:ln w="12700" cap="flat">
              <a:noFill/>
              <a:miter lim="400000"/>
            </a:ln>
            <a:effectLst/>
          </p:spPr>
          <p:txBody>
            <a:bodyPr wrap="square" lIns="0" tIns="0" rIns="0" bIns="0" numCol="1" anchor="ctr">
              <a:noAutofit/>
            </a:bodyPr>
            <a:lstStyle/>
            <a:p>
              <a:pPr>
                <a:defRPr b="0" sz="3200">
                  <a:solidFill>
                    <a:schemeClr val="accent1">
                      <a:hueOff val="118245"/>
                      <a:lumOff val="-11372"/>
                    </a:schemeClr>
                  </a:solidFill>
                  <a:latin typeface="+mn-lt"/>
                  <a:ea typeface="+mn-ea"/>
                  <a:cs typeface="+mn-cs"/>
                  <a:sym typeface="Helvetica Neue Medium"/>
                </a:defRPr>
              </a:pPr>
            </a:p>
          </p:txBody>
        </p:sp>
        <p:sp>
          <p:nvSpPr>
            <p:cNvPr id="171" name="Snowflake"/>
            <p:cNvSpPr/>
            <p:nvPr/>
          </p:nvSpPr>
          <p:spPr>
            <a:xfrm>
              <a:off x="5703863" y="2629423"/>
              <a:ext cx="169777" cy="170848"/>
            </a:xfrm>
            <a:custGeom>
              <a:avLst/>
              <a:gdLst/>
              <a:ahLst/>
              <a:cxnLst>
                <a:cxn ang="0">
                  <a:pos x="wd2" y="hd2"/>
                </a:cxn>
                <a:cxn ang="5400000">
                  <a:pos x="wd2" y="hd2"/>
                </a:cxn>
                <a:cxn ang="10800000">
                  <a:pos x="wd2" y="hd2"/>
                </a:cxn>
                <a:cxn ang="16200000">
                  <a:pos x="wd2" y="hd2"/>
                </a:cxn>
              </a:cxnLst>
              <a:rect l="0" t="0" r="r" b="b"/>
              <a:pathLst>
                <a:path w="21469" h="21600" fill="norm" stroke="1" extrusionOk="0">
                  <a:moveTo>
                    <a:pt x="10737" y="0"/>
                  </a:moveTo>
                  <a:cubicBezTo>
                    <a:pt x="10407" y="0"/>
                    <a:pt x="10142" y="265"/>
                    <a:pt x="10142" y="594"/>
                  </a:cubicBezTo>
                  <a:lnTo>
                    <a:pt x="10142" y="3412"/>
                  </a:lnTo>
                  <a:lnTo>
                    <a:pt x="7334" y="616"/>
                  </a:lnTo>
                  <a:cubicBezTo>
                    <a:pt x="7102" y="384"/>
                    <a:pt x="6724" y="384"/>
                    <a:pt x="6492" y="616"/>
                  </a:cubicBezTo>
                  <a:cubicBezTo>
                    <a:pt x="6259" y="848"/>
                    <a:pt x="6259" y="1226"/>
                    <a:pt x="6492" y="1458"/>
                  </a:cubicBezTo>
                  <a:lnTo>
                    <a:pt x="10142" y="5093"/>
                  </a:lnTo>
                  <a:lnTo>
                    <a:pt x="10142" y="9801"/>
                  </a:lnTo>
                  <a:lnTo>
                    <a:pt x="6330" y="7592"/>
                  </a:lnTo>
                  <a:lnTo>
                    <a:pt x="5011" y="2614"/>
                  </a:lnTo>
                  <a:cubicBezTo>
                    <a:pt x="4925" y="2295"/>
                    <a:pt x="4601" y="2106"/>
                    <a:pt x="4282" y="2192"/>
                  </a:cubicBezTo>
                  <a:cubicBezTo>
                    <a:pt x="3964" y="2278"/>
                    <a:pt x="3774" y="2602"/>
                    <a:pt x="3860" y="2921"/>
                  </a:cubicBezTo>
                  <a:lnTo>
                    <a:pt x="4871" y="6755"/>
                  </a:lnTo>
                  <a:lnTo>
                    <a:pt x="2203" y="5206"/>
                  </a:lnTo>
                  <a:cubicBezTo>
                    <a:pt x="1917" y="5039"/>
                    <a:pt x="1555" y="5136"/>
                    <a:pt x="1388" y="5422"/>
                  </a:cubicBezTo>
                  <a:cubicBezTo>
                    <a:pt x="1220" y="5708"/>
                    <a:pt x="1317" y="6070"/>
                    <a:pt x="1604" y="6237"/>
                  </a:cubicBezTo>
                  <a:lnTo>
                    <a:pt x="4272" y="7781"/>
                  </a:lnTo>
                  <a:lnTo>
                    <a:pt x="442" y="8807"/>
                  </a:lnTo>
                  <a:cubicBezTo>
                    <a:pt x="124" y="8893"/>
                    <a:pt x="-66" y="9217"/>
                    <a:pt x="20" y="9536"/>
                  </a:cubicBezTo>
                  <a:cubicBezTo>
                    <a:pt x="91" y="9801"/>
                    <a:pt x="333" y="9980"/>
                    <a:pt x="593" y="9980"/>
                  </a:cubicBezTo>
                  <a:cubicBezTo>
                    <a:pt x="641" y="9980"/>
                    <a:pt x="696" y="9974"/>
                    <a:pt x="750" y="9958"/>
                  </a:cubicBezTo>
                  <a:lnTo>
                    <a:pt x="5724" y="8623"/>
                  </a:lnTo>
                  <a:lnTo>
                    <a:pt x="9477" y="10800"/>
                  </a:lnTo>
                  <a:lnTo>
                    <a:pt x="5724" y="12977"/>
                  </a:lnTo>
                  <a:lnTo>
                    <a:pt x="750" y="11642"/>
                  </a:lnTo>
                  <a:cubicBezTo>
                    <a:pt x="696" y="11626"/>
                    <a:pt x="647" y="11620"/>
                    <a:pt x="593" y="11620"/>
                  </a:cubicBezTo>
                  <a:cubicBezTo>
                    <a:pt x="328" y="11620"/>
                    <a:pt x="91" y="11794"/>
                    <a:pt x="20" y="12064"/>
                  </a:cubicBezTo>
                  <a:cubicBezTo>
                    <a:pt x="-66" y="12383"/>
                    <a:pt x="124" y="12707"/>
                    <a:pt x="442" y="12793"/>
                  </a:cubicBezTo>
                  <a:lnTo>
                    <a:pt x="4272" y="13819"/>
                  </a:lnTo>
                  <a:lnTo>
                    <a:pt x="1604" y="15363"/>
                  </a:lnTo>
                  <a:cubicBezTo>
                    <a:pt x="1317" y="15530"/>
                    <a:pt x="1220" y="15892"/>
                    <a:pt x="1388" y="16178"/>
                  </a:cubicBezTo>
                  <a:cubicBezTo>
                    <a:pt x="1555" y="16464"/>
                    <a:pt x="1917" y="16561"/>
                    <a:pt x="2203" y="16394"/>
                  </a:cubicBezTo>
                  <a:lnTo>
                    <a:pt x="4871" y="14845"/>
                  </a:lnTo>
                  <a:lnTo>
                    <a:pt x="3860" y="18679"/>
                  </a:lnTo>
                  <a:cubicBezTo>
                    <a:pt x="3774" y="18998"/>
                    <a:pt x="3969" y="19322"/>
                    <a:pt x="4282" y="19408"/>
                  </a:cubicBezTo>
                  <a:cubicBezTo>
                    <a:pt x="4601" y="19494"/>
                    <a:pt x="4925" y="19299"/>
                    <a:pt x="5011" y="18986"/>
                  </a:cubicBezTo>
                  <a:lnTo>
                    <a:pt x="6325" y="14008"/>
                  </a:lnTo>
                  <a:lnTo>
                    <a:pt x="10137" y="11799"/>
                  </a:lnTo>
                  <a:lnTo>
                    <a:pt x="10137" y="16507"/>
                  </a:lnTo>
                  <a:lnTo>
                    <a:pt x="6492" y="20142"/>
                  </a:lnTo>
                  <a:cubicBezTo>
                    <a:pt x="6259" y="20374"/>
                    <a:pt x="6259" y="20752"/>
                    <a:pt x="6492" y="20984"/>
                  </a:cubicBezTo>
                  <a:cubicBezTo>
                    <a:pt x="6724" y="21216"/>
                    <a:pt x="7102" y="21216"/>
                    <a:pt x="7334" y="20984"/>
                  </a:cubicBezTo>
                  <a:lnTo>
                    <a:pt x="10142" y="18188"/>
                  </a:lnTo>
                  <a:lnTo>
                    <a:pt x="10142" y="21006"/>
                  </a:lnTo>
                  <a:cubicBezTo>
                    <a:pt x="10142" y="21335"/>
                    <a:pt x="10407" y="21600"/>
                    <a:pt x="10737" y="21600"/>
                  </a:cubicBezTo>
                  <a:cubicBezTo>
                    <a:pt x="11066" y="21600"/>
                    <a:pt x="11331" y="21335"/>
                    <a:pt x="11331" y="21006"/>
                  </a:cubicBezTo>
                  <a:lnTo>
                    <a:pt x="11331" y="18188"/>
                  </a:lnTo>
                  <a:lnTo>
                    <a:pt x="14139" y="20984"/>
                  </a:lnTo>
                  <a:cubicBezTo>
                    <a:pt x="14371" y="21216"/>
                    <a:pt x="14749" y="21216"/>
                    <a:pt x="14981" y="20984"/>
                  </a:cubicBezTo>
                  <a:cubicBezTo>
                    <a:pt x="15214" y="20752"/>
                    <a:pt x="15214" y="20374"/>
                    <a:pt x="14981" y="20142"/>
                  </a:cubicBezTo>
                  <a:lnTo>
                    <a:pt x="11331" y="16507"/>
                  </a:lnTo>
                  <a:lnTo>
                    <a:pt x="11331" y="11799"/>
                  </a:lnTo>
                  <a:lnTo>
                    <a:pt x="15143" y="14008"/>
                  </a:lnTo>
                  <a:lnTo>
                    <a:pt x="16457" y="18986"/>
                  </a:lnTo>
                  <a:cubicBezTo>
                    <a:pt x="16543" y="19305"/>
                    <a:pt x="16867" y="19494"/>
                    <a:pt x="17186" y="19408"/>
                  </a:cubicBezTo>
                  <a:cubicBezTo>
                    <a:pt x="17504" y="19322"/>
                    <a:pt x="17692" y="18998"/>
                    <a:pt x="17606" y="18679"/>
                  </a:cubicBezTo>
                  <a:lnTo>
                    <a:pt x="16597" y="14845"/>
                  </a:lnTo>
                  <a:lnTo>
                    <a:pt x="19265" y="16394"/>
                  </a:lnTo>
                  <a:cubicBezTo>
                    <a:pt x="19551" y="16561"/>
                    <a:pt x="19913" y="16464"/>
                    <a:pt x="20080" y="16178"/>
                  </a:cubicBezTo>
                  <a:cubicBezTo>
                    <a:pt x="20248" y="15892"/>
                    <a:pt x="20151" y="15530"/>
                    <a:pt x="19864" y="15363"/>
                  </a:cubicBezTo>
                  <a:lnTo>
                    <a:pt x="17196" y="13819"/>
                  </a:lnTo>
                  <a:lnTo>
                    <a:pt x="21026" y="12793"/>
                  </a:lnTo>
                  <a:cubicBezTo>
                    <a:pt x="21344" y="12707"/>
                    <a:pt x="21534" y="12383"/>
                    <a:pt x="21448" y="12064"/>
                  </a:cubicBezTo>
                  <a:cubicBezTo>
                    <a:pt x="21377" y="11799"/>
                    <a:pt x="21133" y="11620"/>
                    <a:pt x="20874" y="11620"/>
                  </a:cubicBezTo>
                  <a:cubicBezTo>
                    <a:pt x="20825" y="11620"/>
                    <a:pt x="20772" y="11626"/>
                    <a:pt x="20718" y="11642"/>
                  </a:cubicBezTo>
                  <a:lnTo>
                    <a:pt x="15743" y="12977"/>
                  </a:lnTo>
                  <a:lnTo>
                    <a:pt x="11989" y="10800"/>
                  </a:lnTo>
                  <a:lnTo>
                    <a:pt x="15743" y="8623"/>
                  </a:lnTo>
                  <a:lnTo>
                    <a:pt x="20718" y="9958"/>
                  </a:lnTo>
                  <a:cubicBezTo>
                    <a:pt x="20772" y="9974"/>
                    <a:pt x="20820" y="9980"/>
                    <a:pt x="20874" y="9980"/>
                  </a:cubicBezTo>
                  <a:cubicBezTo>
                    <a:pt x="21138" y="9980"/>
                    <a:pt x="21377" y="9806"/>
                    <a:pt x="21448" y="9536"/>
                  </a:cubicBezTo>
                  <a:cubicBezTo>
                    <a:pt x="21534" y="9217"/>
                    <a:pt x="21344" y="8893"/>
                    <a:pt x="21026" y="8807"/>
                  </a:cubicBezTo>
                  <a:lnTo>
                    <a:pt x="17196" y="7781"/>
                  </a:lnTo>
                  <a:lnTo>
                    <a:pt x="19864" y="6237"/>
                  </a:lnTo>
                  <a:cubicBezTo>
                    <a:pt x="20151" y="6070"/>
                    <a:pt x="20248" y="5708"/>
                    <a:pt x="20080" y="5422"/>
                  </a:cubicBezTo>
                  <a:cubicBezTo>
                    <a:pt x="19913" y="5136"/>
                    <a:pt x="19551" y="5039"/>
                    <a:pt x="19265" y="5206"/>
                  </a:cubicBezTo>
                  <a:lnTo>
                    <a:pt x="16602" y="6750"/>
                  </a:lnTo>
                  <a:lnTo>
                    <a:pt x="17613" y="2916"/>
                  </a:lnTo>
                  <a:cubicBezTo>
                    <a:pt x="17699" y="2597"/>
                    <a:pt x="17504" y="2273"/>
                    <a:pt x="17191" y="2187"/>
                  </a:cubicBezTo>
                  <a:cubicBezTo>
                    <a:pt x="16872" y="2101"/>
                    <a:pt x="16548" y="2296"/>
                    <a:pt x="16462" y="2609"/>
                  </a:cubicBezTo>
                  <a:lnTo>
                    <a:pt x="15149" y="7587"/>
                  </a:lnTo>
                  <a:lnTo>
                    <a:pt x="11331" y="9806"/>
                  </a:lnTo>
                  <a:lnTo>
                    <a:pt x="11331" y="5098"/>
                  </a:lnTo>
                  <a:lnTo>
                    <a:pt x="14981" y="1463"/>
                  </a:lnTo>
                  <a:cubicBezTo>
                    <a:pt x="15214" y="1231"/>
                    <a:pt x="15214" y="853"/>
                    <a:pt x="14981" y="621"/>
                  </a:cubicBezTo>
                  <a:cubicBezTo>
                    <a:pt x="14749" y="389"/>
                    <a:pt x="14371" y="389"/>
                    <a:pt x="14139" y="621"/>
                  </a:cubicBezTo>
                  <a:lnTo>
                    <a:pt x="11331" y="3419"/>
                  </a:lnTo>
                  <a:lnTo>
                    <a:pt x="11331" y="594"/>
                  </a:lnTo>
                  <a:cubicBezTo>
                    <a:pt x="11331" y="265"/>
                    <a:pt x="11066" y="0"/>
                    <a:pt x="10737" y="0"/>
                  </a:cubicBezTo>
                  <a:close/>
                </a:path>
              </a:pathLst>
            </a:custGeom>
            <a:solidFill>
              <a:srgbClr val="929292">
                <a:alpha val="83073"/>
              </a:srgbClr>
            </a:solidFill>
            <a:ln w="12700" cap="flat">
              <a:noFill/>
              <a:miter lim="400000"/>
            </a:ln>
            <a:effectLst/>
          </p:spPr>
          <p:txBody>
            <a:bodyPr wrap="square" lIns="0" tIns="0" rIns="0" bIns="0" numCol="1" anchor="ctr">
              <a:noAutofit/>
            </a:bodyPr>
            <a:lstStyle/>
            <a:p>
              <a:pPr>
                <a:defRPr b="0" sz="3200">
                  <a:solidFill>
                    <a:schemeClr val="accent1">
                      <a:hueOff val="118245"/>
                      <a:lumOff val="-11372"/>
                    </a:schemeClr>
                  </a:solidFill>
                  <a:latin typeface="+mn-lt"/>
                  <a:ea typeface="+mn-ea"/>
                  <a:cs typeface="+mn-cs"/>
                  <a:sym typeface="Helvetica Neue Medium"/>
                </a:defRPr>
              </a:pPr>
            </a:p>
          </p:txBody>
        </p:sp>
        <p:sp>
          <p:nvSpPr>
            <p:cNvPr id="172" name="Snowflake"/>
            <p:cNvSpPr/>
            <p:nvPr/>
          </p:nvSpPr>
          <p:spPr>
            <a:xfrm>
              <a:off x="6359653" y="657647"/>
              <a:ext cx="169777" cy="170848"/>
            </a:xfrm>
            <a:custGeom>
              <a:avLst/>
              <a:gdLst/>
              <a:ahLst/>
              <a:cxnLst>
                <a:cxn ang="0">
                  <a:pos x="wd2" y="hd2"/>
                </a:cxn>
                <a:cxn ang="5400000">
                  <a:pos x="wd2" y="hd2"/>
                </a:cxn>
                <a:cxn ang="10800000">
                  <a:pos x="wd2" y="hd2"/>
                </a:cxn>
                <a:cxn ang="16200000">
                  <a:pos x="wd2" y="hd2"/>
                </a:cxn>
              </a:cxnLst>
              <a:rect l="0" t="0" r="r" b="b"/>
              <a:pathLst>
                <a:path w="21469" h="21600" fill="norm" stroke="1" extrusionOk="0">
                  <a:moveTo>
                    <a:pt x="10737" y="0"/>
                  </a:moveTo>
                  <a:cubicBezTo>
                    <a:pt x="10407" y="0"/>
                    <a:pt x="10142" y="265"/>
                    <a:pt x="10142" y="594"/>
                  </a:cubicBezTo>
                  <a:lnTo>
                    <a:pt x="10142" y="3412"/>
                  </a:lnTo>
                  <a:lnTo>
                    <a:pt x="7334" y="616"/>
                  </a:lnTo>
                  <a:cubicBezTo>
                    <a:pt x="7102" y="384"/>
                    <a:pt x="6724" y="384"/>
                    <a:pt x="6492" y="616"/>
                  </a:cubicBezTo>
                  <a:cubicBezTo>
                    <a:pt x="6259" y="848"/>
                    <a:pt x="6259" y="1226"/>
                    <a:pt x="6492" y="1458"/>
                  </a:cubicBezTo>
                  <a:lnTo>
                    <a:pt x="10142" y="5093"/>
                  </a:lnTo>
                  <a:lnTo>
                    <a:pt x="10142" y="9801"/>
                  </a:lnTo>
                  <a:lnTo>
                    <a:pt x="6330" y="7592"/>
                  </a:lnTo>
                  <a:lnTo>
                    <a:pt x="5011" y="2614"/>
                  </a:lnTo>
                  <a:cubicBezTo>
                    <a:pt x="4925" y="2295"/>
                    <a:pt x="4601" y="2106"/>
                    <a:pt x="4282" y="2192"/>
                  </a:cubicBezTo>
                  <a:cubicBezTo>
                    <a:pt x="3964" y="2278"/>
                    <a:pt x="3774" y="2602"/>
                    <a:pt x="3860" y="2921"/>
                  </a:cubicBezTo>
                  <a:lnTo>
                    <a:pt x="4871" y="6755"/>
                  </a:lnTo>
                  <a:lnTo>
                    <a:pt x="2203" y="5206"/>
                  </a:lnTo>
                  <a:cubicBezTo>
                    <a:pt x="1917" y="5039"/>
                    <a:pt x="1555" y="5136"/>
                    <a:pt x="1388" y="5422"/>
                  </a:cubicBezTo>
                  <a:cubicBezTo>
                    <a:pt x="1220" y="5708"/>
                    <a:pt x="1317" y="6070"/>
                    <a:pt x="1604" y="6237"/>
                  </a:cubicBezTo>
                  <a:lnTo>
                    <a:pt x="4272" y="7781"/>
                  </a:lnTo>
                  <a:lnTo>
                    <a:pt x="442" y="8807"/>
                  </a:lnTo>
                  <a:cubicBezTo>
                    <a:pt x="124" y="8893"/>
                    <a:pt x="-66" y="9217"/>
                    <a:pt x="20" y="9536"/>
                  </a:cubicBezTo>
                  <a:cubicBezTo>
                    <a:pt x="91" y="9801"/>
                    <a:pt x="333" y="9980"/>
                    <a:pt x="593" y="9980"/>
                  </a:cubicBezTo>
                  <a:cubicBezTo>
                    <a:pt x="641" y="9980"/>
                    <a:pt x="696" y="9974"/>
                    <a:pt x="750" y="9958"/>
                  </a:cubicBezTo>
                  <a:lnTo>
                    <a:pt x="5724" y="8623"/>
                  </a:lnTo>
                  <a:lnTo>
                    <a:pt x="9477" y="10800"/>
                  </a:lnTo>
                  <a:lnTo>
                    <a:pt x="5724" y="12977"/>
                  </a:lnTo>
                  <a:lnTo>
                    <a:pt x="750" y="11642"/>
                  </a:lnTo>
                  <a:cubicBezTo>
                    <a:pt x="696" y="11626"/>
                    <a:pt x="647" y="11620"/>
                    <a:pt x="593" y="11620"/>
                  </a:cubicBezTo>
                  <a:cubicBezTo>
                    <a:pt x="328" y="11620"/>
                    <a:pt x="91" y="11794"/>
                    <a:pt x="20" y="12064"/>
                  </a:cubicBezTo>
                  <a:cubicBezTo>
                    <a:pt x="-66" y="12383"/>
                    <a:pt x="124" y="12707"/>
                    <a:pt x="442" y="12793"/>
                  </a:cubicBezTo>
                  <a:lnTo>
                    <a:pt x="4272" y="13819"/>
                  </a:lnTo>
                  <a:lnTo>
                    <a:pt x="1604" y="15363"/>
                  </a:lnTo>
                  <a:cubicBezTo>
                    <a:pt x="1317" y="15530"/>
                    <a:pt x="1220" y="15892"/>
                    <a:pt x="1388" y="16178"/>
                  </a:cubicBezTo>
                  <a:cubicBezTo>
                    <a:pt x="1555" y="16464"/>
                    <a:pt x="1917" y="16561"/>
                    <a:pt x="2203" y="16394"/>
                  </a:cubicBezTo>
                  <a:lnTo>
                    <a:pt x="4871" y="14845"/>
                  </a:lnTo>
                  <a:lnTo>
                    <a:pt x="3860" y="18679"/>
                  </a:lnTo>
                  <a:cubicBezTo>
                    <a:pt x="3774" y="18998"/>
                    <a:pt x="3969" y="19322"/>
                    <a:pt x="4282" y="19408"/>
                  </a:cubicBezTo>
                  <a:cubicBezTo>
                    <a:pt x="4601" y="19494"/>
                    <a:pt x="4925" y="19299"/>
                    <a:pt x="5011" y="18986"/>
                  </a:cubicBezTo>
                  <a:lnTo>
                    <a:pt x="6325" y="14008"/>
                  </a:lnTo>
                  <a:lnTo>
                    <a:pt x="10137" y="11799"/>
                  </a:lnTo>
                  <a:lnTo>
                    <a:pt x="10137" y="16507"/>
                  </a:lnTo>
                  <a:lnTo>
                    <a:pt x="6492" y="20142"/>
                  </a:lnTo>
                  <a:cubicBezTo>
                    <a:pt x="6259" y="20374"/>
                    <a:pt x="6259" y="20752"/>
                    <a:pt x="6492" y="20984"/>
                  </a:cubicBezTo>
                  <a:cubicBezTo>
                    <a:pt x="6724" y="21216"/>
                    <a:pt x="7102" y="21216"/>
                    <a:pt x="7334" y="20984"/>
                  </a:cubicBezTo>
                  <a:lnTo>
                    <a:pt x="10142" y="18188"/>
                  </a:lnTo>
                  <a:lnTo>
                    <a:pt x="10142" y="21006"/>
                  </a:lnTo>
                  <a:cubicBezTo>
                    <a:pt x="10142" y="21335"/>
                    <a:pt x="10407" y="21600"/>
                    <a:pt x="10737" y="21600"/>
                  </a:cubicBezTo>
                  <a:cubicBezTo>
                    <a:pt x="11066" y="21600"/>
                    <a:pt x="11331" y="21335"/>
                    <a:pt x="11331" y="21006"/>
                  </a:cubicBezTo>
                  <a:lnTo>
                    <a:pt x="11331" y="18188"/>
                  </a:lnTo>
                  <a:lnTo>
                    <a:pt x="14139" y="20984"/>
                  </a:lnTo>
                  <a:cubicBezTo>
                    <a:pt x="14371" y="21216"/>
                    <a:pt x="14749" y="21216"/>
                    <a:pt x="14981" y="20984"/>
                  </a:cubicBezTo>
                  <a:cubicBezTo>
                    <a:pt x="15214" y="20752"/>
                    <a:pt x="15214" y="20374"/>
                    <a:pt x="14981" y="20142"/>
                  </a:cubicBezTo>
                  <a:lnTo>
                    <a:pt x="11331" y="16507"/>
                  </a:lnTo>
                  <a:lnTo>
                    <a:pt x="11331" y="11799"/>
                  </a:lnTo>
                  <a:lnTo>
                    <a:pt x="15143" y="14008"/>
                  </a:lnTo>
                  <a:lnTo>
                    <a:pt x="16457" y="18986"/>
                  </a:lnTo>
                  <a:cubicBezTo>
                    <a:pt x="16543" y="19305"/>
                    <a:pt x="16867" y="19494"/>
                    <a:pt x="17186" y="19408"/>
                  </a:cubicBezTo>
                  <a:cubicBezTo>
                    <a:pt x="17504" y="19322"/>
                    <a:pt x="17692" y="18998"/>
                    <a:pt x="17606" y="18679"/>
                  </a:cubicBezTo>
                  <a:lnTo>
                    <a:pt x="16597" y="14845"/>
                  </a:lnTo>
                  <a:lnTo>
                    <a:pt x="19265" y="16394"/>
                  </a:lnTo>
                  <a:cubicBezTo>
                    <a:pt x="19551" y="16561"/>
                    <a:pt x="19913" y="16464"/>
                    <a:pt x="20080" y="16178"/>
                  </a:cubicBezTo>
                  <a:cubicBezTo>
                    <a:pt x="20248" y="15892"/>
                    <a:pt x="20151" y="15530"/>
                    <a:pt x="19864" y="15363"/>
                  </a:cubicBezTo>
                  <a:lnTo>
                    <a:pt x="17196" y="13819"/>
                  </a:lnTo>
                  <a:lnTo>
                    <a:pt x="21026" y="12793"/>
                  </a:lnTo>
                  <a:cubicBezTo>
                    <a:pt x="21344" y="12707"/>
                    <a:pt x="21534" y="12383"/>
                    <a:pt x="21448" y="12064"/>
                  </a:cubicBezTo>
                  <a:cubicBezTo>
                    <a:pt x="21377" y="11799"/>
                    <a:pt x="21133" y="11620"/>
                    <a:pt x="20874" y="11620"/>
                  </a:cubicBezTo>
                  <a:cubicBezTo>
                    <a:pt x="20825" y="11620"/>
                    <a:pt x="20772" y="11626"/>
                    <a:pt x="20718" y="11642"/>
                  </a:cubicBezTo>
                  <a:lnTo>
                    <a:pt x="15743" y="12977"/>
                  </a:lnTo>
                  <a:lnTo>
                    <a:pt x="11989" y="10800"/>
                  </a:lnTo>
                  <a:lnTo>
                    <a:pt x="15743" y="8623"/>
                  </a:lnTo>
                  <a:lnTo>
                    <a:pt x="20718" y="9958"/>
                  </a:lnTo>
                  <a:cubicBezTo>
                    <a:pt x="20772" y="9974"/>
                    <a:pt x="20820" y="9980"/>
                    <a:pt x="20874" y="9980"/>
                  </a:cubicBezTo>
                  <a:cubicBezTo>
                    <a:pt x="21138" y="9980"/>
                    <a:pt x="21377" y="9806"/>
                    <a:pt x="21448" y="9536"/>
                  </a:cubicBezTo>
                  <a:cubicBezTo>
                    <a:pt x="21534" y="9217"/>
                    <a:pt x="21344" y="8893"/>
                    <a:pt x="21026" y="8807"/>
                  </a:cubicBezTo>
                  <a:lnTo>
                    <a:pt x="17196" y="7781"/>
                  </a:lnTo>
                  <a:lnTo>
                    <a:pt x="19864" y="6237"/>
                  </a:lnTo>
                  <a:cubicBezTo>
                    <a:pt x="20151" y="6070"/>
                    <a:pt x="20248" y="5708"/>
                    <a:pt x="20080" y="5422"/>
                  </a:cubicBezTo>
                  <a:cubicBezTo>
                    <a:pt x="19913" y="5136"/>
                    <a:pt x="19551" y="5039"/>
                    <a:pt x="19265" y="5206"/>
                  </a:cubicBezTo>
                  <a:lnTo>
                    <a:pt x="16602" y="6750"/>
                  </a:lnTo>
                  <a:lnTo>
                    <a:pt x="17613" y="2916"/>
                  </a:lnTo>
                  <a:cubicBezTo>
                    <a:pt x="17699" y="2597"/>
                    <a:pt x="17504" y="2273"/>
                    <a:pt x="17191" y="2187"/>
                  </a:cubicBezTo>
                  <a:cubicBezTo>
                    <a:pt x="16872" y="2101"/>
                    <a:pt x="16548" y="2296"/>
                    <a:pt x="16462" y="2609"/>
                  </a:cubicBezTo>
                  <a:lnTo>
                    <a:pt x="15149" y="7587"/>
                  </a:lnTo>
                  <a:lnTo>
                    <a:pt x="11331" y="9806"/>
                  </a:lnTo>
                  <a:lnTo>
                    <a:pt x="11331" y="5098"/>
                  </a:lnTo>
                  <a:lnTo>
                    <a:pt x="14981" y="1463"/>
                  </a:lnTo>
                  <a:cubicBezTo>
                    <a:pt x="15214" y="1231"/>
                    <a:pt x="15214" y="853"/>
                    <a:pt x="14981" y="621"/>
                  </a:cubicBezTo>
                  <a:cubicBezTo>
                    <a:pt x="14749" y="389"/>
                    <a:pt x="14371" y="389"/>
                    <a:pt x="14139" y="621"/>
                  </a:cubicBezTo>
                  <a:lnTo>
                    <a:pt x="11331" y="3419"/>
                  </a:lnTo>
                  <a:lnTo>
                    <a:pt x="11331" y="594"/>
                  </a:lnTo>
                  <a:cubicBezTo>
                    <a:pt x="11331" y="265"/>
                    <a:pt x="11066" y="0"/>
                    <a:pt x="10737" y="0"/>
                  </a:cubicBezTo>
                  <a:close/>
                </a:path>
              </a:pathLst>
            </a:custGeom>
            <a:solidFill>
              <a:srgbClr val="929292">
                <a:alpha val="83073"/>
              </a:srgbClr>
            </a:solidFill>
            <a:ln w="12700" cap="flat">
              <a:noFill/>
              <a:miter lim="400000"/>
            </a:ln>
            <a:effectLst/>
          </p:spPr>
          <p:txBody>
            <a:bodyPr wrap="square" lIns="0" tIns="0" rIns="0" bIns="0" numCol="1" anchor="ctr">
              <a:noAutofit/>
            </a:bodyPr>
            <a:lstStyle/>
            <a:p>
              <a:pPr>
                <a:defRPr b="0" sz="3200">
                  <a:solidFill>
                    <a:schemeClr val="accent1">
                      <a:hueOff val="118245"/>
                      <a:lumOff val="-11372"/>
                    </a:schemeClr>
                  </a:solidFill>
                  <a:latin typeface="+mn-lt"/>
                  <a:ea typeface="+mn-ea"/>
                  <a:cs typeface="+mn-cs"/>
                  <a:sym typeface="Helvetica Neue Medium"/>
                </a:defRPr>
              </a:pPr>
            </a:p>
          </p:txBody>
        </p:sp>
        <p:sp>
          <p:nvSpPr>
            <p:cNvPr id="173" name="Snowflake"/>
            <p:cNvSpPr/>
            <p:nvPr/>
          </p:nvSpPr>
          <p:spPr>
            <a:xfrm>
              <a:off x="5221008" y="671015"/>
              <a:ext cx="169777" cy="170848"/>
            </a:xfrm>
            <a:custGeom>
              <a:avLst/>
              <a:gdLst/>
              <a:ahLst/>
              <a:cxnLst>
                <a:cxn ang="0">
                  <a:pos x="wd2" y="hd2"/>
                </a:cxn>
                <a:cxn ang="5400000">
                  <a:pos x="wd2" y="hd2"/>
                </a:cxn>
                <a:cxn ang="10800000">
                  <a:pos x="wd2" y="hd2"/>
                </a:cxn>
                <a:cxn ang="16200000">
                  <a:pos x="wd2" y="hd2"/>
                </a:cxn>
              </a:cxnLst>
              <a:rect l="0" t="0" r="r" b="b"/>
              <a:pathLst>
                <a:path w="21469" h="21600" fill="norm" stroke="1" extrusionOk="0">
                  <a:moveTo>
                    <a:pt x="10737" y="0"/>
                  </a:moveTo>
                  <a:cubicBezTo>
                    <a:pt x="10407" y="0"/>
                    <a:pt x="10142" y="265"/>
                    <a:pt x="10142" y="594"/>
                  </a:cubicBezTo>
                  <a:lnTo>
                    <a:pt x="10142" y="3412"/>
                  </a:lnTo>
                  <a:lnTo>
                    <a:pt x="7334" y="616"/>
                  </a:lnTo>
                  <a:cubicBezTo>
                    <a:pt x="7102" y="384"/>
                    <a:pt x="6724" y="384"/>
                    <a:pt x="6492" y="616"/>
                  </a:cubicBezTo>
                  <a:cubicBezTo>
                    <a:pt x="6259" y="848"/>
                    <a:pt x="6259" y="1226"/>
                    <a:pt x="6492" y="1458"/>
                  </a:cubicBezTo>
                  <a:lnTo>
                    <a:pt x="10142" y="5093"/>
                  </a:lnTo>
                  <a:lnTo>
                    <a:pt x="10142" y="9801"/>
                  </a:lnTo>
                  <a:lnTo>
                    <a:pt x="6330" y="7592"/>
                  </a:lnTo>
                  <a:lnTo>
                    <a:pt x="5011" y="2614"/>
                  </a:lnTo>
                  <a:cubicBezTo>
                    <a:pt x="4925" y="2295"/>
                    <a:pt x="4601" y="2106"/>
                    <a:pt x="4282" y="2192"/>
                  </a:cubicBezTo>
                  <a:cubicBezTo>
                    <a:pt x="3964" y="2278"/>
                    <a:pt x="3774" y="2602"/>
                    <a:pt x="3860" y="2921"/>
                  </a:cubicBezTo>
                  <a:lnTo>
                    <a:pt x="4871" y="6755"/>
                  </a:lnTo>
                  <a:lnTo>
                    <a:pt x="2203" y="5206"/>
                  </a:lnTo>
                  <a:cubicBezTo>
                    <a:pt x="1917" y="5039"/>
                    <a:pt x="1555" y="5136"/>
                    <a:pt x="1388" y="5422"/>
                  </a:cubicBezTo>
                  <a:cubicBezTo>
                    <a:pt x="1220" y="5708"/>
                    <a:pt x="1317" y="6070"/>
                    <a:pt x="1604" y="6237"/>
                  </a:cubicBezTo>
                  <a:lnTo>
                    <a:pt x="4272" y="7781"/>
                  </a:lnTo>
                  <a:lnTo>
                    <a:pt x="442" y="8807"/>
                  </a:lnTo>
                  <a:cubicBezTo>
                    <a:pt x="124" y="8893"/>
                    <a:pt x="-66" y="9217"/>
                    <a:pt x="20" y="9536"/>
                  </a:cubicBezTo>
                  <a:cubicBezTo>
                    <a:pt x="91" y="9801"/>
                    <a:pt x="333" y="9980"/>
                    <a:pt x="593" y="9980"/>
                  </a:cubicBezTo>
                  <a:cubicBezTo>
                    <a:pt x="641" y="9980"/>
                    <a:pt x="696" y="9974"/>
                    <a:pt x="750" y="9958"/>
                  </a:cubicBezTo>
                  <a:lnTo>
                    <a:pt x="5724" y="8623"/>
                  </a:lnTo>
                  <a:lnTo>
                    <a:pt x="9477" y="10800"/>
                  </a:lnTo>
                  <a:lnTo>
                    <a:pt x="5724" y="12977"/>
                  </a:lnTo>
                  <a:lnTo>
                    <a:pt x="750" y="11642"/>
                  </a:lnTo>
                  <a:cubicBezTo>
                    <a:pt x="696" y="11626"/>
                    <a:pt x="647" y="11620"/>
                    <a:pt x="593" y="11620"/>
                  </a:cubicBezTo>
                  <a:cubicBezTo>
                    <a:pt x="328" y="11620"/>
                    <a:pt x="91" y="11794"/>
                    <a:pt x="20" y="12064"/>
                  </a:cubicBezTo>
                  <a:cubicBezTo>
                    <a:pt x="-66" y="12383"/>
                    <a:pt x="124" y="12707"/>
                    <a:pt x="442" y="12793"/>
                  </a:cubicBezTo>
                  <a:lnTo>
                    <a:pt x="4272" y="13819"/>
                  </a:lnTo>
                  <a:lnTo>
                    <a:pt x="1604" y="15363"/>
                  </a:lnTo>
                  <a:cubicBezTo>
                    <a:pt x="1317" y="15530"/>
                    <a:pt x="1220" y="15892"/>
                    <a:pt x="1388" y="16178"/>
                  </a:cubicBezTo>
                  <a:cubicBezTo>
                    <a:pt x="1555" y="16464"/>
                    <a:pt x="1917" y="16561"/>
                    <a:pt x="2203" y="16394"/>
                  </a:cubicBezTo>
                  <a:lnTo>
                    <a:pt x="4871" y="14845"/>
                  </a:lnTo>
                  <a:lnTo>
                    <a:pt x="3860" y="18679"/>
                  </a:lnTo>
                  <a:cubicBezTo>
                    <a:pt x="3774" y="18998"/>
                    <a:pt x="3969" y="19322"/>
                    <a:pt x="4282" y="19408"/>
                  </a:cubicBezTo>
                  <a:cubicBezTo>
                    <a:pt x="4601" y="19494"/>
                    <a:pt x="4925" y="19299"/>
                    <a:pt x="5011" y="18986"/>
                  </a:cubicBezTo>
                  <a:lnTo>
                    <a:pt x="6325" y="14008"/>
                  </a:lnTo>
                  <a:lnTo>
                    <a:pt x="10137" y="11799"/>
                  </a:lnTo>
                  <a:lnTo>
                    <a:pt x="10137" y="16507"/>
                  </a:lnTo>
                  <a:lnTo>
                    <a:pt x="6492" y="20142"/>
                  </a:lnTo>
                  <a:cubicBezTo>
                    <a:pt x="6259" y="20374"/>
                    <a:pt x="6259" y="20752"/>
                    <a:pt x="6492" y="20984"/>
                  </a:cubicBezTo>
                  <a:cubicBezTo>
                    <a:pt x="6724" y="21216"/>
                    <a:pt x="7102" y="21216"/>
                    <a:pt x="7334" y="20984"/>
                  </a:cubicBezTo>
                  <a:lnTo>
                    <a:pt x="10142" y="18188"/>
                  </a:lnTo>
                  <a:lnTo>
                    <a:pt x="10142" y="21006"/>
                  </a:lnTo>
                  <a:cubicBezTo>
                    <a:pt x="10142" y="21335"/>
                    <a:pt x="10407" y="21600"/>
                    <a:pt x="10737" y="21600"/>
                  </a:cubicBezTo>
                  <a:cubicBezTo>
                    <a:pt x="11066" y="21600"/>
                    <a:pt x="11331" y="21335"/>
                    <a:pt x="11331" y="21006"/>
                  </a:cubicBezTo>
                  <a:lnTo>
                    <a:pt x="11331" y="18188"/>
                  </a:lnTo>
                  <a:lnTo>
                    <a:pt x="14139" y="20984"/>
                  </a:lnTo>
                  <a:cubicBezTo>
                    <a:pt x="14371" y="21216"/>
                    <a:pt x="14749" y="21216"/>
                    <a:pt x="14981" y="20984"/>
                  </a:cubicBezTo>
                  <a:cubicBezTo>
                    <a:pt x="15214" y="20752"/>
                    <a:pt x="15214" y="20374"/>
                    <a:pt x="14981" y="20142"/>
                  </a:cubicBezTo>
                  <a:lnTo>
                    <a:pt x="11331" y="16507"/>
                  </a:lnTo>
                  <a:lnTo>
                    <a:pt x="11331" y="11799"/>
                  </a:lnTo>
                  <a:lnTo>
                    <a:pt x="15143" y="14008"/>
                  </a:lnTo>
                  <a:lnTo>
                    <a:pt x="16457" y="18986"/>
                  </a:lnTo>
                  <a:cubicBezTo>
                    <a:pt x="16543" y="19305"/>
                    <a:pt x="16867" y="19494"/>
                    <a:pt x="17186" y="19408"/>
                  </a:cubicBezTo>
                  <a:cubicBezTo>
                    <a:pt x="17504" y="19322"/>
                    <a:pt x="17692" y="18998"/>
                    <a:pt x="17606" y="18679"/>
                  </a:cubicBezTo>
                  <a:lnTo>
                    <a:pt x="16597" y="14845"/>
                  </a:lnTo>
                  <a:lnTo>
                    <a:pt x="19265" y="16394"/>
                  </a:lnTo>
                  <a:cubicBezTo>
                    <a:pt x="19551" y="16561"/>
                    <a:pt x="19913" y="16464"/>
                    <a:pt x="20080" y="16178"/>
                  </a:cubicBezTo>
                  <a:cubicBezTo>
                    <a:pt x="20248" y="15892"/>
                    <a:pt x="20151" y="15530"/>
                    <a:pt x="19864" y="15363"/>
                  </a:cubicBezTo>
                  <a:lnTo>
                    <a:pt x="17196" y="13819"/>
                  </a:lnTo>
                  <a:lnTo>
                    <a:pt x="21026" y="12793"/>
                  </a:lnTo>
                  <a:cubicBezTo>
                    <a:pt x="21344" y="12707"/>
                    <a:pt x="21534" y="12383"/>
                    <a:pt x="21448" y="12064"/>
                  </a:cubicBezTo>
                  <a:cubicBezTo>
                    <a:pt x="21377" y="11799"/>
                    <a:pt x="21133" y="11620"/>
                    <a:pt x="20874" y="11620"/>
                  </a:cubicBezTo>
                  <a:cubicBezTo>
                    <a:pt x="20825" y="11620"/>
                    <a:pt x="20772" y="11626"/>
                    <a:pt x="20718" y="11642"/>
                  </a:cubicBezTo>
                  <a:lnTo>
                    <a:pt x="15743" y="12977"/>
                  </a:lnTo>
                  <a:lnTo>
                    <a:pt x="11989" y="10800"/>
                  </a:lnTo>
                  <a:lnTo>
                    <a:pt x="15743" y="8623"/>
                  </a:lnTo>
                  <a:lnTo>
                    <a:pt x="20718" y="9958"/>
                  </a:lnTo>
                  <a:cubicBezTo>
                    <a:pt x="20772" y="9974"/>
                    <a:pt x="20820" y="9980"/>
                    <a:pt x="20874" y="9980"/>
                  </a:cubicBezTo>
                  <a:cubicBezTo>
                    <a:pt x="21138" y="9980"/>
                    <a:pt x="21377" y="9806"/>
                    <a:pt x="21448" y="9536"/>
                  </a:cubicBezTo>
                  <a:cubicBezTo>
                    <a:pt x="21534" y="9217"/>
                    <a:pt x="21344" y="8893"/>
                    <a:pt x="21026" y="8807"/>
                  </a:cubicBezTo>
                  <a:lnTo>
                    <a:pt x="17196" y="7781"/>
                  </a:lnTo>
                  <a:lnTo>
                    <a:pt x="19864" y="6237"/>
                  </a:lnTo>
                  <a:cubicBezTo>
                    <a:pt x="20151" y="6070"/>
                    <a:pt x="20248" y="5708"/>
                    <a:pt x="20080" y="5422"/>
                  </a:cubicBezTo>
                  <a:cubicBezTo>
                    <a:pt x="19913" y="5136"/>
                    <a:pt x="19551" y="5039"/>
                    <a:pt x="19265" y="5206"/>
                  </a:cubicBezTo>
                  <a:lnTo>
                    <a:pt x="16602" y="6750"/>
                  </a:lnTo>
                  <a:lnTo>
                    <a:pt x="17613" y="2916"/>
                  </a:lnTo>
                  <a:cubicBezTo>
                    <a:pt x="17699" y="2597"/>
                    <a:pt x="17504" y="2273"/>
                    <a:pt x="17191" y="2187"/>
                  </a:cubicBezTo>
                  <a:cubicBezTo>
                    <a:pt x="16872" y="2101"/>
                    <a:pt x="16548" y="2296"/>
                    <a:pt x="16462" y="2609"/>
                  </a:cubicBezTo>
                  <a:lnTo>
                    <a:pt x="15149" y="7587"/>
                  </a:lnTo>
                  <a:lnTo>
                    <a:pt x="11331" y="9806"/>
                  </a:lnTo>
                  <a:lnTo>
                    <a:pt x="11331" y="5098"/>
                  </a:lnTo>
                  <a:lnTo>
                    <a:pt x="14981" y="1463"/>
                  </a:lnTo>
                  <a:cubicBezTo>
                    <a:pt x="15214" y="1231"/>
                    <a:pt x="15214" y="853"/>
                    <a:pt x="14981" y="621"/>
                  </a:cubicBezTo>
                  <a:cubicBezTo>
                    <a:pt x="14749" y="389"/>
                    <a:pt x="14371" y="389"/>
                    <a:pt x="14139" y="621"/>
                  </a:cubicBezTo>
                  <a:lnTo>
                    <a:pt x="11331" y="3419"/>
                  </a:lnTo>
                  <a:lnTo>
                    <a:pt x="11331" y="594"/>
                  </a:lnTo>
                  <a:cubicBezTo>
                    <a:pt x="11331" y="265"/>
                    <a:pt x="11066" y="0"/>
                    <a:pt x="10737" y="0"/>
                  </a:cubicBezTo>
                  <a:close/>
                </a:path>
              </a:pathLst>
            </a:custGeom>
            <a:solidFill>
              <a:srgbClr val="929292">
                <a:alpha val="83073"/>
              </a:srgbClr>
            </a:solidFill>
            <a:ln w="12700" cap="flat">
              <a:noFill/>
              <a:miter lim="400000"/>
            </a:ln>
            <a:effectLst/>
          </p:spPr>
          <p:txBody>
            <a:bodyPr wrap="square" lIns="0" tIns="0" rIns="0" bIns="0" numCol="1" anchor="ctr">
              <a:noAutofit/>
            </a:bodyPr>
            <a:lstStyle/>
            <a:p>
              <a:pPr>
                <a:defRPr b="0" sz="3200">
                  <a:solidFill>
                    <a:schemeClr val="accent1">
                      <a:hueOff val="118245"/>
                      <a:lumOff val="-11372"/>
                    </a:schemeClr>
                  </a:solidFill>
                  <a:latin typeface="+mn-lt"/>
                  <a:ea typeface="+mn-ea"/>
                  <a:cs typeface="+mn-cs"/>
                  <a:sym typeface="Helvetica Neue Medium"/>
                </a:defRPr>
              </a:pPr>
            </a:p>
          </p:txBody>
        </p:sp>
        <p:sp>
          <p:nvSpPr>
            <p:cNvPr id="174" name="Snowflake"/>
            <p:cNvSpPr/>
            <p:nvPr/>
          </p:nvSpPr>
          <p:spPr>
            <a:xfrm>
              <a:off x="7176160" y="924109"/>
              <a:ext cx="169777" cy="170849"/>
            </a:xfrm>
            <a:custGeom>
              <a:avLst/>
              <a:gdLst/>
              <a:ahLst/>
              <a:cxnLst>
                <a:cxn ang="0">
                  <a:pos x="wd2" y="hd2"/>
                </a:cxn>
                <a:cxn ang="5400000">
                  <a:pos x="wd2" y="hd2"/>
                </a:cxn>
                <a:cxn ang="10800000">
                  <a:pos x="wd2" y="hd2"/>
                </a:cxn>
                <a:cxn ang="16200000">
                  <a:pos x="wd2" y="hd2"/>
                </a:cxn>
              </a:cxnLst>
              <a:rect l="0" t="0" r="r" b="b"/>
              <a:pathLst>
                <a:path w="21469" h="21600" fill="norm" stroke="1" extrusionOk="0">
                  <a:moveTo>
                    <a:pt x="10737" y="0"/>
                  </a:moveTo>
                  <a:cubicBezTo>
                    <a:pt x="10407" y="0"/>
                    <a:pt x="10142" y="265"/>
                    <a:pt x="10142" y="594"/>
                  </a:cubicBezTo>
                  <a:lnTo>
                    <a:pt x="10142" y="3412"/>
                  </a:lnTo>
                  <a:lnTo>
                    <a:pt x="7334" y="616"/>
                  </a:lnTo>
                  <a:cubicBezTo>
                    <a:pt x="7102" y="384"/>
                    <a:pt x="6724" y="384"/>
                    <a:pt x="6492" y="616"/>
                  </a:cubicBezTo>
                  <a:cubicBezTo>
                    <a:pt x="6259" y="848"/>
                    <a:pt x="6259" y="1226"/>
                    <a:pt x="6492" y="1458"/>
                  </a:cubicBezTo>
                  <a:lnTo>
                    <a:pt x="10142" y="5093"/>
                  </a:lnTo>
                  <a:lnTo>
                    <a:pt x="10142" y="9801"/>
                  </a:lnTo>
                  <a:lnTo>
                    <a:pt x="6330" y="7592"/>
                  </a:lnTo>
                  <a:lnTo>
                    <a:pt x="5011" y="2614"/>
                  </a:lnTo>
                  <a:cubicBezTo>
                    <a:pt x="4925" y="2295"/>
                    <a:pt x="4601" y="2106"/>
                    <a:pt x="4282" y="2192"/>
                  </a:cubicBezTo>
                  <a:cubicBezTo>
                    <a:pt x="3964" y="2278"/>
                    <a:pt x="3774" y="2602"/>
                    <a:pt x="3860" y="2921"/>
                  </a:cubicBezTo>
                  <a:lnTo>
                    <a:pt x="4871" y="6755"/>
                  </a:lnTo>
                  <a:lnTo>
                    <a:pt x="2203" y="5206"/>
                  </a:lnTo>
                  <a:cubicBezTo>
                    <a:pt x="1917" y="5039"/>
                    <a:pt x="1555" y="5136"/>
                    <a:pt x="1388" y="5422"/>
                  </a:cubicBezTo>
                  <a:cubicBezTo>
                    <a:pt x="1220" y="5708"/>
                    <a:pt x="1317" y="6070"/>
                    <a:pt x="1604" y="6237"/>
                  </a:cubicBezTo>
                  <a:lnTo>
                    <a:pt x="4272" y="7781"/>
                  </a:lnTo>
                  <a:lnTo>
                    <a:pt x="442" y="8807"/>
                  </a:lnTo>
                  <a:cubicBezTo>
                    <a:pt x="124" y="8893"/>
                    <a:pt x="-66" y="9217"/>
                    <a:pt x="20" y="9536"/>
                  </a:cubicBezTo>
                  <a:cubicBezTo>
                    <a:pt x="91" y="9801"/>
                    <a:pt x="333" y="9980"/>
                    <a:pt x="593" y="9980"/>
                  </a:cubicBezTo>
                  <a:cubicBezTo>
                    <a:pt x="641" y="9980"/>
                    <a:pt x="696" y="9974"/>
                    <a:pt x="750" y="9958"/>
                  </a:cubicBezTo>
                  <a:lnTo>
                    <a:pt x="5724" y="8623"/>
                  </a:lnTo>
                  <a:lnTo>
                    <a:pt x="9477" y="10800"/>
                  </a:lnTo>
                  <a:lnTo>
                    <a:pt x="5724" y="12977"/>
                  </a:lnTo>
                  <a:lnTo>
                    <a:pt x="750" y="11642"/>
                  </a:lnTo>
                  <a:cubicBezTo>
                    <a:pt x="696" y="11626"/>
                    <a:pt x="647" y="11620"/>
                    <a:pt x="593" y="11620"/>
                  </a:cubicBezTo>
                  <a:cubicBezTo>
                    <a:pt x="328" y="11620"/>
                    <a:pt x="91" y="11794"/>
                    <a:pt x="20" y="12064"/>
                  </a:cubicBezTo>
                  <a:cubicBezTo>
                    <a:pt x="-66" y="12383"/>
                    <a:pt x="124" y="12707"/>
                    <a:pt x="442" y="12793"/>
                  </a:cubicBezTo>
                  <a:lnTo>
                    <a:pt x="4272" y="13819"/>
                  </a:lnTo>
                  <a:lnTo>
                    <a:pt x="1604" y="15363"/>
                  </a:lnTo>
                  <a:cubicBezTo>
                    <a:pt x="1317" y="15530"/>
                    <a:pt x="1220" y="15892"/>
                    <a:pt x="1388" y="16178"/>
                  </a:cubicBezTo>
                  <a:cubicBezTo>
                    <a:pt x="1555" y="16464"/>
                    <a:pt x="1917" y="16561"/>
                    <a:pt x="2203" y="16394"/>
                  </a:cubicBezTo>
                  <a:lnTo>
                    <a:pt x="4871" y="14845"/>
                  </a:lnTo>
                  <a:lnTo>
                    <a:pt x="3860" y="18679"/>
                  </a:lnTo>
                  <a:cubicBezTo>
                    <a:pt x="3774" y="18998"/>
                    <a:pt x="3969" y="19322"/>
                    <a:pt x="4282" y="19408"/>
                  </a:cubicBezTo>
                  <a:cubicBezTo>
                    <a:pt x="4601" y="19494"/>
                    <a:pt x="4925" y="19299"/>
                    <a:pt x="5011" y="18986"/>
                  </a:cubicBezTo>
                  <a:lnTo>
                    <a:pt x="6325" y="14008"/>
                  </a:lnTo>
                  <a:lnTo>
                    <a:pt x="10137" y="11799"/>
                  </a:lnTo>
                  <a:lnTo>
                    <a:pt x="10137" y="16507"/>
                  </a:lnTo>
                  <a:lnTo>
                    <a:pt x="6492" y="20142"/>
                  </a:lnTo>
                  <a:cubicBezTo>
                    <a:pt x="6259" y="20374"/>
                    <a:pt x="6259" y="20752"/>
                    <a:pt x="6492" y="20984"/>
                  </a:cubicBezTo>
                  <a:cubicBezTo>
                    <a:pt x="6724" y="21216"/>
                    <a:pt x="7102" y="21216"/>
                    <a:pt x="7334" y="20984"/>
                  </a:cubicBezTo>
                  <a:lnTo>
                    <a:pt x="10142" y="18188"/>
                  </a:lnTo>
                  <a:lnTo>
                    <a:pt x="10142" y="21006"/>
                  </a:lnTo>
                  <a:cubicBezTo>
                    <a:pt x="10142" y="21335"/>
                    <a:pt x="10407" y="21600"/>
                    <a:pt x="10737" y="21600"/>
                  </a:cubicBezTo>
                  <a:cubicBezTo>
                    <a:pt x="11066" y="21600"/>
                    <a:pt x="11331" y="21335"/>
                    <a:pt x="11331" y="21006"/>
                  </a:cubicBezTo>
                  <a:lnTo>
                    <a:pt x="11331" y="18188"/>
                  </a:lnTo>
                  <a:lnTo>
                    <a:pt x="14139" y="20984"/>
                  </a:lnTo>
                  <a:cubicBezTo>
                    <a:pt x="14371" y="21216"/>
                    <a:pt x="14749" y="21216"/>
                    <a:pt x="14981" y="20984"/>
                  </a:cubicBezTo>
                  <a:cubicBezTo>
                    <a:pt x="15214" y="20752"/>
                    <a:pt x="15214" y="20374"/>
                    <a:pt x="14981" y="20142"/>
                  </a:cubicBezTo>
                  <a:lnTo>
                    <a:pt x="11331" y="16507"/>
                  </a:lnTo>
                  <a:lnTo>
                    <a:pt x="11331" y="11799"/>
                  </a:lnTo>
                  <a:lnTo>
                    <a:pt x="15143" y="14008"/>
                  </a:lnTo>
                  <a:lnTo>
                    <a:pt x="16457" y="18986"/>
                  </a:lnTo>
                  <a:cubicBezTo>
                    <a:pt x="16543" y="19305"/>
                    <a:pt x="16867" y="19494"/>
                    <a:pt x="17186" y="19408"/>
                  </a:cubicBezTo>
                  <a:cubicBezTo>
                    <a:pt x="17504" y="19322"/>
                    <a:pt x="17692" y="18998"/>
                    <a:pt x="17606" y="18679"/>
                  </a:cubicBezTo>
                  <a:lnTo>
                    <a:pt x="16597" y="14845"/>
                  </a:lnTo>
                  <a:lnTo>
                    <a:pt x="19265" y="16394"/>
                  </a:lnTo>
                  <a:cubicBezTo>
                    <a:pt x="19551" y="16561"/>
                    <a:pt x="19913" y="16464"/>
                    <a:pt x="20080" y="16178"/>
                  </a:cubicBezTo>
                  <a:cubicBezTo>
                    <a:pt x="20248" y="15892"/>
                    <a:pt x="20151" y="15530"/>
                    <a:pt x="19864" y="15363"/>
                  </a:cubicBezTo>
                  <a:lnTo>
                    <a:pt x="17196" y="13819"/>
                  </a:lnTo>
                  <a:lnTo>
                    <a:pt x="21026" y="12793"/>
                  </a:lnTo>
                  <a:cubicBezTo>
                    <a:pt x="21344" y="12707"/>
                    <a:pt x="21534" y="12383"/>
                    <a:pt x="21448" y="12064"/>
                  </a:cubicBezTo>
                  <a:cubicBezTo>
                    <a:pt x="21377" y="11799"/>
                    <a:pt x="21133" y="11620"/>
                    <a:pt x="20874" y="11620"/>
                  </a:cubicBezTo>
                  <a:cubicBezTo>
                    <a:pt x="20825" y="11620"/>
                    <a:pt x="20772" y="11626"/>
                    <a:pt x="20718" y="11642"/>
                  </a:cubicBezTo>
                  <a:lnTo>
                    <a:pt x="15743" y="12977"/>
                  </a:lnTo>
                  <a:lnTo>
                    <a:pt x="11989" y="10800"/>
                  </a:lnTo>
                  <a:lnTo>
                    <a:pt x="15743" y="8623"/>
                  </a:lnTo>
                  <a:lnTo>
                    <a:pt x="20718" y="9958"/>
                  </a:lnTo>
                  <a:cubicBezTo>
                    <a:pt x="20772" y="9974"/>
                    <a:pt x="20820" y="9980"/>
                    <a:pt x="20874" y="9980"/>
                  </a:cubicBezTo>
                  <a:cubicBezTo>
                    <a:pt x="21138" y="9980"/>
                    <a:pt x="21377" y="9806"/>
                    <a:pt x="21448" y="9536"/>
                  </a:cubicBezTo>
                  <a:cubicBezTo>
                    <a:pt x="21534" y="9217"/>
                    <a:pt x="21344" y="8893"/>
                    <a:pt x="21026" y="8807"/>
                  </a:cubicBezTo>
                  <a:lnTo>
                    <a:pt x="17196" y="7781"/>
                  </a:lnTo>
                  <a:lnTo>
                    <a:pt x="19864" y="6237"/>
                  </a:lnTo>
                  <a:cubicBezTo>
                    <a:pt x="20151" y="6070"/>
                    <a:pt x="20248" y="5708"/>
                    <a:pt x="20080" y="5422"/>
                  </a:cubicBezTo>
                  <a:cubicBezTo>
                    <a:pt x="19913" y="5136"/>
                    <a:pt x="19551" y="5039"/>
                    <a:pt x="19265" y="5206"/>
                  </a:cubicBezTo>
                  <a:lnTo>
                    <a:pt x="16602" y="6750"/>
                  </a:lnTo>
                  <a:lnTo>
                    <a:pt x="17613" y="2916"/>
                  </a:lnTo>
                  <a:cubicBezTo>
                    <a:pt x="17699" y="2597"/>
                    <a:pt x="17504" y="2273"/>
                    <a:pt x="17191" y="2187"/>
                  </a:cubicBezTo>
                  <a:cubicBezTo>
                    <a:pt x="16872" y="2101"/>
                    <a:pt x="16548" y="2296"/>
                    <a:pt x="16462" y="2609"/>
                  </a:cubicBezTo>
                  <a:lnTo>
                    <a:pt x="15149" y="7587"/>
                  </a:lnTo>
                  <a:lnTo>
                    <a:pt x="11331" y="9806"/>
                  </a:lnTo>
                  <a:lnTo>
                    <a:pt x="11331" y="5098"/>
                  </a:lnTo>
                  <a:lnTo>
                    <a:pt x="14981" y="1463"/>
                  </a:lnTo>
                  <a:cubicBezTo>
                    <a:pt x="15214" y="1231"/>
                    <a:pt x="15214" y="853"/>
                    <a:pt x="14981" y="621"/>
                  </a:cubicBezTo>
                  <a:cubicBezTo>
                    <a:pt x="14749" y="389"/>
                    <a:pt x="14371" y="389"/>
                    <a:pt x="14139" y="621"/>
                  </a:cubicBezTo>
                  <a:lnTo>
                    <a:pt x="11331" y="3419"/>
                  </a:lnTo>
                  <a:lnTo>
                    <a:pt x="11331" y="594"/>
                  </a:lnTo>
                  <a:cubicBezTo>
                    <a:pt x="11331" y="265"/>
                    <a:pt x="11066" y="0"/>
                    <a:pt x="10737" y="0"/>
                  </a:cubicBezTo>
                  <a:close/>
                </a:path>
              </a:pathLst>
            </a:custGeom>
            <a:solidFill>
              <a:srgbClr val="929292">
                <a:alpha val="83073"/>
              </a:srgbClr>
            </a:solidFill>
            <a:ln w="12700" cap="flat">
              <a:noFill/>
              <a:miter lim="400000"/>
            </a:ln>
            <a:effectLst/>
          </p:spPr>
          <p:txBody>
            <a:bodyPr wrap="square" lIns="0" tIns="0" rIns="0" bIns="0" numCol="1" anchor="ctr">
              <a:noAutofit/>
            </a:bodyPr>
            <a:lstStyle/>
            <a:p>
              <a:pPr>
                <a:defRPr b="0" sz="3200">
                  <a:solidFill>
                    <a:schemeClr val="accent1">
                      <a:hueOff val="118245"/>
                      <a:lumOff val="-11372"/>
                    </a:schemeClr>
                  </a:solidFill>
                  <a:latin typeface="+mn-lt"/>
                  <a:ea typeface="+mn-ea"/>
                  <a:cs typeface="+mn-cs"/>
                  <a:sym typeface="Helvetica Neue Medium"/>
                </a:defRPr>
              </a:pPr>
            </a:p>
          </p:txBody>
        </p:sp>
        <p:sp>
          <p:nvSpPr>
            <p:cNvPr id="175" name="Snowflake"/>
            <p:cNvSpPr/>
            <p:nvPr/>
          </p:nvSpPr>
          <p:spPr>
            <a:xfrm>
              <a:off x="7001726" y="1701515"/>
              <a:ext cx="169777" cy="170849"/>
            </a:xfrm>
            <a:custGeom>
              <a:avLst/>
              <a:gdLst/>
              <a:ahLst/>
              <a:cxnLst>
                <a:cxn ang="0">
                  <a:pos x="wd2" y="hd2"/>
                </a:cxn>
                <a:cxn ang="5400000">
                  <a:pos x="wd2" y="hd2"/>
                </a:cxn>
                <a:cxn ang="10800000">
                  <a:pos x="wd2" y="hd2"/>
                </a:cxn>
                <a:cxn ang="16200000">
                  <a:pos x="wd2" y="hd2"/>
                </a:cxn>
              </a:cxnLst>
              <a:rect l="0" t="0" r="r" b="b"/>
              <a:pathLst>
                <a:path w="21469" h="21600" fill="norm" stroke="1" extrusionOk="0">
                  <a:moveTo>
                    <a:pt x="10737" y="0"/>
                  </a:moveTo>
                  <a:cubicBezTo>
                    <a:pt x="10407" y="0"/>
                    <a:pt x="10142" y="265"/>
                    <a:pt x="10142" y="594"/>
                  </a:cubicBezTo>
                  <a:lnTo>
                    <a:pt x="10142" y="3412"/>
                  </a:lnTo>
                  <a:lnTo>
                    <a:pt x="7334" y="616"/>
                  </a:lnTo>
                  <a:cubicBezTo>
                    <a:pt x="7102" y="384"/>
                    <a:pt x="6724" y="384"/>
                    <a:pt x="6492" y="616"/>
                  </a:cubicBezTo>
                  <a:cubicBezTo>
                    <a:pt x="6259" y="848"/>
                    <a:pt x="6259" y="1226"/>
                    <a:pt x="6492" y="1458"/>
                  </a:cubicBezTo>
                  <a:lnTo>
                    <a:pt x="10142" y="5093"/>
                  </a:lnTo>
                  <a:lnTo>
                    <a:pt x="10142" y="9801"/>
                  </a:lnTo>
                  <a:lnTo>
                    <a:pt x="6330" y="7592"/>
                  </a:lnTo>
                  <a:lnTo>
                    <a:pt x="5011" y="2614"/>
                  </a:lnTo>
                  <a:cubicBezTo>
                    <a:pt x="4925" y="2295"/>
                    <a:pt x="4601" y="2106"/>
                    <a:pt x="4282" y="2192"/>
                  </a:cubicBezTo>
                  <a:cubicBezTo>
                    <a:pt x="3964" y="2278"/>
                    <a:pt x="3774" y="2602"/>
                    <a:pt x="3860" y="2921"/>
                  </a:cubicBezTo>
                  <a:lnTo>
                    <a:pt x="4871" y="6755"/>
                  </a:lnTo>
                  <a:lnTo>
                    <a:pt x="2203" y="5206"/>
                  </a:lnTo>
                  <a:cubicBezTo>
                    <a:pt x="1917" y="5039"/>
                    <a:pt x="1555" y="5136"/>
                    <a:pt x="1388" y="5422"/>
                  </a:cubicBezTo>
                  <a:cubicBezTo>
                    <a:pt x="1220" y="5708"/>
                    <a:pt x="1317" y="6070"/>
                    <a:pt x="1604" y="6237"/>
                  </a:cubicBezTo>
                  <a:lnTo>
                    <a:pt x="4272" y="7781"/>
                  </a:lnTo>
                  <a:lnTo>
                    <a:pt x="442" y="8807"/>
                  </a:lnTo>
                  <a:cubicBezTo>
                    <a:pt x="124" y="8893"/>
                    <a:pt x="-66" y="9217"/>
                    <a:pt x="20" y="9536"/>
                  </a:cubicBezTo>
                  <a:cubicBezTo>
                    <a:pt x="91" y="9801"/>
                    <a:pt x="333" y="9980"/>
                    <a:pt x="593" y="9980"/>
                  </a:cubicBezTo>
                  <a:cubicBezTo>
                    <a:pt x="641" y="9980"/>
                    <a:pt x="696" y="9974"/>
                    <a:pt x="750" y="9958"/>
                  </a:cubicBezTo>
                  <a:lnTo>
                    <a:pt x="5724" y="8623"/>
                  </a:lnTo>
                  <a:lnTo>
                    <a:pt x="9477" y="10800"/>
                  </a:lnTo>
                  <a:lnTo>
                    <a:pt x="5724" y="12977"/>
                  </a:lnTo>
                  <a:lnTo>
                    <a:pt x="750" y="11642"/>
                  </a:lnTo>
                  <a:cubicBezTo>
                    <a:pt x="696" y="11626"/>
                    <a:pt x="647" y="11620"/>
                    <a:pt x="593" y="11620"/>
                  </a:cubicBezTo>
                  <a:cubicBezTo>
                    <a:pt x="328" y="11620"/>
                    <a:pt x="91" y="11794"/>
                    <a:pt x="20" y="12064"/>
                  </a:cubicBezTo>
                  <a:cubicBezTo>
                    <a:pt x="-66" y="12383"/>
                    <a:pt x="124" y="12707"/>
                    <a:pt x="442" y="12793"/>
                  </a:cubicBezTo>
                  <a:lnTo>
                    <a:pt x="4272" y="13819"/>
                  </a:lnTo>
                  <a:lnTo>
                    <a:pt x="1604" y="15363"/>
                  </a:lnTo>
                  <a:cubicBezTo>
                    <a:pt x="1317" y="15530"/>
                    <a:pt x="1220" y="15892"/>
                    <a:pt x="1388" y="16178"/>
                  </a:cubicBezTo>
                  <a:cubicBezTo>
                    <a:pt x="1555" y="16464"/>
                    <a:pt x="1917" y="16561"/>
                    <a:pt x="2203" y="16394"/>
                  </a:cubicBezTo>
                  <a:lnTo>
                    <a:pt x="4871" y="14845"/>
                  </a:lnTo>
                  <a:lnTo>
                    <a:pt x="3860" y="18679"/>
                  </a:lnTo>
                  <a:cubicBezTo>
                    <a:pt x="3774" y="18998"/>
                    <a:pt x="3969" y="19322"/>
                    <a:pt x="4282" y="19408"/>
                  </a:cubicBezTo>
                  <a:cubicBezTo>
                    <a:pt x="4601" y="19494"/>
                    <a:pt x="4925" y="19299"/>
                    <a:pt x="5011" y="18986"/>
                  </a:cubicBezTo>
                  <a:lnTo>
                    <a:pt x="6325" y="14008"/>
                  </a:lnTo>
                  <a:lnTo>
                    <a:pt x="10137" y="11799"/>
                  </a:lnTo>
                  <a:lnTo>
                    <a:pt x="10137" y="16507"/>
                  </a:lnTo>
                  <a:lnTo>
                    <a:pt x="6492" y="20142"/>
                  </a:lnTo>
                  <a:cubicBezTo>
                    <a:pt x="6259" y="20374"/>
                    <a:pt x="6259" y="20752"/>
                    <a:pt x="6492" y="20984"/>
                  </a:cubicBezTo>
                  <a:cubicBezTo>
                    <a:pt x="6724" y="21216"/>
                    <a:pt x="7102" y="21216"/>
                    <a:pt x="7334" y="20984"/>
                  </a:cubicBezTo>
                  <a:lnTo>
                    <a:pt x="10142" y="18188"/>
                  </a:lnTo>
                  <a:lnTo>
                    <a:pt x="10142" y="21006"/>
                  </a:lnTo>
                  <a:cubicBezTo>
                    <a:pt x="10142" y="21335"/>
                    <a:pt x="10407" y="21600"/>
                    <a:pt x="10737" y="21600"/>
                  </a:cubicBezTo>
                  <a:cubicBezTo>
                    <a:pt x="11066" y="21600"/>
                    <a:pt x="11331" y="21335"/>
                    <a:pt x="11331" y="21006"/>
                  </a:cubicBezTo>
                  <a:lnTo>
                    <a:pt x="11331" y="18188"/>
                  </a:lnTo>
                  <a:lnTo>
                    <a:pt x="14139" y="20984"/>
                  </a:lnTo>
                  <a:cubicBezTo>
                    <a:pt x="14371" y="21216"/>
                    <a:pt x="14749" y="21216"/>
                    <a:pt x="14981" y="20984"/>
                  </a:cubicBezTo>
                  <a:cubicBezTo>
                    <a:pt x="15214" y="20752"/>
                    <a:pt x="15214" y="20374"/>
                    <a:pt x="14981" y="20142"/>
                  </a:cubicBezTo>
                  <a:lnTo>
                    <a:pt x="11331" y="16507"/>
                  </a:lnTo>
                  <a:lnTo>
                    <a:pt x="11331" y="11799"/>
                  </a:lnTo>
                  <a:lnTo>
                    <a:pt x="15143" y="14008"/>
                  </a:lnTo>
                  <a:lnTo>
                    <a:pt x="16457" y="18986"/>
                  </a:lnTo>
                  <a:cubicBezTo>
                    <a:pt x="16543" y="19305"/>
                    <a:pt x="16867" y="19494"/>
                    <a:pt x="17186" y="19408"/>
                  </a:cubicBezTo>
                  <a:cubicBezTo>
                    <a:pt x="17504" y="19322"/>
                    <a:pt x="17692" y="18998"/>
                    <a:pt x="17606" y="18679"/>
                  </a:cubicBezTo>
                  <a:lnTo>
                    <a:pt x="16597" y="14845"/>
                  </a:lnTo>
                  <a:lnTo>
                    <a:pt x="19265" y="16394"/>
                  </a:lnTo>
                  <a:cubicBezTo>
                    <a:pt x="19551" y="16561"/>
                    <a:pt x="19913" y="16464"/>
                    <a:pt x="20080" y="16178"/>
                  </a:cubicBezTo>
                  <a:cubicBezTo>
                    <a:pt x="20248" y="15892"/>
                    <a:pt x="20151" y="15530"/>
                    <a:pt x="19864" y="15363"/>
                  </a:cubicBezTo>
                  <a:lnTo>
                    <a:pt x="17196" y="13819"/>
                  </a:lnTo>
                  <a:lnTo>
                    <a:pt x="21026" y="12793"/>
                  </a:lnTo>
                  <a:cubicBezTo>
                    <a:pt x="21344" y="12707"/>
                    <a:pt x="21534" y="12383"/>
                    <a:pt x="21448" y="12064"/>
                  </a:cubicBezTo>
                  <a:cubicBezTo>
                    <a:pt x="21377" y="11799"/>
                    <a:pt x="21133" y="11620"/>
                    <a:pt x="20874" y="11620"/>
                  </a:cubicBezTo>
                  <a:cubicBezTo>
                    <a:pt x="20825" y="11620"/>
                    <a:pt x="20772" y="11626"/>
                    <a:pt x="20718" y="11642"/>
                  </a:cubicBezTo>
                  <a:lnTo>
                    <a:pt x="15743" y="12977"/>
                  </a:lnTo>
                  <a:lnTo>
                    <a:pt x="11989" y="10800"/>
                  </a:lnTo>
                  <a:lnTo>
                    <a:pt x="15743" y="8623"/>
                  </a:lnTo>
                  <a:lnTo>
                    <a:pt x="20718" y="9958"/>
                  </a:lnTo>
                  <a:cubicBezTo>
                    <a:pt x="20772" y="9974"/>
                    <a:pt x="20820" y="9980"/>
                    <a:pt x="20874" y="9980"/>
                  </a:cubicBezTo>
                  <a:cubicBezTo>
                    <a:pt x="21138" y="9980"/>
                    <a:pt x="21377" y="9806"/>
                    <a:pt x="21448" y="9536"/>
                  </a:cubicBezTo>
                  <a:cubicBezTo>
                    <a:pt x="21534" y="9217"/>
                    <a:pt x="21344" y="8893"/>
                    <a:pt x="21026" y="8807"/>
                  </a:cubicBezTo>
                  <a:lnTo>
                    <a:pt x="17196" y="7781"/>
                  </a:lnTo>
                  <a:lnTo>
                    <a:pt x="19864" y="6237"/>
                  </a:lnTo>
                  <a:cubicBezTo>
                    <a:pt x="20151" y="6070"/>
                    <a:pt x="20248" y="5708"/>
                    <a:pt x="20080" y="5422"/>
                  </a:cubicBezTo>
                  <a:cubicBezTo>
                    <a:pt x="19913" y="5136"/>
                    <a:pt x="19551" y="5039"/>
                    <a:pt x="19265" y="5206"/>
                  </a:cubicBezTo>
                  <a:lnTo>
                    <a:pt x="16602" y="6750"/>
                  </a:lnTo>
                  <a:lnTo>
                    <a:pt x="17613" y="2916"/>
                  </a:lnTo>
                  <a:cubicBezTo>
                    <a:pt x="17699" y="2597"/>
                    <a:pt x="17504" y="2273"/>
                    <a:pt x="17191" y="2187"/>
                  </a:cubicBezTo>
                  <a:cubicBezTo>
                    <a:pt x="16872" y="2101"/>
                    <a:pt x="16548" y="2296"/>
                    <a:pt x="16462" y="2609"/>
                  </a:cubicBezTo>
                  <a:lnTo>
                    <a:pt x="15149" y="7587"/>
                  </a:lnTo>
                  <a:lnTo>
                    <a:pt x="11331" y="9806"/>
                  </a:lnTo>
                  <a:lnTo>
                    <a:pt x="11331" y="5098"/>
                  </a:lnTo>
                  <a:lnTo>
                    <a:pt x="14981" y="1463"/>
                  </a:lnTo>
                  <a:cubicBezTo>
                    <a:pt x="15214" y="1231"/>
                    <a:pt x="15214" y="853"/>
                    <a:pt x="14981" y="621"/>
                  </a:cubicBezTo>
                  <a:cubicBezTo>
                    <a:pt x="14749" y="389"/>
                    <a:pt x="14371" y="389"/>
                    <a:pt x="14139" y="621"/>
                  </a:cubicBezTo>
                  <a:lnTo>
                    <a:pt x="11331" y="3419"/>
                  </a:lnTo>
                  <a:lnTo>
                    <a:pt x="11331" y="594"/>
                  </a:lnTo>
                  <a:cubicBezTo>
                    <a:pt x="11331" y="265"/>
                    <a:pt x="11066" y="0"/>
                    <a:pt x="10737" y="0"/>
                  </a:cubicBezTo>
                  <a:close/>
                </a:path>
              </a:pathLst>
            </a:custGeom>
            <a:solidFill>
              <a:srgbClr val="929292">
                <a:alpha val="83073"/>
              </a:srgbClr>
            </a:solidFill>
            <a:ln w="12700" cap="flat">
              <a:noFill/>
              <a:miter lim="400000"/>
            </a:ln>
            <a:effectLst/>
          </p:spPr>
          <p:txBody>
            <a:bodyPr wrap="square" lIns="0" tIns="0" rIns="0" bIns="0" numCol="1" anchor="ctr">
              <a:noAutofit/>
            </a:bodyPr>
            <a:lstStyle/>
            <a:p>
              <a:pPr>
                <a:defRPr b="0" sz="3200">
                  <a:solidFill>
                    <a:schemeClr val="accent1">
                      <a:hueOff val="118245"/>
                      <a:lumOff val="-11372"/>
                    </a:schemeClr>
                  </a:solidFill>
                  <a:latin typeface="+mn-lt"/>
                  <a:ea typeface="+mn-ea"/>
                  <a:cs typeface="+mn-cs"/>
                  <a:sym typeface="Helvetica Neue Medium"/>
                </a:defRPr>
              </a:pPr>
            </a:p>
          </p:txBody>
        </p:sp>
        <p:sp>
          <p:nvSpPr>
            <p:cNvPr id="176" name="Snowflake"/>
            <p:cNvSpPr/>
            <p:nvPr/>
          </p:nvSpPr>
          <p:spPr>
            <a:xfrm>
              <a:off x="5843225" y="1000244"/>
              <a:ext cx="169777" cy="170848"/>
            </a:xfrm>
            <a:custGeom>
              <a:avLst/>
              <a:gdLst/>
              <a:ahLst/>
              <a:cxnLst>
                <a:cxn ang="0">
                  <a:pos x="wd2" y="hd2"/>
                </a:cxn>
                <a:cxn ang="5400000">
                  <a:pos x="wd2" y="hd2"/>
                </a:cxn>
                <a:cxn ang="10800000">
                  <a:pos x="wd2" y="hd2"/>
                </a:cxn>
                <a:cxn ang="16200000">
                  <a:pos x="wd2" y="hd2"/>
                </a:cxn>
              </a:cxnLst>
              <a:rect l="0" t="0" r="r" b="b"/>
              <a:pathLst>
                <a:path w="21469" h="21600" fill="norm" stroke="1" extrusionOk="0">
                  <a:moveTo>
                    <a:pt x="10737" y="0"/>
                  </a:moveTo>
                  <a:cubicBezTo>
                    <a:pt x="10407" y="0"/>
                    <a:pt x="10142" y="265"/>
                    <a:pt x="10142" y="594"/>
                  </a:cubicBezTo>
                  <a:lnTo>
                    <a:pt x="10142" y="3412"/>
                  </a:lnTo>
                  <a:lnTo>
                    <a:pt x="7334" y="616"/>
                  </a:lnTo>
                  <a:cubicBezTo>
                    <a:pt x="7102" y="384"/>
                    <a:pt x="6724" y="384"/>
                    <a:pt x="6492" y="616"/>
                  </a:cubicBezTo>
                  <a:cubicBezTo>
                    <a:pt x="6259" y="848"/>
                    <a:pt x="6259" y="1226"/>
                    <a:pt x="6492" y="1458"/>
                  </a:cubicBezTo>
                  <a:lnTo>
                    <a:pt x="10142" y="5093"/>
                  </a:lnTo>
                  <a:lnTo>
                    <a:pt x="10142" y="9801"/>
                  </a:lnTo>
                  <a:lnTo>
                    <a:pt x="6330" y="7592"/>
                  </a:lnTo>
                  <a:lnTo>
                    <a:pt x="5011" y="2614"/>
                  </a:lnTo>
                  <a:cubicBezTo>
                    <a:pt x="4925" y="2295"/>
                    <a:pt x="4601" y="2106"/>
                    <a:pt x="4282" y="2192"/>
                  </a:cubicBezTo>
                  <a:cubicBezTo>
                    <a:pt x="3964" y="2278"/>
                    <a:pt x="3774" y="2602"/>
                    <a:pt x="3860" y="2921"/>
                  </a:cubicBezTo>
                  <a:lnTo>
                    <a:pt x="4871" y="6755"/>
                  </a:lnTo>
                  <a:lnTo>
                    <a:pt x="2203" y="5206"/>
                  </a:lnTo>
                  <a:cubicBezTo>
                    <a:pt x="1917" y="5039"/>
                    <a:pt x="1555" y="5136"/>
                    <a:pt x="1388" y="5422"/>
                  </a:cubicBezTo>
                  <a:cubicBezTo>
                    <a:pt x="1220" y="5708"/>
                    <a:pt x="1317" y="6070"/>
                    <a:pt x="1604" y="6237"/>
                  </a:cubicBezTo>
                  <a:lnTo>
                    <a:pt x="4272" y="7781"/>
                  </a:lnTo>
                  <a:lnTo>
                    <a:pt x="442" y="8807"/>
                  </a:lnTo>
                  <a:cubicBezTo>
                    <a:pt x="124" y="8893"/>
                    <a:pt x="-66" y="9217"/>
                    <a:pt x="20" y="9536"/>
                  </a:cubicBezTo>
                  <a:cubicBezTo>
                    <a:pt x="91" y="9801"/>
                    <a:pt x="333" y="9980"/>
                    <a:pt x="593" y="9980"/>
                  </a:cubicBezTo>
                  <a:cubicBezTo>
                    <a:pt x="641" y="9980"/>
                    <a:pt x="696" y="9974"/>
                    <a:pt x="750" y="9958"/>
                  </a:cubicBezTo>
                  <a:lnTo>
                    <a:pt x="5724" y="8623"/>
                  </a:lnTo>
                  <a:lnTo>
                    <a:pt x="9477" y="10800"/>
                  </a:lnTo>
                  <a:lnTo>
                    <a:pt x="5724" y="12977"/>
                  </a:lnTo>
                  <a:lnTo>
                    <a:pt x="750" y="11642"/>
                  </a:lnTo>
                  <a:cubicBezTo>
                    <a:pt x="696" y="11626"/>
                    <a:pt x="647" y="11620"/>
                    <a:pt x="593" y="11620"/>
                  </a:cubicBezTo>
                  <a:cubicBezTo>
                    <a:pt x="328" y="11620"/>
                    <a:pt x="91" y="11794"/>
                    <a:pt x="20" y="12064"/>
                  </a:cubicBezTo>
                  <a:cubicBezTo>
                    <a:pt x="-66" y="12383"/>
                    <a:pt x="124" y="12707"/>
                    <a:pt x="442" y="12793"/>
                  </a:cubicBezTo>
                  <a:lnTo>
                    <a:pt x="4272" y="13819"/>
                  </a:lnTo>
                  <a:lnTo>
                    <a:pt x="1604" y="15363"/>
                  </a:lnTo>
                  <a:cubicBezTo>
                    <a:pt x="1317" y="15530"/>
                    <a:pt x="1220" y="15892"/>
                    <a:pt x="1388" y="16178"/>
                  </a:cubicBezTo>
                  <a:cubicBezTo>
                    <a:pt x="1555" y="16464"/>
                    <a:pt x="1917" y="16561"/>
                    <a:pt x="2203" y="16394"/>
                  </a:cubicBezTo>
                  <a:lnTo>
                    <a:pt x="4871" y="14845"/>
                  </a:lnTo>
                  <a:lnTo>
                    <a:pt x="3860" y="18679"/>
                  </a:lnTo>
                  <a:cubicBezTo>
                    <a:pt x="3774" y="18998"/>
                    <a:pt x="3969" y="19322"/>
                    <a:pt x="4282" y="19408"/>
                  </a:cubicBezTo>
                  <a:cubicBezTo>
                    <a:pt x="4601" y="19494"/>
                    <a:pt x="4925" y="19299"/>
                    <a:pt x="5011" y="18986"/>
                  </a:cubicBezTo>
                  <a:lnTo>
                    <a:pt x="6325" y="14008"/>
                  </a:lnTo>
                  <a:lnTo>
                    <a:pt x="10137" y="11799"/>
                  </a:lnTo>
                  <a:lnTo>
                    <a:pt x="10137" y="16507"/>
                  </a:lnTo>
                  <a:lnTo>
                    <a:pt x="6492" y="20142"/>
                  </a:lnTo>
                  <a:cubicBezTo>
                    <a:pt x="6259" y="20374"/>
                    <a:pt x="6259" y="20752"/>
                    <a:pt x="6492" y="20984"/>
                  </a:cubicBezTo>
                  <a:cubicBezTo>
                    <a:pt x="6724" y="21216"/>
                    <a:pt x="7102" y="21216"/>
                    <a:pt x="7334" y="20984"/>
                  </a:cubicBezTo>
                  <a:lnTo>
                    <a:pt x="10142" y="18188"/>
                  </a:lnTo>
                  <a:lnTo>
                    <a:pt x="10142" y="21006"/>
                  </a:lnTo>
                  <a:cubicBezTo>
                    <a:pt x="10142" y="21335"/>
                    <a:pt x="10407" y="21600"/>
                    <a:pt x="10737" y="21600"/>
                  </a:cubicBezTo>
                  <a:cubicBezTo>
                    <a:pt x="11066" y="21600"/>
                    <a:pt x="11331" y="21335"/>
                    <a:pt x="11331" y="21006"/>
                  </a:cubicBezTo>
                  <a:lnTo>
                    <a:pt x="11331" y="18188"/>
                  </a:lnTo>
                  <a:lnTo>
                    <a:pt x="14139" y="20984"/>
                  </a:lnTo>
                  <a:cubicBezTo>
                    <a:pt x="14371" y="21216"/>
                    <a:pt x="14749" y="21216"/>
                    <a:pt x="14981" y="20984"/>
                  </a:cubicBezTo>
                  <a:cubicBezTo>
                    <a:pt x="15214" y="20752"/>
                    <a:pt x="15214" y="20374"/>
                    <a:pt x="14981" y="20142"/>
                  </a:cubicBezTo>
                  <a:lnTo>
                    <a:pt x="11331" y="16507"/>
                  </a:lnTo>
                  <a:lnTo>
                    <a:pt x="11331" y="11799"/>
                  </a:lnTo>
                  <a:lnTo>
                    <a:pt x="15143" y="14008"/>
                  </a:lnTo>
                  <a:lnTo>
                    <a:pt x="16457" y="18986"/>
                  </a:lnTo>
                  <a:cubicBezTo>
                    <a:pt x="16543" y="19305"/>
                    <a:pt x="16867" y="19494"/>
                    <a:pt x="17186" y="19408"/>
                  </a:cubicBezTo>
                  <a:cubicBezTo>
                    <a:pt x="17504" y="19322"/>
                    <a:pt x="17692" y="18998"/>
                    <a:pt x="17606" y="18679"/>
                  </a:cubicBezTo>
                  <a:lnTo>
                    <a:pt x="16597" y="14845"/>
                  </a:lnTo>
                  <a:lnTo>
                    <a:pt x="19265" y="16394"/>
                  </a:lnTo>
                  <a:cubicBezTo>
                    <a:pt x="19551" y="16561"/>
                    <a:pt x="19913" y="16464"/>
                    <a:pt x="20080" y="16178"/>
                  </a:cubicBezTo>
                  <a:cubicBezTo>
                    <a:pt x="20248" y="15892"/>
                    <a:pt x="20151" y="15530"/>
                    <a:pt x="19864" y="15363"/>
                  </a:cubicBezTo>
                  <a:lnTo>
                    <a:pt x="17196" y="13819"/>
                  </a:lnTo>
                  <a:lnTo>
                    <a:pt x="21026" y="12793"/>
                  </a:lnTo>
                  <a:cubicBezTo>
                    <a:pt x="21344" y="12707"/>
                    <a:pt x="21534" y="12383"/>
                    <a:pt x="21448" y="12064"/>
                  </a:cubicBezTo>
                  <a:cubicBezTo>
                    <a:pt x="21377" y="11799"/>
                    <a:pt x="21133" y="11620"/>
                    <a:pt x="20874" y="11620"/>
                  </a:cubicBezTo>
                  <a:cubicBezTo>
                    <a:pt x="20825" y="11620"/>
                    <a:pt x="20772" y="11626"/>
                    <a:pt x="20718" y="11642"/>
                  </a:cubicBezTo>
                  <a:lnTo>
                    <a:pt x="15743" y="12977"/>
                  </a:lnTo>
                  <a:lnTo>
                    <a:pt x="11989" y="10800"/>
                  </a:lnTo>
                  <a:lnTo>
                    <a:pt x="15743" y="8623"/>
                  </a:lnTo>
                  <a:lnTo>
                    <a:pt x="20718" y="9958"/>
                  </a:lnTo>
                  <a:cubicBezTo>
                    <a:pt x="20772" y="9974"/>
                    <a:pt x="20820" y="9980"/>
                    <a:pt x="20874" y="9980"/>
                  </a:cubicBezTo>
                  <a:cubicBezTo>
                    <a:pt x="21138" y="9980"/>
                    <a:pt x="21377" y="9806"/>
                    <a:pt x="21448" y="9536"/>
                  </a:cubicBezTo>
                  <a:cubicBezTo>
                    <a:pt x="21534" y="9217"/>
                    <a:pt x="21344" y="8893"/>
                    <a:pt x="21026" y="8807"/>
                  </a:cubicBezTo>
                  <a:lnTo>
                    <a:pt x="17196" y="7781"/>
                  </a:lnTo>
                  <a:lnTo>
                    <a:pt x="19864" y="6237"/>
                  </a:lnTo>
                  <a:cubicBezTo>
                    <a:pt x="20151" y="6070"/>
                    <a:pt x="20248" y="5708"/>
                    <a:pt x="20080" y="5422"/>
                  </a:cubicBezTo>
                  <a:cubicBezTo>
                    <a:pt x="19913" y="5136"/>
                    <a:pt x="19551" y="5039"/>
                    <a:pt x="19265" y="5206"/>
                  </a:cubicBezTo>
                  <a:lnTo>
                    <a:pt x="16602" y="6750"/>
                  </a:lnTo>
                  <a:lnTo>
                    <a:pt x="17613" y="2916"/>
                  </a:lnTo>
                  <a:cubicBezTo>
                    <a:pt x="17699" y="2597"/>
                    <a:pt x="17504" y="2273"/>
                    <a:pt x="17191" y="2187"/>
                  </a:cubicBezTo>
                  <a:cubicBezTo>
                    <a:pt x="16872" y="2101"/>
                    <a:pt x="16548" y="2296"/>
                    <a:pt x="16462" y="2609"/>
                  </a:cubicBezTo>
                  <a:lnTo>
                    <a:pt x="15149" y="7587"/>
                  </a:lnTo>
                  <a:lnTo>
                    <a:pt x="11331" y="9806"/>
                  </a:lnTo>
                  <a:lnTo>
                    <a:pt x="11331" y="5098"/>
                  </a:lnTo>
                  <a:lnTo>
                    <a:pt x="14981" y="1463"/>
                  </a:lnTo>
                  <a:cubicBezTo>
                    <a:pt x="15214" y="1231"/>
                    <a:pt x="15214" y="853"/>
                    <a:pt x="14981" y="621"/>
                  </a:cubicBezTo>
                  <a:cubicBezTo>
                    <a:pt x="14749" y="389"/>
                    <a:pt x="14371" y="389"/>
                    <a:pt x="14139" y="621"/>
                  </a:cubicBezTo>
                  <a:lnTo>
                    <a:pt x="11331" y="3419"/>
                  </a:lnTo>
                  <a:lnTo>
                    <a:pt x="11331" y="594"/>
                  </a:lnTo>
                  <a:cubicBezTo>
                    <a:pt x="11331" y="265"/>
                    <a:pt x="11066" y="0"/>
                    <a:pt x="10737" y="0"/>
                  </a:cubicBezTo>
                  <a:close/>
                </a:path>
              </a:pathLst>
            </a:custGeom>
            <a:solidFill>
              <a:srgbClr val="929292">
                <a:alpha val="83073"/>
              </a:srgbClr>
            </a:solidFill>
            <a:ln w="12700" cap="flat">
              <a:noFill/>
              <a:miter lim="400000"/>
            </a:ln>
            <a:effectLst/>
          </p:spPr>
          <p:txBody>
            <a:bodyPr wrap="square" lIns="0" tIns="0" rIns="0" bIns="0" numCol="1" anchor="ctr">
              <a:noAutofit/>
            </a:bodyPr>
            <a:lstStyle/>
            <a:p>
              <a:pPr>
                <a:defRPr b="0" sz="3200">
                  <a:solidFill>
                    <a:schemeClr val="accent1">
                      <a:hueOff val="118245"/>
                      <a:lumOff val="-11372"/>
                    </a:schemeClr>
                  </a:solidFill>
                  <a:latin typeface="+mn-lt"/>
                  <a:ea typeface="+mn-ea"/>
                  <a:cs typeface="+mn-cs"/>
                  <a:sym typeface="Helvetica Neue Medium"/>
                </a:defRPr>
              </a:pPr>
            </a:p>
          </p:txBody>
        </p:sp>
        <p:sp>
          <p:nvSpPr>
            <p:cNvPr id="177" name="Snowflake"/>
            <p:cNvSpPr/>
            <p:nvPr/>
          </p:nvSpPr>
          <p:spPr>
            <a:xfrm>
              <a:off x="4867562" y="671015"/>
              <a:ext cx="169778" cy="170848"/>
            </a:xfrm>
            <a:custGeom>
              <a:avLst/>
              <a:gdLst/>
              <a:ahLst/>
              <a:cxnLst>
                <a:cxn ang="0">
                  <a:pos x="wd2" y="hd2"/>
                </a:cxn>
                <a:cxn ang="5400000">
                  <a:pos x="wd2" y="hd2"/>
                </a:cxn>
                <a:cxn ang="10800000">
                  <a:pos x="wd2" y="hd2"/>
                </a:cxn>
                <a:cxn ang="16200000">
                  <a:pos x="wd2" y="hd2"/>
                </a:cxn>
              </a:cxnLst>
              <a:rect l="0" t="0" r="r" b="b"/>
              <a:pathLst>
                <a:path w="21469" h="21600" fill="norm" stroke="1" extrusionOk="0">
                  <a:moveTo>
                    <a:pt x="10737" y="0"/>
                  </a:moveTo>
                  <a:cubicBezTo>
                    <a:pt x="10407" y="0"/>
                    <a:pt x="10142" y="265"/>
                    <a:pt x="10142" y="594"/>
                  </a:cubicBezTo>
                  <a:lnTo>
                    <a:pt x="10142" y="3412"/>
                  </a:lnTo>
                  <a:lnTo>
                    <a:pt x="7334" y="616"/>
                  </a:lnTo>
                  <a:cubicBezTo>
                    <a:pt x="7102" y="384"/>
                    <a:pt x="6724" y="384"/>
                    <a:pt x="6492" y="616"/>
                  </a:cubicBezTo>
                  <a:cubicBezTo>
                    <a:pt x="6259" y="848"/>
                    <a:pt x="6259" y="1226"/>
                    <a:pt x="6492" y="1458"/>
                  </a:cubicBezTo>
                  <a:lnTo>
                    <a:pt x="10142" y="5093"/>
                  </a:lnTo>
                  <a:lnTo>
                    <a:pt x="10142" y="9801"/>
                  </a:lnTo>
                  <a:lnTo>
                    <a:pt x="6330" y="7592"/>
                  </a:lnTo>
                  <a:lnTo>
                    <a:pt x="5011" y="2614"/>
                  </a:lnTo>
                  <a:cubicBezTo>
                    <a:pt x="4925" y="2295"/>
                    <a:pt x="4601" y="2106"/>
                    <a:pt x="4282" y="2192"/>
                  </a:cubicBezTo>
                  <a:cubicBezTo>
                    <a:pt x="3964" y="2278"/>
                    <a:pt x="3774" y="2602"/>
                    <a:pt x="3860" y="2921"/>
                  </a:cubicBezTo>
                  <a:lnTo>
                    <a:pt x="4871" y="6755"/>
                  </a:lnTo>
                  <a:lnTo>
                    <a:pt x="2203" y="5206"/>
                  </a:lnTo>
                  <a:cubicBezTo>
                    <a:pt x="1917" y="5039"/>
                    <a:pt x="1555" y="5136"/>
                    <a:pt x="1388" y="5422"/>
                  </a:cubicBezTo>
                  <a:cubicBezTo>
                    <a:pt x="1220" y="5708"/>
                    <a:pt x="1317" y="6070"/>
                    <a:pt x="1604" y="6237"/>
                  </a:cubicBezTo>
                  <a:lnTo>
                    <a:pt x="4272" y="7781"/>
                  </a:lnTo>
                  <a:lnTo>
                    <a:pt x="442" y="8807"/>
                  </a:lnTo>
                  <a:cubicBezTo>
                    <a:pt x="124" y="8893"/>
                    <a:pt x="-66" y="9217"/>
                    <a:pt x="20" y="9536"/>
                  </a:cubicBezTo>
                  <a:cubicBezTo>
                    <a:pt x="91" y="9801"/>
                    <a:pt x="333" y="9980"/>
                    <a:pt x="593" y="9980"/>
                  </a:cubicBezTo>
                  <a:cubicBezTo>
                    <a:pt x="641" y="9980"/>
                    <a:pt x="696" y="9974"/>
                    <a:pt x="750" y="9958"/>
                  </a:cubicBezTo>
                  <a:lnTo>
                    <a:pt x="5724" y="8623"/>
                  </a:lnTo>
                  <a:lnTo>
                    <a:pt x="9477" y="10800"/>
                  </a:lnTo>
                  <a:lnTo>
                    <a:pt x="5724" y="12977"/>
                  </a:lnTo>
                  <a:lnTo>
                    <a:pt x="750" y="11642"/>
                  </a:lnTo>
                  <a:cubicBezTo>
                    <a:pt x="696" y="11626"/>
                    <a:pt x="647" y="11620"/>
                    <a:pt x="593" y="11620"/>
                  </a:cubicBezTo>
                  <a:cubicBezTo>
                    <a:pt x="328" y="11620"/>
                    <a:pt x="91" y="11794"/>
                    <a:pt x="20" y="12064"/>
                  </a:cubicBezTo>
                  <a:cubicBezTo>
                    <a:pt x="-66" y="12383"/>
                    <a:pt x="124" y="12707"/>
                    <a:pt x="442" y="12793"/>
                  </a:cubicBezTo>
                  <a:lnTo>
                    <a:pt x="4272" y="13819"/>
                  </a:lnTo>
                  <a:lnTo>
                    <a:pt x="1604" y="15363"/>
                  </a:lnTo>
                  <a:cubicBezTo>
                    <a:pt x="1317" y="15530"/>
                    <a:pt x="1220" y="15892"/>
                    <a:pt x="1388" y="16178"/>
                  </a:cubicBezTo>
                  <a:cubicBezTo>
                    <a:pt x="1555" y="16464"/>
                    <a:pt x="1917" y="16561"/>
                    <a:pt x="2203" y="16394"/>
                  </a:cubicBezTo>
                  <a:lnTo>
                    <a:pt x="4871" y="14845"/>
                  </a:lnTo>
                  <a:lnTo>
                    <a:pt x="3860" y="18679"/>
                  </a:lnTo>
                  <a:cubicBezTo>
                    <a:pt x="3774" y="18998"/>
                    <a:pt x="3969" y="19322"/>
                    <a:pt x="4282" y="19408"/>
                  </a:cubicBezTo>
                  <a:cubicBezTo>
                    <a:pt x="4601" y="19494"/>
                    <a:pt x="4925" y="19299"/>
                    <a:pt x="5011" y="18986"/>
                  </a:cubicBezTo>
                  <a:lnTo>
                    <a:pt x="6325" y="14008"/>
                  </a:lnTo>
                  <a:lnTo>
                    <a:pt x="10137" y="11799"/>
                  </a:lnTo>
                  <a:lnTo>
                    <a:pt x="10137" y="16507"/>
                  </a:lnTo>
                  <a:lnTo>
                    <a:pt x="6492" y="20142"/>
                  </a:lnTo>
                  <a:cubicBezTo>
                    <a:pt x="6259" y="20374"/>
                    <a:pt x="6259" y="20752"/>
                    <a:pt x="6492" y="20984"/>
                  </a:cubicBezTo>
                  <a:cubicBezTo>
                    <a:pt x="6724" y="21216"/>
                    <a:pt x="7102" y="21216"/>
                    <a:pt x="7334" y="20984"/>
                  </a:cubicBezTo>
                  <a:lnTo>
                    <a:pt x="10142" y="18188"/>
                  </a:lnTo>
                  <a:lnTo>
                    <a:pt x="10142" y="21006"/>
                  </a:lnTo>
                  <a:cubicBezTo>
                    <a:pt x="10142" y="21335"/>
                    <a:pt x="10407" y="21600"/>
                    <a:pt x="10737" y="21600"/>
                  </a:cubicBezTo>
                  <a:cubicBezTo>
                    <a:pt x="11066" y="21600"/>
                    <a:pt x="11331" y="21335"/>
                    <a:pt x="11331" y="21006"/>
                  </a:cubicBezTo>
                  <a:lnTo>
                    <a:pt x="11331" y="18188"/>
                  </a:lnTo>
                  <a:lnTo>
                    <a:pt x="14139" y="20984"/>
                  </a:lnTo>
                  <a:cubicBezTo>
                    <a:pt x="14371" y="21216"/>
                    <a:pt x="14749" y="21216"/>
                    <a:pt x="14981" y="20984"/>
                  </a:cubicBezTo>
                  <a:cubicBezTo>
                    <a:pt x="15214" y="20752"/>
                    <a:pt x="15214" y="20374"/>
                    <a:pt x="14981" y="20142"/>
                  </a:cubicBezTo>
                  <a:lnTo>
                    <a:pt x="11331" y="16507"/>
                  </a:lnTo>
                  <a:lnTo>
                    <a:pt x="11331" y="11799"/>
                  </a:lnTo>
                  <a:lnTo>
                    <a:pt x="15143" y="14008"/>
                  </a:lnTo>
                  <a:lnTo>
                    <a:pt x="16457" y="18986"/>
                  </a:lnTo>
                  <a:cubicBezTo>
                    <a:pt x="16543" y="19305"/>
                    <a:pt x="16867" y="19494"/>
                    <a:pt x="17186" y="19408"/>
                  </a:cubicBezTo>
                  <a:cubicBezTo>
                    <a:pt x="17504" y="19322"/>
                    <a:pt x="17692" y="18998"/>
                    <a:pt x="17606" y="18679"/>
                  </a:cubicBezTo>
                  <a:lnTo>
                    <a:pt x="16597" y="14845"/>
                  </a:lnTo>
                  <a:lnTo>
                    <a:pt x="19265" y="16394"/>
                  </a:lnTo>
                  <a:cubicBezTo>
                    <a:pt x="19551" y="16561"/>
                    <a:pt x="19913" y="16464"/>
                    <a:pt x="20080" y="16178"/>
                  </a:cubicBezTo>
                  <a:cubicBezTo>
                    <a:pt x="20248" y="15892"/>
                    <a:pt x="20151" y="15530"/>
                    <a:pt x="19864" y="15363"/>
                  </a:cubicBezTo>
                  <a:lnTo>
                    <a:pt x="17196" y="13819"/>
                  </a:lnTo>
                  <a:lnTo>
                    <a:pt x="21026" y="12793"/>
                  </a:lnTo>
                  <a:cubicBezTo>
                    <a:pt x="21344" y="12707"/>
                    <a:pt x="21534" y="12383"/>
                    <a:pt x="21448" y="12064"/>
                  </a:cubicBezTo>
                  <a:cubicBezTo>
                    <a:pt x="21377" y="11799"/>
                    <a:pt x="21133" y="11620"/>
                    <a:pt x="20874" y="11620"/>
                  </a:cubicBezTo>
                  <a:cubicBezTo>
                    <a:pt x="20825" y="11620"/>
                    <a:pt x="20772" y="11626"/>
                    <a:pt x="20718" y="11642"/>
                  </a:cubicBezTo>
                  <a:lnTo>
                    <a:pt x="15743" y="12977"/>
                  </a:lnTo>
                  <a:lnTo>
                    <a:pt x="11989" y="10800"/>
                  </a:lnTo>
                  <a:lnTo>
                    <a:pt x="15743" y="8623"/>
                  </a:lnTo>
                  <a:lnTo>
                    <a:pt x="20718" y="9958"/>
                  </a:lnTo>
                  <a:cubicBezTo>
                    <a:pt x="20772" y="9974"/>
                    <a:pt x="20820" y="9980"/>
                    <a:pt x="20874" y="9980"/>
                  </a:cubicBezTo>
                  <a:cubicBezTo>
                    <a:pt x="21138" y="9980"/>
                    <a:pt x="21377" y="9806"/>
                    <a:pt x="21448" y="9536"/>
                  </a:cubicBezTo>
                  <a:cubicBezTo>
                    <a:pt x="21534" y="9217"/>
                    <a:pt x="21344" y="8893"/>
                    <a:pt x="21026" y="8807"/>
                  </a:cubicBezTo>
                  <a:lnTo>
                    <a:pt x="17196" y="7781"/>
                  </a:lnTo>
                  <a:lnTo>
                    <a:pt x="19864" y="6237"/>
                  </a:lnTo>
                  <a:cubicBezTo>
                    <a:pt x="20151" y="6070"/>
                    <a:pt x="20248" y="5708"/>
                    <a:pt x="20080" y="5422"/>
                  </a:cubicBezTo>
                  <a:cubicBezTo>
                    <a:pt x="19913" y="5136"/>
                    <a:pt x="19551" y="5039"/>
                    <a:pt x="19265" y="5206"/>
                  </a:cubicBezTo>
                  <a:lnTo>
                    <a:pt x="16602" y="6750"/>
                  </a:lnTo>
                  <a:lnTo>
                    <a:pt x="17613" y="2916"/>
                  </a:lnTo>
                  <a:cubicBezTo>
                    <a:pt x="17699" y="2597"/>
                    <a:pt x="17504" y="2273"/>
                    <a:pt x="17191" y="2187"/>
                  </a:cubicBezTo>
                  <a:cubicBezTo>
                    <a:pt x="16872" y="2101"/>
                    <a:pt x="16548" y="2296"/>
                    <a:pt x="16462" y="2609"/>
                  </a:cubicBezTo>
                  <a:lnTo>
                    <a:pt x="15149" y="7587"/>
                  </a:lnTo>
                  <a:lnTo>
                    <a:pt x="11331" y="9806"/>
                  </a:lnTo>
                  <a:lnTo>
                    <a:pt x="11331" y="5098"/>
                  </a:lnTo>
                  <a:lnTo>
                    <a:pt x="14981" y="1463"/>
                  </a:lnTo>
                  <a:cubicBezTo>
                    <a:pt x="15214" y="1231"/>
                    <a:pt x="15214" y="853"/>
                    <a:pt x="14981" y="621"/>
                  </a:cubicBezTo>
                  <a:cubicBezTo>
                    <a:pt x="14749" y="389"/>
                    <a:pt x="14371" y="389"/>
                    <a:pt x="14139" y="621"/>
                  </a:cubicBezTo>
                  <a:lnTo>
                    <a:pt x="11331" y="3419"/>
                  </a:lnTo>
                  <a:lnTo>
                    <a:pt x="11331" y="594"/>
                  </a:lnTo>
                  <a:cubicBezTo>
                    <a:pt x="11331" y="265"/>
                    <a:pt x="11066" y="0"/>
                    <a:pt x="10737" y="0"/>
                  </a:cubicBezTo>
                  <a:close/>
                </a:path>
              </a:pathLst>
            </a:custGeom>
            <a:solidFill>
              <a:srgbClr val="929292">
                <a:alpha val="83073"/>
              </a:srgbClr>
            </a:solidFill>
            <a:ln w="12700" cap="flat">
              <a:noFill/>
              <a:miter lim="400000"/>
            </a:ln>
            <a:effectLst/>
          </p:spPr>
          <p:txBody>
            <a:bodyPr wrap="square" lIns="0" tIns="0" rIns="0" bIns="0" numCol="1" anchor="ctr">
              <a:noAutofit/>
            </a:bodyPr>
            <a:lstStyle/>
            <a:p>
              <a:pPr>
                <a:defRPr b="0" sz="3200">
                  <a:solidFill>
                    <a:schemeClr val="accent1">
                      <a:hueOff val="118245"/>
                      <a:lumOff val="-11372"/>
                    </a:schemeClr>
                  </a:solidFill>
                  <a:latin typeface="+mn-lt"/>
                  <a:ea typeface="+mn-ea"/>
                  <a:cs typeface="+mn-cs"/>
                  <a:sym typeface="Helvetica Neue Medium"/>
                </a:defRPr>
              </a:pPr>
            </a:p>
          </p:txBody>
        </p:sp>
        <p:sp>
          <p:nvSpPr>
            <p:cNvPr id="178" name="Snowflake"/>
            <p:cNvSpPr/>
            <p:nvPr/>
          </p:nvSpPr>
          <p:spPr>
            <a:xfrm>
              <a:off x="1892260" y="1614335"/>
              <a:ext cx="169778" cy="170848"/>
            </a:xfrm>
            <a:custGeom>
              <a:avLst/>
              <a:gdLst/>
              <a:ahLst/>
              <a:cxnLst>
                <a:cxn ang="0">
                  <a:pos x="wd2" y="hd2"/>
                </a:cxn>
                <a:cxn ang="5400000">
                  <a:pos x="wd2" y="hd2"/>
                </a:cxn>
                <a:cxn ang="10800000">
                  <a:pos x="wd2" y="hd2"/>
                </a:cxn>
                <a:cxn ang="16200000">
                  <a:pos x="wd2" y="hd2"/>
                </a:cxn>
              </a:cxnLst>
              <a:rect l="0" t="0" r="r" b="b"/>
              <a:pathLst>
                <a:path w="21469" h="21600" fill="norm" stroke="1" extrusionOk="0">
                  <a:moveTo>
                    <a:pt x="10737" y="0"/>
                  </a:moveTo>
                  <a:cubicBezTo>
                    <a:pt x="10407" y="0"/>
                    <a:pt x="10142" y="265"/>
                    <a:pt x="10142" y="594"/>
                  </a:cubicBezTo>
                  <a:lnTo>
                    <a:pt x="10142" y="3412"/>
                  </a:lnTo>
                  <a:lnTo>
                    <a:pt x="7334" y="616"/>
                  </a:lnTo>
                  <a:cubicBezTo>
                    <a:pt x="7102" y="384"/>
                    <a:pt x="6724" y="384"/>
                    <a:pt x="6492" y="616"/>
                  </a:cubicBezTo>
                  <a:cubicBezTo>
                    <a:pt x="6259" y="848"/>
                    <a:pt x="6259" y="1226"/>
                    <a:pt x="6492" y="1458"/>
                  </a:cubicBezTo>
                  <a:lnTo>
                    <a:pt x="10142" y="5093"/>
                  </a:lnTo>
                  <a:lnTo>
                    <a:pt x="10142" y="9801"/>
                  </a:lnTo>
                  <a:lnTo>
                    <a:pt x="6330" y="7592"/>
                  </a:lnTo>
                  <a:lnTo>
                    <a:pt x="5011" y="2614"/>
                  </a:lnTo>
                  <a:cubicBezTo>
                    <a:pt x="4925" y="2295"/>
                    <a:pt x="4601" y="2106"/>
                    <a:pt x="4282" y="2192"/>
                  </a:cubicBezTo>
                  <a:cubicBezTo>
                    <a:pt x="3964" y="2278"/>
                    <a:pt x="3774" y="2602"/>
                    <a:pt x="3860" y="2921"/>
                  </a:cubicBezTo>
                  <a:lnTo>
                    <a:pt x="4871" y="6755"/>
                  </a:lnTo>
                  <a:lnTo>
                    <a:pt x="2203" y="5206"/>
                  </a:lnTo>
                  <a:cubicBezTo>
                    <a:pt x="1917" y="5039"/>
                    <a:pt x="1555" y="5136"/>
                    <a:pt x="1388" y="5422"/>
                  </a:cubicBezTo>
                  <a:cubicBezTo>
                    <a:pt x="1220" y="5708"/>
                    <a:pt x="1317" y="6070"/>
                    <a:pt x="1604" y="6237"/>
                  </a:cubicBezTo>
                  <a:lnTo>
                    <a:pt x="4272" y="7781"/>
                  </a:lnTo>
                  <a:lnTo>
                    <a:pt x="442" y="8807"/>
                  </a:lnTo>
                  <a:cubicBezTo>
                    <a:pt x="124" y="8893"/>
                    <a:pt x="-66" y="9217"/>
                    <a:pt x="20" y="9536"/>
                  </a:cubicBezTo>
                  <a:cubicBezTo>
                    <a:pt x="91" y="9801"/>
                    <a:pt x="333" y="9980"/>
                    <a:pt x="593" y="9980"/>
                  </a:cubicBezTo>
                  <a:cubicBezTo>
                    <a:pt x="641" y="9980"/>
                    <a:pt x="696" y="9974"/>
                    <a:pt x="750" y="9958"/>
                  </a:cubicBezTo>
                  <a:lnTo>
                    <a:pt x="5724" y="8623"/>
                  </a:lnTo>
                  <a:lnTo>
                    <a:pt x="9477" y="10800"/>
                  </a:lnTo>
                  <a:lnTo>
                    <a:pt x="5724" y="12977"/>
                  </a:lnTo>
                  <a:lnTo>
                    <a:pt x="750" y="11642"/>
                  </a:lnTo>
                  <a:cubicBezTo>
                    <a:pt x="696" y="11626"/>
                    <a:pt x="647" y="11620"/>
                    <a:pt x="593" y="11620"/>
                  </a:cubicBezTo>
                  <a:cubicBezTo>
                    <a:pt x="328" y="11620"/>
                    <a:pt x="91" y="11794"/>
                    <a:pt x="20" y="12064"/>
                  </a:cubicBezTo>
                  <a:cubicBezTo>
                    <a:pt x="-66" y="12383"/>
                    <a:pt x="124" y="12707"/>
                    <a:pt x="442" y="12793"/>
                  </a:cubicBezTo>
                  <a:lnTo>
                    <a:pt x="4272" y="13819"/>
                  </a:lnTo>
                  <a:lnTo>
                    <a:pt x="1604" y="15363"/>
                  </a:lnTo>
                  <a:cubicBezTo>
                    <a:pt x="1317" y="15530"/>
                    <a:pt x="1220" y="15892"/>
                    <a:pt x="1388" y="16178"/>
                  </a:cubicBezTo>
                  <a:cubicBezTo>
                    <a:pt x="1555" y="16464"/>
                    <a:pt x="1917" y="16561"/>
                    <a:pt x="2203" y="16394"/>
                  </a:cubicBezTo>
                  <a:lnTo>
                    <a:pt x="4871" y="14845"/>
                  </a:lnTo>
                  <a:lnTo>
                    <a:pt x="3860" y="18679"/>
                  </a:lnTo>
                  <a:cubicBezTo>
                    <a:pt x="3774" y="18998"/>
                    <a:pt x="3969" y="19322"/>
                    <a:pt x="4282" y="19408"/>
                  </a:cubicBezTo>
                  <a:cubicBezTo>
                    <a:pt x="4601" y="19494"/>
                    <a:pt x="4925" y="19299"/>
                    <a:pt x="5011" y="18986"/>
                  </a:cubicBezTo>
                  <a:lnTo>
                    <a:pt x="6325" y="14008"/>
                  </a:lnTo>
                  <a:lnTo>
                    <a:pt x="10137" y="11799"/>
                  </a:lnTo>
                  <a:lnTo>
                    <a:pt x="10137" y="16507"/>
                  </a:lnTo>
                  <a:lnTo>
                    <a:pt x="6492" y="20142"/>
                  </a:lnTo>
                  <a:cubicBezTo>
                    <a:pt x="6259" y="20374"/>
                    <a:pt x="6259" y="20752"/>
                    <a:pt x="6492" y="20984"/>
                  </a:cubicBezTo>
                  <a:cubicBezTo>
                    <a:pt x="6724" y="21216"/>
                    <a:pt x="7102" y="21216"/>
                    <a:pt x="7334" y="20984"/>
                  </a:cubicBezTo>
                  <a:lnTo>
                    <a:pt x="10142" y="18188"/>
                  </a:lnTo>
                  <a:lnTo>
                    <a:pt x="10142" y="21006"/>
                  </a:lnTo>
                  <a:cubicBezTo>
                    <a:pt x="10142" y="21335"/>
                    <a:pt x="10407" y="21600"/>
                    <a:pt x="10737" y="21600"/>
                  </a:cubicBezTo>
                  <a:cubicBezTo>
                    <a:pt x="11066" y="21600"/>
                    <a:pt x="11331" y="21335"/>
                    <a:pt x="11331" y="21006"/>
                  </a:cubicBezTo>
                  <a:lnTo>
                    <a:pt x="11331" y="18188"/>
                  </a:lnTo>
                  <a:lnTo>
                    <a:pt x="14139" y="20984"/>
                  </a:lnTo>
                  <a:cubicBezTo>
                    <a:pt x="14371" y="21216"/>
                    <a:pt x="14749" y="21216"/>
                    <a:pt x="14981" y="20984"/>
                  </a:cubicBezTo>
                  <a:cubicBezTo>
                    <a:pt x="15214" y="20752"/>
                    <a:pt x="15214" y="20374"/>
                    <a:pt x="14981" y="20142"/>
                  </a:cubicBezTo>
                  <a:lnTo>
                    <a:pt x="11331" y="16507"/>
                  </a:lnTo>
                  <a:lnTo>
                    <a:pt x="11331" y="11799"/>
                  </a:lnTo>
                  <a:lnTo>
                    <a:pt x="15143" y="14008"/>
                  </a:lnTo>
                  <a:lnTo>
                    <a:pt x="16457" y="18986"/>
                  </a:lnTo>
                  <a:cubicBezTo>
                    <a:pt x="16543" y="19305"/>
                    <a:pt x="16867" y="19494"/>
                    <a:pt x="17186" y="19408"/>
                  </a:cubicBezTo>
                  <a:cubicBezTo>
                    <a:pt x="17504" y="19322"/>
                    <a:pt x="17692" y="18998"/>
                    <a:pt x="17606" y="18679"/>
                  </a:cubicBezTo>
                  <a:lnTo>
                    <a:pt x="16597" y="14845"/>
                  </a:lnTo>
                  <a:lnTo>
                    <a:pt x="19265" y="16394"/>
                  </a:lnTo>
                  <a:cubicBezTo>
                    <a:pt x="19551" y="16561"/>
                    <a:pt x="19913" y="16464"/>
                    <a:pt x="20080" y="16178"/>
                  </a:cubicBezTo>
                  <a:cubicBezTo>
                    <a:pt x="20248" y="15892"/>
                    <a:pt x="20151" y="15530"/>
                    <a:pt x="19864" y="15363"/>
                  </a:cubicBezTo>
                  <a:lnTo>
                    <a:pt x="17196" y="13819"/>
                  </a:lnTo>
                  <a:lnTo>
                    <a:pt x="21026" y="12793"/>
                  </a:lnTo>
                  <a:cubicBezTo>
                    <a:pt x="21344" y="12707"/>
                    <a:pt x="21534" y="12383"/>
                    <a:pt x="21448" y="12064"/>
                  </a:cubicBezTo>
                  <a:cubicBezTo>
                    <a:pt x="21377" y="11799"/>
                    <a:pt x="21133" y="11620"/>
                    <a:pt x="20874" y="11620"/>
                  </a:cubicBezTo>
                  <a:cubicBezTo>
                    <a:pt x="20825" y="11620"/>
                    <a:pt x="20772" y="11626"/>
                    <a:pt x="20718" y="11642"/>
                  </a:cubicBezTo>
                  <a:lnTo>
                    <a:pt x="15743" y="12977"/>
                  </a:lnTo>
                  <a:lnTo>
                    <a:pt x="11989" y="10800"/>
                  </a:lnTo>
                  <a:lnTo>
                    <a:pt x="15743" y="8623"/>
                  </a:lnTo>
                  <a:lnTo>
                    <a:pt x="20718" y="9958"/>
                  </a:lnTo>
                  <a:cubicBezTo>
                    <a:pt x="20772" y="9974"/>
                    <a:pt x="20820" y="9980"/>
                    <a:pt x="20874" y="9980"/>
                  </a:cubicBezTo>
                  <a:cubicBezTo>
                    <a:pt x="21138" y="9980"/>
                    <a:pt x="21377" y="9806"/>
                    <a:pt x="21448" y="9536"/>
                  </a:cubicBezTo>
                  <a:cubicBezTo>
                    <a:pt x="21534" y="9217"/>
                    <a:pt x="21344" y="8893"/>
                    <a:pt x="21026" y="8807"/>
                  </a:cubicBezTo>
                  <a:lnTo>
                    <a:pt x="17196" y="7781"/>
                  </a:lnTo>
                  <a:lnTo>
                    <a:pt x="19864" y="6237"/>
                  </a:lnTo>
                  <a:cubicBezTo>
                    <a:pt x="20151" y="6070"/>
                    <a:pt x="20248" y="5708"/>
                    <a:pt x="20080" y="5422"/>
                  </a:cubicBezTo>
                  <a:cubicBezTo>
                    <a:pt x="19913" y="5136"/>
                    <a:pt x="19551" y="5039"/>
                    <a:pt x="19265" y="5206"/>
                  </a:cubicBezTo>
                  <a:lnTo>
                    <a:pt x="16602" y="6750"/>
                  </a:lnTo>
                  <a:lnTo>
                    <a:pt x="17613" y="2916"/>
                  </a:lnTo>
                  <a:cubicBezTo>
                    <a:pt x="17699" y="2597"/>
                    <a:pt x="17504" y="2273"/>
                    <a:pt x="17191" y="2187"/>
                  </a:cubicBezTo>
                  <a:cubicBezTo>
                    <a:pt x="16872" y="2101"/>
                    <a:pt x="16548" y="2296"/>
                    <a:pt x="16462" y="2609"/>
                  </a:cubicBezTo>
                  <a:lnTo>
                    <a:pt x="15149" y="7587"/>
                  </a:lnTo>
                  <a:lnTo>
                    <a:pt x="11331" y="9806"/>
                  </a:lnTo>
                  <a:lnTo>
                    <a:pt x="11331" y="5098"/>
                  </a:lnTo>
                  <a:lnTo>
                    <a:pt x="14981" y="1463"/>
                  </a:lnTo>
                  <a:cubicBezTo>
                    <a:pt x="15214" y="1231"/>
                    <a:pt x="15214" y="853"/>
                    <a:pt x="14981" y="621"/>
                  </a:cubicBezTo>
                  <a:cubicBezTo>
                    <a:pt x="14749" y="389"/>
                    <a:pt x="14371" y="389"/>
                    <a:pt x="14139" y="621"/>
                  </a:cubicBezTo>
                  <a:lnTo>
                    <a:pt x="11331" y="3419"/>
                  </a:lnTo>
                  <a:lnTo>
                    <a:pt x="11331" y="594"/>
                  </a:lnTo>
                  <a:cubicBezTo>
                    <a:pt x="11331" y="265"/>
                    <a:pt x="11066" y="0"/>
                    <a:pt x="10737" y="0"/>
                  </a:cubicBezTo>
                  <a:close/>
                </a:path>
              </a:pathLst>
            </a:custGeom>
            <a:solidFill>
              <a:srgbClr val="929292">
                <a:alpha val="83073"/>
              </a:srgbClr>
            </a:solidFill>
            <a:ln w="12700" cap="flat">
              <a:noFill/>
              <a:miter lim="400000"/>
            </a:ln>
            <a:effectLst/>
          </p:spPr>
          <p:txBody>
            <a:bodyPr wrap="square" lIns="0" tIns="0" rIns="0" bIns="0" numCol="1" anchor="ctr">
              <a:noAutofit/>
            </a:bodyPr>
            <a:lstStyle/>
            <a:p>
              <a:pPr>
                <a:defRPr b="0" sz="3200">
                  <a:solidFill>
                    <a:schemeClr val="accent1">
                      <a:hueOff val="118245"/>
                      <a:lumOff val="-11372"/>
                    </a:schemeClr>
                  </a:solidFill>
                  <a:latin typeface="+mn-lt"/>
                  <a:ea typeface="+mn-ea"/>
                  <a:cs typeface="+mn-cs"/>
                  <a:sym typeface="Helvetica Neue Medium"/>
                </a:defRPr>
              </a:pPr>
            </a:p>
          </p:txBody>
        </p:sp>
        <p:sp>
          <p:nvSpPr>
            <p:cNvPr id="179" name="Snowflake"/>
            <p:cNvSpPr/>
            <p:nvPr/>
          </p:nvSpPr>
          <p:spPr>
            <a:xfrm>
              <a:off x="3791327" y="1000244"/>
              <a:ext cx="169777" cy="170848"/>
            </a:xfrm>
            <a:custGeom>
              <a:avLst/>
              <a:gdLst/>
              <a:ahLst/>
              <a:cxnLst>
                <a:cxn ang="0">
                  <a:pos x="wd2" y="hd2"/>
                </a:cxn>
                <a:cxn ang="5400000">
                  <a:pos x="wd2" y="hd2"/>
                </a:cxn>
                <a:cxn ang="10800000">
                  <a:pos x="wd2" y="hd2"/>
                </a:cxn>
                <a:cxn ang="16200000">
                  <a:pos x="wd2" y="hd2"/>
                </a:cxn>
              </a:cxnLst>
              <a:rect l="0" t="0" r="r" b="b"/>
              <a:pathLst>
                <a:path w="21469" h="21600" fill="norm" stroke="1" extrusionOk="0">
                  <a:moveTo>
                    <a:pt x="10737" y="0"/>
                  </a:moveTo>
                  <a:cubicBezTo>
                    <a:pt x="10407" y="0"/>
                    <a:pt x="10142" y="265"/>
                    <a:pt x="10142" y="594"/>
                  </a:cubicBezTo>
                  <a:lnTo>
                    <a:pt x="10142" y="3412"/>
                  </a:lnTo>
                  <a:lnTo>
                    <a:pt x="7334" y="616"/>
                  </a:lnTo>
                  <a:cubicBezTo>
                    <a:pt x="7102" y="384"/>
                    <a:pt x="6724" y="384"/>
                    <a:pt x="6492" y="616"/>
                  </a:cubicBezTo>
                  <a:cubicBezTo>
                    <a:pt x="6259" y="848"/>
                    <a:pt x="6259" y="1226"/>
                    <a:pt x="6492" y="1458"/>
                  </a:cubicBezTo>
                  <a:lnTo>
                    <a:pt x="10142" y="5093"/>
                  </a:lnTo>
                  <a:lnTo>
                    <a:pt x="10142" y="9801"/>
                  </a:lnTo>
                  <a:lnTo>
                    <a:pt x="6330" y="7592"/>
                  </a:lnTo>
                  <a:lnTo>
                    <a:pt x="5011" y="2614"/>
                  </a:lnTo>
                  <a:cubicBezTo>
                    <a:pt x="4925" y="2295"/>
                    <a:pt x="4601" y="2106"/>
                    <a:pt x="4282" y="2192"/>
                  </a:cubicBezTo>
                  <a:cubicBezTo>
                    <a:pt x="3964" y="2278"/>
                    <a:pt x="3774" y="2602"/>
                    <a:pt x="3860" y="2921"/>
                  </a:cubicBezTo>
                  <a:lnTo>
                    <a:pt x="4871" y="6755"/>
                  </a:lnTo>
                  <a:lnTo>
                    <a:pt x="2203" y="5206"/>
                  </a:lnTo>
                  <a:cubicBezTo>
                    <a:pt x="1917" y="5039"/>
                    <a:pt x="1555" y="5136"/>
                    <a:pt x="1388" y="5422"/>
                  </a:cubicBezTo>
                  <a:cubicBezTo>
                    <a:pt x="1220" y="5708"/>
                    <a:pt x="1317" y="6070"/>
                    <a:pt x="1604" y="6237"/>
                  </a:cubicBezTo>
                  <a:lnTo>
                    <a:pt x="4272" y="7781"/>
                  </a:lnTo>
                  <a:lnTo>
                    <a:pt x="442" y="8807"/>
                  </a:lnTo>
                  <a:cubicBezTo>
                    <a:pt x="124" y="8893"/>
                    <a:pt x="-66" y="9217"/>
                    <a:pt x="20" y="9536"/>
                  </a:cubicBezTo>
                  <a:cubicBezTo>
                    <a:pt x="91" y="9801"/>
                    <a:pt x="333" y="9980"/>
                    <a:pt x="593" y="9980"/>
                  </a:cubicBezTo>
                  <a:cubicBezTo>
                    <a:pt x="641" y="9980"/>
                    <a:pt x="696" y="9974"/>
                    <a:pt x="750" y="9958"/>
                  </a:cubicBezTo>
                  <a:lnTo>
                    <a:pt x="5724" y="8623"/>
                  </a:lnTo>
                  <a:lnTo>
                    <a:pt x="9477" y="10800"/>
                  </a:lnTo>
                  <a:lnTo>
                    <a:pt x="5724" y="12977"/>
                  </a:lnTo>
                  <a:lnTo>
                    <a:pt x="750" y="11642"/>
                  </a:lnTo>
                  <a:cubicBezTo>
                    <a:pt x="696" y="11626"/>
                    <a:pt x="647" y="11620"/>
                    <a:pt x="593" y="11620"/>
                  </a:cubicBezTo>
                  <a:cubicBezTo>
                    <a:pt x="328" y="11620"/>
                    <a:pt x="91" y="11794"/>
                    <a:pt x="20" y="12064"/>
                  </a:cubicBezTo>
                  <a:cubicBezTo>
                    <a:pt x="-66" y="12383"/>
                    <a:pt x="124" y="12707"/>
                    <a:pt x="442" y="12793"/>
                  </a:cubicBezTo>
                  <a:lnTo>
                    <a:pt x="4272" y="13819"/>
                  </a:lnTo>
                  <a:lnTo>
                    <a:pt x="1604" y="15363"/>
                  </a:lnTo>
                  <a:cubicBezTo>
                    <a:pt x="1317" y="15530"/>
                    <a:pt x="1220" y="15892"/>
                    <a:pt x="1388" y="16178"/>
                  </a:cubicBezTo>
                  <a:cubicBezTo>
                    <a:pt x="1555" y="16464"/>
                    <a:pt x="1917" y="16561"/>
                    <a:pt x="2203" y="16394"/>
                  </a:cubicBezTo>
                  <a:lnTo>
                    <a:pt x="4871" y="14845"/>
                  </a:lnTo>
                  <a:lnTo>
                    <a:pt x="3860" y="18679"/>
                  </a:lnTo>
                  <a:cubicBezTo>
                    <a:pt x="3774" y="18998"/>
                    <a:pt x="3969" y="19322"/>
                    <a:pt x="4282" y="19408"/>
                  </a:cubicBezTo>
                  <a:cubicBezTo>
                    <a:pt x="4601" y="19494"/>
                    <a:pt x="4925" y="19299"/>
                    <a:pt x="5011" y="18986"/>
                  </a:cubicBezTo>
                  <a:lnTo>
                    <a:pt x="6325" y="14008"/>
                  </a:lnTo>
                  <a:lnTo>
                    <a:pt x="10137" y="11799"/>
                  </a:lnTo>
                  <a:lnTo>
                    <a:pt x="10137" y="16507"/>
                  </a:lnTo>
                  <a:lnTo>
                    <a:pt x="6492" y="20142"/>
                  </a:lnTo>
                  <a:cubicBezTo>
                    <a:pt x="6259" y="20374"/>
                    <a:pt x="6259" y="20752"/>
                    <a:pt x="6492" y="20984"/>
                  </a:cubicBezTo>
                  <a:cubicBezTo>
                    <a:pt x="6724" y="21216"/>
                    <a:pt x="7102" y="21216"/>
                    <a:pt x="7334" y="20984"/>
                  </a:cubicBezTo>
                  <a:lnTo>
                    <a:pt x="10142" y="18188"/>
                  </a:lnTo>
                  <a:lnTo>
                    <a:pt x="10142" y="21006"/>
                  </a:lnTo>
                  <a:cubicBezTo>
                    <a:pt x="10142" y="21335"/>
                    <a:pt x="10407" y="21600"/>
                    <a:pt x="10737" y="21600"/>
                  </a:cubicBezTo>
                  <a:cubicBezTo>
                    <a:pt x="11066" y="21600"/>
                    <a:pt x="11331" y="21335"/>
                    <a:pt x="11331" y="21006"/>
                  </a:cubicBezTo>
                  <a:lnTo>
                    <a:pt x="11331" y="18188"/>
                  </a:lnTo>
                  <a:lnTo>
                    <a:pt x="14139" y="20984"/>
                  </a:lnTo>
                  <a:cubicBezTo>
                    <a:pt x="14371" y="21216"/>
                    <a:pt x="14749" y="21216"/>
                    <a:pt x="14981" y="20984"/>
                  </a:cubicBezTo>
                  <a:cubicBezTo>
                    <a:pt x="15214" y="20752"/>
                    <a:pt x="15214" y="20374"/>
                    <a:pt x="14981" y="20142"/>
                  </a:cubicBezTo>
                  <a:lnTo>
                    <a:pt x="11331" y="16507"/>
                  </a:lnTo>
                  <a:lnTo>
                    <a:pt x="11331" y="11799"/>
                  </a:lnTo>
                  <a:lnTo>
                    <a:pt x="15143" y="14008"/>
                  </a:lnTo>
                  <a:lnTo>
                    <a:pt x="16457" y="18986"/>
                  </a:lnTo>
                  <a:cubicBezTo>
                    <a:pt x="16543" y="19305"/>
                    <a:pt x="16867" y="19494"/>
                    <a:pt x="17186" y="19408"/>
                  </a:cubicBezTo>
                  <a:cubicBezTo>
                    <a:pt x="17504" y="19322"/>
                    <a:pt x="17692" y="18998"/>
                    <a:pt x="17606" y="18679"/>
                  </a:cubicBezTo>
                  <a:lnTo>
                    <a:pt x="16597" y="14845"/>
                  </a:lnTo>
                  <a:lnTo>
                    <a:pt x="19265" y="16394"/>
                  </a:lnTo>
                  <a:cubicBezTo>
                    <a:pt x="19551" y="16561"/>
                    <a:pt x="19913" y="16464"/>
                    <a:pt x="20080" y="16178"/>
                  </a:cubicBezTo>
                  <a:cubicBezTo>
                    <a:pt x="20248" y="15892"/>
                    <a:pt x="20151" y="15530"/>
                    <a:pt x="19864" y="15363"/>
                  </a:cubicBezTo>
                  <a:lnTo>
                    <a:pt x="17196" y="13819"/>
                  </a:lnTo>
                  <a:lnTo>
                    <a:pt x="21026" y="12793"/>
                  </a:lnTo>
                  <a:cubicBezTo>
                    <a:pt x="21344" y="12707"/>
                    <a:pt x="21534" y="12383"/>
                    <a:pt x="21448" y="12064"/>
                  </a:cubicBezTo>
                  <a:cubicBezTo>
                    <a:pt x="21377" y="11799"/>
                    <a:pt x="21133" y="11620"/>
                    <a:pt x="20874" y="11620"/>
                  </a:cubicBezTo>
                  <a:cubicBezTo>
                    <a:pt x="20825" y="11620"/>
                    <a:pt x="20772" y="11626"/>
                    <a:pt x="20718" y="11642"/>
                  </a:cubicBezTo>
                  <a:lnTo>
                    <a:pt x="15743" y="12977"/>
                  </a:lnTo>
                  <a:lnTo>
                    <a:pt x="11989" y="10800"/>
                  </a:lnTo>
                  <a:lnTo>
                    <a:pt x="15743" y="8623"/>
                  </a:lnTo>
                  <a:lnTo>
                    <a:pt x="20718" y="9958"/>
                  </a:lnTo>
                  <a:cubicBezTo>
                    <a:pt x="20772" y="9974"/>
                    <a:pt x="20820" y="9980"/>
                    <a:pt x="20874" y="9980"/>
                  </a:cubicBezTo>
                  <a:cubicBezTo>
                    <a:pt x="21138" y="9980"/>
                    <a:pt x="21377" y="9806"/>
                    <a:pt x="21448" y="9536"/>
                  </a:cubicBezTo>
                  <a:cubicBezTo>
                    <a:pt x="21534" y="9217"/>
                    <a:pt x="21344" y="8893"/>
                    <a:pt x="21026" y="8807"/>
                  </a:cubicBezTo>
                  <a:lnTo>
                    <a:pt x="17196" y="7781"/>
                  </a:lnTo>
                  <a:lnTo>
                    <a:pt x="19864" y="6237"/>
                  </a:lnTo>
                  <a:cubicBezTo>
                    <a:pt x="20151" y="6070"/>
                    <a:pt x="20248" y="5708"/>
                    <a:pt x="20080" y="5422"/>
                  </a:cubicBezTo>
                  <a:cubicBezTo>
                    <a:pt x="19913" y="5136"/>
                    <a:pt x="19551" y="5039"/>
                    <a:pt x="19265" y="5206"/>
                  </a:cubicBezTo>
                  <a:lnTo>
                    <a:pt x="16602" y="6750"/>
                  </a:lnTo>
                  <a:lnTo>
                    <a:pt x="17613" y="2916"/>
                  </a:lnTo>
                  <a:cubicBezTo>
                    <a:pt x="17699" y="2597"/>
                    <a:pt x="17504" y="2273"/>
                    <a:pt x="17191" y="2187"/>
                  </a:cubicBezTo>
                  <a:cubicBezTo>
                    <a:pt x="16872" y="2101"/>
                    <a:pt x="16548" y="2296"/>
                    <a:pt x="16462" y="2609"/>
                  </a:cubicBezTo>
                  <a:lnTo>
                    <a:pt x="15149" y="7587"/>
                  </a:lnTo>
                  <a:lnTo>
                    <a:pt x="11331" y="9806"/>
                  </a:lnTo>
                  <a:lnTo>
                    <a:pt x="11331" y="5098"/>
                  </a:lnTo>
                  <a:lnTo>
                    <a:pt x="14981" y="1463"/>
                  </a:lnTo>
                  <a:cubicBezTo>
                    <a:pt x="15214" y="1231"/>
                    <a:pt x="15214" y="853"/>
                    <a:pt x="14981" y="621"/>
                  </a:cubicBezTo>
                  <a:cubicBezTo>
                    <a:pt x="14749" y="389"/>
                    <a:pt x="14371" y="389"/>
                    <a:pt x="14139" y="621"/>
                  </a:cubicBezTo>
                  <a:lnTo>
                    <a:pt x="11331" y="3419"/>
                  </a:lnTo>
                  <a:lnTo>
                    <a:pt x="11331" y="594"/>
                  </a:lnTo>
                  <a:cubicBezTo>
                    <a:pt x="11331" y="265"/>
                    <a:pt x="11066" y="0"/>
                    <a:pt x="10737" y="0"/>
                  </a:cubicBezTo>
                  <a:close/>
                </a:path>
              </a:pathLst>
            </a:custGeom>
            <a:solidFill>
              <a:srgbClr val="929292">
                <a:alpha val="83073"/>
              </a:srgbClr>
            </a:solidFill>
            <a:ln w="12700" cap="flat">
              <a:noFill/>
              <a:miter lim="400000"/>
            </a:ln>
            <a:effectLst/>
          </p:spPr>
          <p:txBody>
            <a:bodyPr wrap="square" lIns="0" tIns="0" rIns="0" bIns="0" numCol="1" anchor="ctr">
              <a:noAutofit/>
            </a:bodyPr>
            <a:lstStyle/>
            <a:p>
              <a:pPr>
                <a:defRPr b="0" sz="3200">
                  <a:solidFill>
                    <a:schemeClr val="accent1">
                      <a:hueOff val="118245"/>
                      <a:lumOff val="-11372"/>
                    </a:schemeClr>
                  </a:solidFill>
                  <a:latin typeface="+mn-lt"/>
                  <a:ea typeface="+mn-ea"/>
                  <a:cs typeface="+mn-cs"/>
                  <a:sym typeface="Helvetica Neue Medium"/>
                </a:defRPr>
              </a:pPr>
            </a:p>
          </p:txBody>
        </p:sp>
        <p:sp>
          <p:nvSpPr>
            <p:cNvPr id="180" name="Snowflake"/>
            <p:cNvSpPr/>
            <p:nvPr/>
          </p:nvSpPr>
          <p:spPr>
            <a:xfrm>
              <a:off x="3246794" y="2535682"/>
              <a:ext cx="169777" cy="170848"/>
            </a:xfrm>
            <a:custGeom>
              <a:avLst/>
              <a:gdLst/>
              <a:ahLst/>
              <a:cxnLst>
                <a:cxn ang="0">
                  <a:pos x="wd2" y="hd2"/>
                </a:cxn>
                <a:cxn ang="5400000">
                  <a:pos x="wd2" y="hd2"/>
                </a:cxn>
                <a:cxn ang="10800000">
                  <a:pos x="wd2" y="hd2"/>
                </a:cxn>
                <a:cxn ang="16200000">
                  <a:pos x="wd2" y="hd2"/>
                </a:cxn>
              </a:cxnLst>
              <a:rect l="0" t="0" r="r" b="b"/>
              <a:pathLst>
                <a:path w="21469" h="21600" fill="norm" stroke="1" extrusionOk="0">
                  <a:moveTo>
                    <a:pt x="10737" y="0"/>
                  </a:moveTo>
                  <a:cubicBezTo>
                    <a:pt x="10407" y="0"/>
                    <a:pt x="10142" y="265"/>
                    <a:pt x="10142" y="594"/>
                  </a:cubicBezTo>
                  <a:lnTo>
                    <a:pt x="10142" y="3412"/>
                  </a:lnTo>
                  <a:lnTo>
                    <a:pt x="7334" y="616"/>
                  </a:lnTo>
                  <a:cubicBezTo>
                    <a:pt x="7102" y="384"/>
                    <a:pt x="6724" y="384"/>
                    <a:pt x="6492" y="616"/>
                  </a:cubicBezTo>
                  <a:cubicBezTo>
                    <a:pt x="6259" y="848"/>
                    <a:pt x="6259" y="1226"/>
                    <a:pt x="6492" y="1458"/>
                  </a:cubicBezTo>
                  <a:lnTo>
                    <a:pt x="10142" y="5093"/>
                  </a:lnTo>
                  <a:lnTo>
                    <a:pt x="10142" y="9801"/>
                  </a:lnTo>
                  <a:lnTo>
                    <a:pt x="6330" y="7592"/>
                  </a:lnTo>
                  <a:lnTo>
                    <a:pt x="5011" y="2614"/>
                  </a:lnTo>
                  <a:cubicBezTo>
                    <a:pt x="4925" y="2295"/>
                    <a:pt x="4601" y="2106"/>
                    <a:pt x="4282" y="2192"/>
                  </a:cubicBezTo>
                  <a:cubicBezTo>
                    <a:pt x="3964" y="2278"/>
                    <a:pt x="3774" y="2602"/>
                    <a:pt x="3860" y="2921"/>
                  </a:cubicBezTo>
                  <a:lnTo>
                    <a:pt x="4871" y="6755"/>
                  </a:lnTo>
                  <a:lnTo>
                    <a:pt x="2203" y="5206"/>
                  </a:lnTo>
                  <a:cubicBezTo>
                    <a:pt x="1917" y="5039"/>
                    <a:pt x="1555" y="5136"/>
                    <a:pt x="1388" y="5422"/>
                  </a:cubicBezTo>
                  <a:cubicBezTo>
                    <a:pt x="1220" y="5708"/>
                    <a:pt x="1317" y="6070"/>
                    <a:pt x="1604" y="6237"/>
                  </a:cubicBezTo>
                  <a:lnTo>
                    <a:pt x="4272" y="7781"/>
                  </a:lnTo>
                  <a:lnTo>
                    <a:pt x="442" y="8807"/>
                  </a:lnTo>
                  <a:cubicBezTo>
                    <a:pt x="124" y="8893"/>
                    <a:pt x="-66" y="9217"/>
                    <a:pt x="20" y="9536"/>
                  </a:cubicBezTo>
                  <a:cubicBezTo>
                    <a:pt x="91" y="9801"/>
                    <a:pt x="333" y="9980"/>
                    <a:pt x="593" y="9980"/>
                  </a:cubicBezTo>
                  <a:cubicBezTo>
                    <a:pt x="641" y="9980"/>
                    <a:pt x="696" y="9974"/>
                    <a:pt x="750" y="9958"/>
                  </a:cubicBezTo>
                  <a:lnTo>
                    <a:pt x="5724" y="8623"/>
                  </a:lnTo>
                  <a:lnTo>
                    <a:pt x="9477" y="10800"/>
                  </a:lnTo>
                  <a:lnTo>
                    <a:pt x="5724" y="12977"/>
                  </a:lnTo>
                  <a:lnTo>
                    <a:pt x="750" y="11642"/>
                  </a:lnTo>
                  <a:cubicBezTo>
                    <a:pt x="696" y="11626"/>
                    <a:pt x="647" y="11620"/>
                    <a:pt x="593" y="11620"/>
                  </a:cubicBezTo>
                  <a:cubicBezTo>
                    <a:pt x="328" y="11620"/>
                    <a:pt x="91" y="11794"/>
                    <a:pt x="20" y="12064"/>
                  </a:cubicBezTo>
                  <a:cubicBezTo>
                    <a:pt x="-66" y="12383"/>
                    <a:pt x="124" y="12707"/>
                    <a:pt x="442" y="12793"/>
                  </a:cubicBezTo>
                  <a:lnTo>
                    <a:pt x="4272" y="13819"/>
                  </a:lnTo>
                  <a:lnTo>
                    <a:pt x="1604" y="15363"/>
                  </a:lnTo>
                  <a:cubicBezTo>
                    <a:pt x="1317" y="15530"/>
                    <a:pt x="1220" y="15892"/>
                    <a:pt x="1388" y="16178"/>
                  </a:cubicBezTo>
                  <a:cubicBezTo>
                    <a:pt x="1555" y="16464"/>
                    <a:pt x="1917" y="16561"/>
                    <a:pt x="2203" y="16394"/>
                  </a:cubicBezTo>
                  <a:lnTo>
                    <a:pt x="4871" y="14845"/>
                  </a:lnTo>
                  <a:lnTo>
                    <a:pt x="3860" y="18679"/>
                  </a:lnTo>
                  <a:cubicBezTo>
                    <a:pt x="3774" y="18998"/>
                    <a:pt x="3969" y="19322"/>
                    <a:pt x="4282" y="19408"/>
                  </a:cubicBezTo>
                  <a:cubicBezTo>
                    <a:pt x="4601" y="19494"/>
                    <a:pt x="4925" y="19299"/>
                    <a:pt x="5011" y="18986"/>
                  </a:cubicBezTo>
                  <a:lnTo>
                    <a:pt x="6325" y="14008"/>
                  </a:lnTo>
                  <a:lnTo>
                    <a:pt x="10137" y="11799"/>
                  </a:lnTo>
                  <a:lnTo>
                    <a:pt x="10137" y="16507"/>
                  </a:lnTo>
                  <a:lnTo>
                    <a:pt x="6492" y="20142"/>
                  </a:lnTo>
                  <a:cubicBezTo>
                    <a:pt x="6259" y="20374"/>
                    <a:pt x="6259" y="20752"/>
                    <a:pt x="6492" y="20984"/>
                  </a:cubicBezTo>
                  <a:cubicBezTo>
                    <a:pt x="6724" y="21216"/>
                    <a:pt x="7102" y="21216"/>
                    <a:pt x="7334" y="20984"/>
                  </a:cubicBezTo>
                  <a:lnTo>
                    <a:pt x="10142" y="18188"/>
                  </a:lnTo>
                  <a:lnTo>
                    <a:pt x="10142" y="21006"/>
                  </a:lnTo>
                  <a:cubicBezTo>
                    <a:pt x="10142" y="21335"/>
                    <a:pt x="10407" y="21600"/>
                    <a:pt x="10737" y="21600"/>
                  </a:cubicBezTo>
                  <a:cubicBezTo>
                    <a:pt x="11066" y="21600"/>
                    <a:pt x="11331" y="21335"/>
                    <a:pt x="11331" y="21006"/>
                  </a:cubicBezTo>
                  <a:lnTo>
                    <a:pt x="11331" y="18188"/>
                  </a:lnTo>
                  <a:lnTo>
                    <a:pt x="14139" y="20984"/>
                  </a:lnTo>
                  <a:cubicBezTo>
                    <a:pt x="14371" y="21216"/>
                    <a:pt x="14749" y="21216"/>
                    <a:pt x="14981" y="20984"/>
                  </a:cubicBezTo>
                  <a:cubicBezTo>
                    <a:pt x="15214" y="20752"/>
                    <a:pt x="15214" y="20374"/>
                    <a:pt x="14981" y="20142"/>
                  </a:cubicBezTo>
                  <a:lnTo>
                    <a:pt x="11331" y="16507"/>
                  </a:lnTo>
                  <a:lnTo>
                    <a:pt x="11331" y="11799"/>
                  </a:lnTo>
                  <a:lnTo>
                    <a:pt x="15143" y="14008"/>
                  </a:lnTo>
                  <a:lnTo>
                    <a:pt x="16457" y="18986"/>
                  </a:lnTo>
                  <a:cubicBezTo>
                    <a:pt x="16543" y="19305"/>
                    <a:pt x="16867" y="19494"/>
                    <a:pt x="17186" y="19408"/>
                  </a:cubicBezTo>
                  <a:cubicBezTo>
                    <a:pt x="17504" y="19322"/>
                    <a:pt x="17692" y="18998"/>
                    <a:pt x="17606" y="18679"/>
                  </a:cubicBezTo>
                  <a:lnTo>
                    <a:pt x="16597" y="14845"/>
                  </a:lnTo>
                  <a:lnTo>
                    <a:pt x="19265" y="16394"/>
                  </a:lnTo>
                  <a:cubicBezTo>
                    <a:pt x="19551" y="16561"/>
                    <a:pt x="19913" y="16464"/>
                    <a:pt x="20080" y="16178"/>
                  </a:cubicBezTo>
                  <a:cubicBezTo>
                    <a:pt x="20248" y="15892"/>
                    <a:pt x="20151" y="15530"/>
                    <a:pt x="19864" y="15363"/>
                  </a:cubicBezTo>
                  <a:lnTo>
                    <a:pt x="17196" y="13819"/>
                  </a:lnTo>
                  <a:lnTo>
                    <a:pt x="21026" y="12793"/>
                  </a:lnTo>
                  <a:cubicBezTo>
                    <a:pt x="21344" y="12707"/>
                    <a:pt x="21534" y="12383"/>
                    <a:pt x="21448" y="12064"/>
                  </a:cubicBezTo>
                  <a:cubicBezTo>
                    <a:pt x="21377" y="11799"/>
                    <a:pt x="21133" y="11620"/>
                    <a:pt x="20874" y="11620"/>
                  </a:cubicBezTo>
                  <a:cubicBezTo>
                    <a:pt x="20825" y="11620"/>
                    <a:pt x="20772" y="11626"/>
                    <a:pt x="20718" y="11642"/>
                  </a:cubicBezTo>
                  <a:lnTo>
                    <a:pt x="15743" y="12977"/>
                  </a:lnTo>
                  <a:lnTo>
                    <a:pt x="11989" y="10800"/>
                  </a:lnTo>
                  <a:lnTo>
                    <a:pt x="15743" y="8623"/>
                  </a:lnTo>
                  <a:lnTo>
                    <a:pt x="20718" y="9958"/>
                  </a:lnTo>
                  <a:cubicBezTo>
                    <a:pt x="20772" y="9974"/>
                    <a:pt x="20820" y="9980"/>
                    <a:pt x="20874" y="9980"/>
                  </a:cubicBezTo>
                  <a:cubicBezTo>
                    <a:pt x="21138" y="9980"/>
                    <a:pt x="21377" y="9806"/>
                    <a:pt x="21448" y="9536"/>
                  </a:cubicBezTo>
                  <a:cubicBezTo>
                    <a:pt x="21534" y="9217"/>
                    <a:pt x="21344" y="8893"/>
                    <a:pt x="21026" y="8807"/>
                  </a:cubicBezTo>
                  <a:lnTo>
                    <a:pt x="17196" y="7781"/>
                  </a:lnTo>
                  <a:lnTo>
                    <a:pt x="19864" y="6237"/>
                  </a:lnTo>
                  <a:cubicBezTo>
                    <a:pt x="20151" y="6070"/>
                    <a:pt x="20248" y="5708"/>
                    <a:pt x="20080" y="5422"/>
                  </a:cubicBezTo>
                  <a:cubicBezTo>
                    <a:pt x="19913" y="5136"/>
                    <a:pt x="19551" y="5039"/>
                    <a:pt x="19265" y="5206"/>
                  </a:cubicBezTo>
                  <a:lnTo>
                    <a:pt x="16602" y="6750"/>
                  </a:lnTo>
                  <a:lnTo>
                    <a:pt x="17613" y="2916"/>
                  </a:lnTo>
                  <a:cubicBezTo>
                    <a:pt x="17699" y="2597"/>
                    <a:pt x="17504" y="2273"/>
                    <a:pt x="17191" y="2187"/>
                  </a:cubicBezTo>
                  <a:cubicBezTo>
                    <a:pt x="16872" y="2101"/>
                    <a:pt x="16548" y="2296"/>
                    <a:pt x="16462" y="2609"/>
                  </a:cubicBezTo>
                  <a:lnTo>
                    <a:pt x="15149" y="7587"/>
                  </a:lnTo>
                  <a:lnTo>
                    <a:pt x="11331" y="9806"/>
                  </a:lnTo>
                  <a:lnTo>
                    <a:pt x="11331" y="5098"/>
                  </a:lnTo>
                  <a:lnTo>
                    <a:pt x="14981" y="1463"/>
                  </a:lnTo>
                  <a:cubicBezTo>
                    <a:pt x="15214" y="1231"/>
                    <a:pt x="15214" y="853"/>
                    <a:pt x="14981" y="621"/>
                  </a:cubicBezTo>
                  <a:cubicBezTo>
                    <a:pt x="14749" y="389"/>
                    <a:pt x="14371" y="389"/>
                    <a:pt x="14139" y="621"/>
                  </a:cubicBezTo>
                  <a:lnTo>
                    <a:pt x="11331" y="3419"/>
                  </a:lnTo>
                  <a:lnTo>
                    <a:pt x="11331" y="594"/>
                  </a:lnTo>
                  <a:cubicBezTo>
                    <a:pt x="11331" y="265"/>
                    <a:pt x="11066" y="0"/>
                    <a:pt x="10737" y="0"/>
                  </a:cubicBezTo>
                  <a:close/>
                </a:path>
              </a:pathLst>
            </a:custGeom>
            <a:solidFill>
              <a:srgbClr val="929292">
                <a:alpha val="83073"/>
              </a:srgbClr>
            </a:solidFill>
            <a:ln w="12700" cap="flat">
              <a:noFill/>
              <a:miter lim="400000"/>
            </a:ln>
            <a:effectLst/>
          </p:spPr>
          <p:txBody>
            <a:bodyPr wrap="square" lIns="0" tIns="0" rIns="0" bIns="0" numCol="1" anchor="ctr">
              <a:noAutofit/>
            </a:bodyPr>
            <a:lstStyle/>
            <a:p>
              <a:pPr>
                <a:defRPr b="0" sz="3200">
                  <a:solidFill>
                    <a:schemeClr val="accent1">
                      <a:hueOff val="118245"/>
                      <a:lumOff val="-11372"/>
                    </a:schemeClr>
                  </a:solidFill>
                  <a:latin typeface="+mn-lt"/>
                  <a:ea typeface="+mn-ea"/>
                  <a:cs typeface="+mn-cs"/>
                  <a:sym typeface="Helvetica Neue Medium"/>
                </a:defRPr>
              </a:pPr>
            </a:p>
          </p:txBody>
        </p:sp>
        <p:sp>
          <p:nvSpPr>
            <p:cNvPr id="181" name="Snowflake"/>
            <p:cNvSpPr/>
            <p:nvPr/>
          </p:nvSpPr>
          <p:spPr>
            <a:xfrm>
              <a:off x="2788710" y="1394665"/>
              <a:ext cx="169777" cy="170848"/>
            </a:xfrm>
            <a:custGeom>
              <a:avLst/>
              <a:gdLst/>
              <a:ahLst/>
              <a:cxnLst>
                <a:cxn ang="0">
                  <a:pos x="wd2" y="hd2"/>
                </a:cxn>
                <a:cxn ang="5400000">
                  <a:pos x="wd2" y="hd2"/>
                </a:cxn>
                <a:cxn ang="10800000">
                  <a:pos x="wd2" y="hd2"/>
                </a:cxn>
                <a:cxn ang="16200000">
                  <a:pos x="wd2" y="hd2"/>
                </a:cxn>
              </a:cxnLst>
              <a:rect l="0" t="0" r="r" b="b"/>
              <a:pathLst>
                <a:path w="21469" h="21600" fill="norm" stroke="1" extrusionOk="0">
                  <a:moveTo>
                    <a:pt x="10737" y="0"/>
                  </a:moveTo>
                  <a:cubicBezTo>
                    <a:pt x="10407" y="0"/>
                    <a:pt x="10142" y="265"/>
                    <a:pt x="10142" y="594"/>
                  </a:cubicBezTo>
                  <a:lnTo>
                    <a:pt x="10142" y="3412"/>
                  </a:lnTo>
                  <a:lnTo>
                    <a:pt x="7334" y="616"/>
                  </a:lnTo>
                  <a:cubicBezTo>
                    <a:pt x="7102" y="384"/>
                    <a:pt x="6724" y="384"/>
                    <a:pt x="6492" y="616"/>
                  </a:cubicBezTo>
                  <a:cubicBezTo>
                    <a:pt x="6259" y="848"/>
                    <a:pt x="6259" y="1226"/>
                    <a:pt x="6492" y="1458"/>
                  </a:cubicBezTo>
                  <a:lnTo>
                    <a:pt x="10142" y="5093"/>
                  </a:lnTo>
                  <a:lnTo>
                    <a:pt x="10142" y="9801"/>
                  </a:lnTo>
                  <a:lnTo>
                    <a:pt x="6330" y="7592"/>
                  </a:lnTo>
                  <a:lnTo>
                    <a:pt x="5011" y="2614"/>
                  </a:lnTo>
                  <a:cubicBezTo>
                    <a:pt x="4925" y="2295"/>
                    <a:pt x="4601" y="2106"/>
                    <a:pt x="4282" y="2192"/>
                  </a:cubicBezTo>
                  <a:cubicBezTo>
                    <a:pt x="3964" y="2278"/>
                    <a:pt x="3774" y="2602"/>
                    <a:pt x="3860" y="2921"/>
                  </a:cubicBezTo>
                  <a:lnTo>
                    <a:pt x="4871" y="6755"/>
                  </a:lnTo>
                  <a:lnTo>
                    <a:pt x="2203" y="5206"/>
                  </a:lnTo>
                  <a:cubicBezTo>
                    <a:pt x="1917" y="5039"/>
                    <a:pt x="1555" y="5136"/>
                    <a:pt x="1388" y="5422"/>
                  </a:cubicBezTo>
                  <a:cubicBezTo>
                    <a:pt x="1220" y="5708"/>
                    <a:pt x="1317" y="6070"/>
                    <a:pt x="1604" y="6237"/>
                  </a:cubicBezTo>
                  <a:lnTo>
                    <a:pt x="4272" y="7781"/>
                  </a:lnTo>
                  <a:lnTo>
                    <a:pt x="442" y="8807"/>
                  </a:lnTo>
                  <a:cubicBezTo>
                    <a:pt x="124" y="8893"/>
                    <a:pt x="-66" y="9217"/>
                    <a:pt x="20" y="9536"/>
                  </a:cubicBezTo>
                  <a:cubicBezTo>
                    <a:pt x="91" y="9801"/>
                    <a:pt x="333" y="9980"/>
                    <a:pt x="593" y="9980"/>
                  </a:cubicBezTo>
                  <a:cubicBezTo>
                    <a:pt x="641" y="9980"/>
                    <a:pt x="696" y="9974"/>
                    <a:pt x="750" y="9958"/>
                  </a:cubicBezTo>
                  <a:lnTo>
                    <a:pt x="5724" y="8623"/>
                  </a:lnTo>
                  <a:lnTo>
                    <a:pt x="9477" y="10800"/>
                  </a:lnTo>
                  <a:lnTo>
                    <a:pt x="5724" y="12977"/>
                  </a:lnTo>
                  <a:lnTo>
                    <a:pt x="750" y="11642"/>
                  </a:lnTo>
                  <a:cubicBezTo>
                    <a:pt x="696" y="11626"/>
                    <a:pt x="647" y="11620"/>
                    <a:pt x="593" y="11620"/>
                  </a:cubicBezTo>
                  <a:cubicBezTo>
                    <a:pt x="328" y="11620"/>
                    <a:pt x="91" y="11794"/>
                    <a:pt x="20" y="12064"/>
                  </a:cubicBezTo>
                  <a:cubicBezTo>
                    <a:pt x="-66" y="12383"/>
                    <a:pt x="124" y="12707"/>
                    <a:pt x="442" y="12793"/>
                  </a:cubicBezTo>
                  <a:lnTo>
                    <a:pt x="4272" y="13819"/>
                  </a:lnTo>
                  <a:lnTo>
                    <a:pt x="1604" y="15363"/>
                  </a:lnTo>
                  <a:cubicBezTo>
                    <a:pt x="1317" y="15530"/>
                    <a:pt x="1220" y="15892"/>
                    <a:pt x="1388" y="16178"/>
                  </a:cubicBezTo>
                  <a:cubicBezTo>
                    <a:pt x="1555" y="16464"/>
                    <a:pt x="1917" y="16561"/>
                    <a:pt x="2203" y="16394"/>
                  </a:cubicBezTo>
                  <a:lnTo>
                    <a:pt x="4871" y="14845"/>
                  </a:lnTo>
                  <a:lnTo>
                    <a:pt x="3860" y="18679"/>
                  </a:lnTo>
                  <a:cubicBezTo>
                    <a:pt x="3774" y="18998"/>
                    <a:pt x="3969" y="19322"/>
                    <a:pt x="4282" y="19408"/>
                  </a:cubicBezTo>
                  <a:cubicBezTo>
                    <a:pt x="4601" y="19494"/>
                    <a:pt x="4925" y="19299"/>
                    <a:pt x="5011" y="18986"/>
                  </a:cubicBezTo>
                  <a:lnTo>
                    <a:pt x="6325" y="14008"/>
                  </a:lnTo>
                  <a:lnTo>
                    <a:pt x="10137" y="11799"/>
                  </a:lnTo>
                  <a:lnTo>
                    <a:pt x="10137" y="16507"/>
                  </a:lnTo>
                  <a:lnTo>
                    <a:pt x="6492" y="20142"/>
                  </a:lnTo>
                  <a:cubicBezTo>
                    <a:pt x="6259" y="20374"/>
                    <a:pt x="6259" y="20752"/>
                    <a:pt x="6492" y="20984"/>
                  </a:cubicBezTo>
                  <a:cubicBezTo>
                    <a:pt x="6724" y="21216"/>
                    <a:pt x="7102" y="21216"/>
                    <a:pt x="7334" y="20984"/>
                  </a:cubicBezTo>
                  <a:lnTo>
                    <a:pt x="10142" y="18188"/>
                  </a:lnTo>
                  <a:lnTo>
                    <a:pt x="10142" y="21006"/>
                  </a:lnTo>
                  <a:cubicBezTo>
                    <a:pt x="10142" y="21335"/>
                    <a:pt x="10407" y="21600"/>
                    <a:pt x="10737" y="21600"/>
                  </a:cubicBezTo>
                  <a:cubicBezTo>
                    <a:pt x="11066" y="21600"/>
                    <a:pt x="11331" y="21335"/>
                    <a:pt x="11331" y="21006"/>
                  </a:cubicBezTo>
                  <a:lnTo>
                    <a:pt x="11331" y="18188"/>
                  </a:lnTo>
                  <a:lnTo>
                    <a:pt x="14139" y="20984"/>
                  </a:lnTo>
                  <a:cubicBezTo>
                    <a:pt x="14371" y="21216"/>
                    <a:pt x="14749" y="21216"/>
                    <a:pt x="14981" y="20984"/>
                  </a:cubicBezTo>
                  <a:cubicBezTo>
                    <a:pt x="15214" y="20752"/>
                    <a:pt x="15214" y="20374"/>
                    <a:pt x="14981" y="20142"/>
                  </a:cubicBezTo>
                  <a:lnTo>
                    <a:pt x="11331" y="16507"/>
                  </a:lnTo>
                  <a:lnTo>
                    <a:pt x="11331" y="11799"/>
                  </a:lnTo>
                  <a:lnTo>
                    <a:pt x="15143" y="14008"/>
                  </a:lnTo>
                  <a:lnTo>
                    <a:pt x="16457" y="18986"/>
                  </a:lnTo>
                  <a:cubicBezTo>
                    <a:pt x="16543" y="19305"/>
                    <a:pt x="16867" y="19494"/>
                    <a:pt x="17186" y="19408"/>
                  </a:cubicBezTo>
                  <a:cubicBezTo>
                    <a:pt x="17504" y="19322"/>
                    <a:pt x="17692" y="18998"/>
                    <a:pt x="17606" y="18679"/>
                  </a:cubicBezTo>
                  <a:lnTo>
                    <a:pt x="16597" y="14845"/>
                  </a:lnTo>
                  <a:lnTo>
                    <a:pt x="19265" y="16394"/>
                  </a:lnTo>
                  <a:cubicBezTo>
                    <a:pt x="19551" y="16561"/>
                    <a:pt x="19913" y="16464"/>
                    <a:pt x="20080" y="16178"/>
                  </a:cubicBezTo>
                  <a:cubicBezTo>
                    <a:pt x="20248" y="15892"/>
                    <a:pt x="20151" y="15530"/>
                    <a:pt x="19864" y="15363"/>
                  </a:cubicBezTo>
                  <a:lnTo>
                    <a:pt x="17196" y="13819"/>
                  </a:lnTo>
                  <a:lnTo>
                    <a:pt x="21026" y="12793"/>
                  </a:lnTo>
                  <a:cubicBezTo>
                    <a:pt x="21344" y="12707"/>
                    <a:pt x="21534" y="12383"/>
                    <a:pt x="21448" y="12064"/>
                  </a:cubicBezTo>
                  <a:cubicBezTo>
                    <a:pt x="21377" y="11799"/>
                    <a:pt x="21133" y="11620"/>
                    <a:pt x="20874" y="11620"/>
                  </a:cubicBezTo>
                  <a:cubicBezTo>
                    <a:pt x="20825" y="11620"/>
                    <a:pt x="20772" y="11626"/>
                    <a:pt x="20718" y="11642"/>
                  </a:cubicBezTo>
                  <a:lnTo>
                    <a:pt x="15743" y="12977"/>
                  </a:lnTo>
                  <a:lnTo>
                    <a:pt x="11989" y="10800"/>
                  </a:lnTo>
                  <a:lnTo>
                    <a:pt x="15743" y="8623"/>
                  </a:lnTo>
                  <a:lnTo>
                    <a:pt x="20718" y="9958"/>
                  </a:lnTo>
                  <a:cubicBezTo>
                    <a:pt x="20772" y="9974"/>
                    <a:pt x="20820" y="9980"/>
                    <a:pt x="20874" y="9980"/>
                  </a:cubicBezTo>
                  <a:cubicBezTo>
                    <a:pt x="21138" y="9980"/>
                    <a:pt x="21377" y="9806"/>
                    <a:pt x="21448" y="9536"/>
                  </a:cubicBezTo>
                  <a:cubicBezTo>
                    <a:pt x="21534" y="9217"/>
                    <a:pt x="21344" y="8893"/>
                    <a:pt x="21026" y="8807"/>
                  </a:cubicBezTo>
                  <a:lnTo>
                    <a:pt x="17196" y="7781"/>
                  </a:lnTo>
                  <a:lnTo>
                    <a:pt x="19864" y="6237"/>
                  </a:lnTo>
                  <a:cubicBezTo>
                    <a:pt x="20151" y="6070"/>
                    <a:pt x="20248" y="5708"/>
                    <a:pt x="20080" y="5422"/>
                  </a:cubicBezTo>
                  <a:cubicBezTo>
                    <a:pt x="19913" y="5136"/>
                    <a:pt x="19551" y="5039"/>
                    <a:pt x="19265" y="5206"/>
                  </a:cubicBezTo>
                  <a:lnTo>
                    <a:pt x="16602" y="6750"/>
                  </a:lnTo>
                  <a:lnTo>
                    <a:pt x="17613" y="2916"/>
                  </a:lnTo>
                  <a:cubicBezTo>
                    <a:pt x="17699" y="2597"/>
                    <a:pt x="17504" y="2273"/>
                    <a:pt x="17191" y="2187"/>
                  </a:cubicBezTo>
                  <a:cubicBezTo>
                    <a:pt x="16872" y="2101"/>
                    <a:pt x="16548" y="2296"/>
                    <a:pt x="16462" y="2609"/>
                  </a:cubicBezTo>
                  <a:lnTo>
                    <a:pt x="15149" y="7587"/>
                  </a:lnTo>
                  <a:lnTo>
                    <a:pt x="11331" y="9806"/>
                  </a:lnTo>
                  <a:lnTo>
                    <a:pt x="11331" y="5098"/>
                  </a:lnTo>
                  <a:lnTo>
                    <a:pt x="14981" y="1463"/>
                  </a:lnTo>
                  <a:cubicBezTo>
                    <a:pt x="15214" y="1231"/>
                    <a:pt x="15214" y="853"/>
                    <a:pt x="14981" y="621"/>
                  </a:cubicBezTo>
                  <a:cubicBezTo>
                    <a:pt x="14749" y="389"/>
                    <a:pt x="14371" y="389"/>
                    <a:pt x="14139" y="621"/>
                  </a:cubicBezTo>
                  <a:lnTo>
                    <a:pt x="11331" y="3419"/>
                  </a:lnTo>
                  <a:lnTo>
                    <a:pt x="11331" y="594"/>
                  </a:lnTo>
                  <a:cubicBezTo>
                    <a:pt x="11331" y="265"/>
                    <a:pt x="11066" y="0"/>
                    <a:pt x="10737" y="0"/>
                  </a:cubicBezTo>
                  <a:close/>
                </a:path>
              </a:pathLst>
            </a:custGeom>
            <a:solidFill>
              <a:srgbClr val="929292">
                <a:alpha val="83073"/>
              </a:srgbClr>
            </a:solidFill>
            <a:ln w="12700" cap="flat">
              <a:noFill/>
              <a:miter lim="400000"/>
            </a:ln>
            <a:effectLst/>
          </p:spPr>
          <p:txBody>
            <a:bodyPr wrap="square" lIns="0" tIns="0" rIns="0" bIns="0" numCol="1" anchor="ctr">
              <a:noAutofit/>
            </a:bodyPr>
            <a:lstStyle/>
            <a:p>
              <a:pPr>
                <a:defRPr b="0" sz="3200">
                  <a:solidFill>
                    <a:schemeClr val="accent1">
                      <a:hueOff val="118245"/>
                      <a:lumOff val="-11372"/>
                    </a:schemeClr>
                  </a:solidFill>
                  <a:latin typeface="+mn-lt"/>
                  <a:ea typeface="+mn-ea"/>
                  <a:cs typeface="+mn-cs"/>
                  <a:sym typeface="Helvetica Neue Medium"/>
                </a:defRPr>
              </a:pPr>
            </a:p>
          </p:txBody>
        </p:sp>
        <p:sp>
          <p:nvSpPr>
            <p:cNvPr id="182" name="Snowflake"/>
            <p:cNvSpPr/>
            <p:nvPr/>
          </p:nvSpPr>
          <p:spPr>
            <a:xfrm>
              <a:off x="4206142" y="851830"/>
              <a:ext cx="169777" cy="170848"/>
            </a:xfrm>
            <a:custGeom>
              <a:avLst/>
              <a:gdLst/>
              <a:ahLst/>
              <a:cxnLst>
                <a:cxn ang="0">
                  <a:pos x="wd2" y="hd2"/>
                </a:cxn>
                <a:cxn ang="5400000">
                  <a:pos x="wd2" y="hd2"/>
                </a:cxn>
                <a:cxn ang="10800000">
                  <a:pos x="wd2" y="hd2"/>
                </a:cxn>
                <a:cxn ang="16200000">
                  <a:pos x="wd2" y="hd2"/>
                </a:cxn>
              </a:cxnLst>
              <a:rect l="0" t="0" r="r" b="b"/>
              <a:pathLst>
                <a:path w="21469" h="21600" fill="norm" stroke="1" extrusionOk="0">
                  <a:moveTo>
                    <a:pt x="10737" y="0"/>
                  </a:moveTo>
                  <a:cubicBezTo>
                    <a:pt x="10407" y="0"/>
                    <a:pt x="10142" y="265"/>
                    <a:pt x="10142" y="594"/>
                  </a:cubicBezTo>
                  <a:lnTo>
                    <a:pt x="10142" y="3412"/>
                  </a:lnTo>
                  <a:lnTo>
                    <a:pt x="7334" y="616"/>
                  </a:lnTo>
                  <a:cubicBezTo>
                    <a:pt x="7102" y="384"/>
                    <a:pt x="6724" y="384"/>
                    <a:pt x="6492" y="616"/>
                  </a:cubicBezTo>
                  <a:cubicBezTo>
                    <a:pt x="6259" y="848"/>
                    <a:pt x="6259" y="1226"/>
                    <a:pt x="6492" y="1458"/>
                  </a:cubicBezTo>
                  <a:lnTo>
                    <a:pt x="10142" y="5093"/>
                  </a:lnTo>
                  <a:lnTo>
                    <a:pt x="10142" y="9801"/>
                  </a:lnTo>
                  <a:lnTo>
                    <a:pt x="6330" y="7592"/>
                  </a:lnTo>
                  <a:lnTo>
                    <a:pt x="5011" y="2614"/>
                  </a:lnTo>
                  <a:cubicBezTo>
                    <a:pt x="4925" y="2295"/>
                    <a:pt x="4601" y="2106"/>
                    <a:pt x="4282" y="2192"/>
                  </a:cubicBezTo>
                  <a:cubicBezTo>
                    <a:pt x="3964" y="2278"/>
                    <a:pt x="3774" y="2602"/>
                    <a:pt x="3860" y="2921"/>
                  </a:cubicBezTo>
                  <a:lnTo>
                    <a:pt x="4871" y="6755"/>
                  </a:lnTo>
                  <a:lnTo>
                    <a:pt x="2203" y="5206"/>
                  </a:lnTo>
                  <a:cubicBezTo>
                    <a:pt x="1917" y="5039"/>
                    <a:pt x="1555" y="5136"/>
                    <a:pt x="1388" y="5422"/>
                  </a:cubicBezTo>
                  <a:cubicBezTo>
                    <a:pt x="1220" y="5708"/>
                    <a:pt x="1317" y="6070"/>
                    <a:pt x="1604" y="6237"/>
                  </a:cubicBezTo>
                  <a:lnTo>
                    <a:pt x="4272" y="7781"/>
                  </a:lnTo>
                  <a:lnTo>
                    <a:pt x="442" y="8807"/>
                  </a:lnTo>
                  <a:cubicBezTo>
                    <a:pt x="124" y="8893"/>
                    <a:pt x="-66" y="9217"/>
                    <a:pt x="20" y="9536"/>
                  </a:cubicBezTo>
                  <a:cubicBezTo>
                    <a:pt x="91" y="9801"/>
                    <a:pt x="333" y="9980"/>
                    <a:pt x="593" y="9980"/>
                  </a:cubicBezTo>
                  <a:cubicBezTo>
                    <a:pt x="641" y="9980"/>
                    <a:pt x="696" y="9974"/>
                    <a:pt x="750" y="9958"/>
                  </a:cubicBezTo>
                  <a:lnTo>
                    <a:pt x="5724" y="8623"/>
                  </a:lnTo>
                  <a:lnTo>
                    <a:pt x="9477" y="10800"/>
                  </a:lnTo>
                  <a:lnTo>
                    <a:pt x="5724" y="12977"/>
                  </a:lnTo>
                  <a:lnTo>
                    <a:pt x="750" y="11642"/>
                  </a:lnTo>
                  <a:cubicBezTo>
                    <a:pt x="696" y="11626"/>
                    <a:pt x="647" y="11620"/>
                    <a:pt x="593" y="11620"/>
                  </a:cubicBezTo>
                  <a:cubicBezTo>
                    <a:pt x="328" y="11620"/>
                    <a:pt x="91" y="11794"/>
                    <a:pt x="20" y="12064"/>
                  </a:cubicBezTo>
                  <a:cubicBezTo>
                    <a:pt x="-66" y="12383"/>
                    <a:pt x="124" y="12707"/>
                    <a:pt x="442" y="12793"/>
                  </a:cubicBezTo>
                  <a:lnTo>
                    <a:pt x="4272" y="13819"/>
                  </a:lnTo>
                  <a:lnTo>
                    <a:pt x="1604" y="15363"/>
                  </a:lnTo>
                  <a:cubicBezTo>
                    <a:pt x="1317" y="15530"/>
                    <a:pt x="1220" y="15892"/>
                    <a:pt x="1388" y="16178"/>
                  </a:cubicBezTo>
                  <a:cubicBezTo>
                    <a:pt x="1555" y="16464"/>
                    <a:pt x="1917" y="16561"/>
                    <a:pt x="2203" y="16394"/>
                  </a:cubicBezTo>
                  <a:lnTo>
                    <a:pt x="4871" y="14845"/>
                  </a:lnTo>
                  <a:lnTo>
                    <a:pt x="3860" y="18679"/>
                  </a:lnTo>
                  <a:cubicBezTo>
                    <a:pt x="3774" y="18998"/>
                    <a:pt x="3969" y="19322"/>
                    <a:pt x="4282" y="19408"/>
                  </a:cubicBezTo>
                  <a:cubicBezTo>
                    <a:pt x="4601" y="19494"/>
                    <a:pt x="4925" y="19299"/>
                    <a:pt x="5011" y="18986"/>
                  </a:cubicBezTo>
                  <a:lnTo>
                    <a:pt x="6325" y="14008"/>
                  </a:lnTo>
                  <a:lnTo>
                    <a:pt x="10137" y="11799"/>
                  </a:lnTo>
                  <a:lnTo>
                    <a:pt x="10137" y="16507"/>
                  </a:lnTo>
                  <a:lnTo>
                    <a:pt x="6492" y="20142"/>
                  </a:lnTo>
                  <a:cubicBezTo>
                    <a:pt x="6259" y="20374"/>
                    <a:pt x="6259" y="20752"/>
                    <a:pt x="6492" y="20984"/>
                  </a:cubicBezTo>
                  <a:cubicBezTo>
                    <a:pt x="6724" y="21216"/>
                    <a:pt x="7102" y="21216"/>
                    <a:pt x="7334" y="20984"/>
                  </a:cubicBezTo>
                  <a:lnTo>
                    <a:pt x="10142" y="18188"/>
                  </a:lnTo>
                  <a:lnTo>
                    <a:pt x="10142" y="21006"/>
                  </a:lnTo>
                  <a:cubicBezTo>
                    <a:pt x="10142" y="21335"/>
                    <a:pt x="10407" y="21600"/>
                    <a:pt x="10737" y="21600"/>
                  </a:cubicBezTo>
                  <a:cubicBezTo>
                    <a:pt x="11066" y="21600"/>
                    <a:pt x="11331" y="21335"/>
                    <a:pt x="11331" y="21006"/>
                  </a:cubicBezTo>
                  <a:lnTo>
                    <a:pt x="11331" y="18188"/>
                  </a:lnTo>
                  <a:lnTo>
                    <a:pt x="14139" y="20984"/>
                  </a:lnTo>
                  <a:cubicBezTo>
                    <a:pt x="14371" y="21216"/>
                    <a:pt x="14749" y="21216"/>
                    <a:pt x="14981" y="20984"/>
                  </a:cubicBezTo>
                  <a:cubicBezTo>
                    <a:pt x="15214" y="20752"/>
                    <a:pt x="15214" y="20374"/>
                    <a:pt x="14981" y="20142"/>
                  </a:cubicBezTo>
                  <a:lnTo>
                    <a:pt x="11331" y="16507"/>
                  </a:lnTo>
                  <a:lnTo>
                    <a:pt x="11331" y="11799"/>
                  </a:lnTo>
                  <a:lnTo>
                    <a:pt x="15143" y="14008"/>
                  </a:lnTo>
                  <a:lnTo>
                    <a:pt x="16457" y="18986"/>
                  </a:lnTo>
                  <a:cubicBezTo>
                    <a:pt x="16543" y="19305"/>
                    <a:pt x="16867" y="19494"/>
                    <a:pt x="17186" y="19408"/>
                  </a:cubicBezTo>
                  <a:cubicBezTo>
                    <a:pt x="17504" y="19322"/>
                    <a:pt x="17692" y="18998"/>
                    <a:pt x="17606" y="18679"/>
                  </a:cubicBezTo>
                  <a:lnTo>
                    <a:pt x="16597" y="14845"/>
                  </a:lnTo>
                  <a:lnTo>
                    <a:pt x="19265" y="16394"/>
                  </a:lnTo>
                  <a:cubicBezTo>
                    <a:pt x="19551" y="16561"/>
                    <a:pt x="19913" y="16464"/>
                    <a:pt x="20080" y="16178"/>
                  </a:cubicBezTo>
                  <a:cubicBezTo>
                    <a:pt x="20248" y="15892"/>
                    <a:pt x="20151" y="15530"/>
                    <a:pt x="19864" y="15363"/>
                  </a:cubicBezTo>
                  <a:lnTo>
                    <a:pt x="17196" y="13819"/>
                  </a:lnTo>
                  <a:lnTo>
                    <a:pt x="21026" y="12793"/>
                  </a:lnTo>
                  <a:cubicBezTo>
                    <a:pt x="21344" y="12707"/>
                    <a:pt x="21534" y="12383"/>
                    <a:pt x="21448" y="12064"/>
                  </a:cubicBezTo>
                  <a:cubicBezTo>
                    <a:pt x="21377" y="11799"/>
                    <a:pt x="21133" y="11620"/>
                    <a:pt x="20874" y="11620"/>
                  </a:cubicBezTo>
                  <a:cubicBezTo>
                    <a:pt x="20825" y="11620"/>
                    <a:pt x="20772" y="11626"/>
                    <a:pt x="20718" y="11642"/>
                  </a:cubicBezTo>
                  <a:lnTo>
                    <a:pt x="15743" y="12977"/>
                  </a:lnTo>
                  <a:lnTo>
                    <a:pt x="11989" y="10800"/>
                  </a:lnTo>
                  <a:lnTo>
                    <a:pt x="15743" y="8623"/>
                  </a:lnTo>
                  <a:lnTo>
                    <a:pt x="20718" y="9958"/>
                  </a:lnTo>
                  <a:cubicBezTo>
                    <a:pt x="20772" y="9974"/>
                    <a:pt x="20820" y="9980"/>
                    <a:pt x="20874" y="9980"/>
                  </a:cubicBezTo>
                  <a:cubicBezTo>
                    <a:pt x="21138" y="9980"/>
                    <a:pt x="21377" y="9806"/>
                    <a:pt x="21448" y="9536"/>
                  </a:cubicBezTo>
                  <a:cubicBezTo>
                    <a:pt x="21534" y="9217"/>
                    <a:pt x="21344" y="8893"/>
                    <a:pt x="21026" y="8807"/>
                  </a:cubicBezTo>
                  <a:lnTo>
                    <a:pt x="17196" y="7781"/>
                  </a:lnTo>
                  <a:lnTo>
                    <a:pt x="19864" y="6237"/>
                  </a:lnTo>
                  <a:cubicBezTo>
                    <a:pt x="20151" y="6070"/>
                    <a:pt x="20248" y="5708"/>
                    <a:pt x="20080" y="5422"/>
                  </a:cubicBezTo>
                  <a:cubicBezTo>
                    <a:pt x="19913" y="5136"/>
                    <a:pt x="19551" y="5039"/>
                    <a:pt x="19265" y="5206"/>
                  </a:cubicBezTo>
                  <a:lnTo>
                    <a:pt x="16602" y="6750"/>
                  </a:lnTo>
                  <a:lnTo>
                    <a:pt x="17613" y="2916"/>
                  </a:lnTo>
                  <a:cubicBezTo>
                    <a:pt x="17699" y="2597"/>
                    <a:pt x="17504" y="2273"/>
                    <a:pt x="17191" y="2187"/>
                  </a:cubicBezTo>
                  <a:cubicBezTo>
                    <a:pt x="16872" y="2101"/>
                    <a:pt x="16548" y="2296"/>
                    <a:pt x="16462" y="2609"/>
                  </a:cubicBezTo>
                  <a:lnTo>
                    <a:pt x="15149" y="7587"/>
                  </a:lnTo>
                  <a:lnTo>
                    <a:pt x="11331" y="9806"/>
                  </a:lnTo>
                  <a:lnTo>
                    <a:pt x="11331" y="5098"/>
                  </a:lnTo>
                  <a:lnTo>
                    <a:pt x="14981" y="1463"/>
                  </a:lnTo>
                  <a:cubicBezTo>
                    <a:pt x="15214" y="1231"/>
                    <a:pt x="15214" y="853"/>
                    <a:pt x="14981" y="621"/>
                  </a:cubicBezTo>
                  <a:cubicBezTo>
                    <a:pt x="14749" y="389"/>
                    <a:pt x="14371" y="389"/>
                    <a:pt x="14139" y="621"/>
                  </a:cubicBezTo>
                  <a:lnTo>
                    <a:pt x="11331" y="3419"/>
                  </a:lnTo>
                  <a:lnTo>
                    <a:pt x="11331" y="594"/>
                  </a:lnTo>
                  <a:cubicBezTo>
                    <a:pt x="11331" y="265"/>
                    <a:pt x="11066" y="0"/>
                    <a:pt x="10737" y="0"/>
                  </a:cubicBezTo>
                  <a:close/>
                </a:path>
              </a:pathLst>
            </a:custGeom>
            <a:solidFill>
              <a:srgbClr val="929292">
                <a:alpha val="83073"/>
              </a:srgbClr>
            </a:solidFill>
            <a:ln w="12700" cap="flat">
              <a:noFill/>
              <a:miter lim="400000"/>
            </a:ln>
            <a:effectLst/>
          </p:spPr>
          <p:txBody>
            <a:bodyPr wrap="square" lIns="0" tIns="0" rIns="0" bIns="0" numCol="1" anchor="ctr">
              <a:noAutofit/>
            </a:bodyPr>
            <a:lstStyle/>
            <a:p>
              <a:pPr>
                <a:defRPr b="0" sz="3200">
                  <a:solidFill>
                    <a:schemeClr val="accent1">
                      <a:hueOff val="118245"/>
                      <a:lumOff val="-11372"/>
                    </a:schemeClr>
                  </a:solidFill>
                  <a:latin typeface="+mn-lt"/>
                  <a:ea typeface="+mn-ea"/>
                  <a:cs typeface="+mn-cs"/>
                  <a:sym typeface="Helvetica Neue Medium"/>
                </a:defRPr>
              </a:pPr>
            </a:p>
          </p:txBody>
        </p:sp>
        <p:sp>
          <p:nvSpPr>
            <p:cNvPr id="183" name="Snowflake"/>
            <p:cNvSpPr/>
            <p:nvPr/>
          </p:nvSpPr>
          <p:spPr>
            <a:xfrm>
              <a:off x="4867562" y="2158867"/>
              <a:ext cx="169778" cy="170849"/>
            </a:xfrm>
            <a:custGeom>
              <a:avLst/>
              <a:gdLst/>
              <a:ahLst/>
              <a:cxnLst>
                <a:cxn ang="0">
                  <a:pos x="wd2" y="hd2"/>
                </a:cxn>
                <a:cxn ang="5400000">
                  <a:pos x="wd2" y="hd2"/>
                </a:cxn>
                <a:cxn ang="10800000">
                  <a:pos x="wd2" y="hd2"/>
                </a:cxn>
                <a:cxn ang="16200000">
                  <a:pos x="wd2" y="hd2"/>
                </a:cxn>
              </a:cxnLst>
              <a:rect l="0" t="0" r="r" b="b"/>
              <a:pathLst>
                <a:path w="21469" h="21600" fill="norm" stroke="1" extrusionOk="0">
                  <a:moveTo>
                    <a:pt x="10737" y="0"/>
                  </a:moveTo>
                  <a:cubicBezTo>
                    <a:pt x="10407" y="0"/>
                    <a:pt x="10142" y="265"/>
                    <a:pt x="10142" y="594"/>
                  </a:cubicBezTo>
                  <a:lnTo>
                    <a:pt x="10142" y="3412"/>
                  </a:lnTo>
                  <a:lnTo>
                    <a:pt x="7334" y="616"/>
                  </a:lnTo>
                  <a:cubicBezTo>
                    <a:pt x="7102" y="384"/>
                    <a:pt x="6724" y="384"/>
                    <a:pt x="6492" y="616"/>
                  </a:cubicBezTo>
                  <a:cubicBezTo>
                    <a:pt x="6259" y="848"/>
                    <a:pt x="6259" y="1226"/>
                    <a:pt x="6492" y="1458"/>
                  </a:cubicBezTo>
                  <a:lnTo>
                    <a:pt x="10142" y="5093"/>
                  </a:lnTo>
                  <a:lnTo>
                    <a:pt x="10142" y="9801"/>
                  </a:lnTo>
                  <a:lnTo>
                    <a:pt x="6330" y="7592"/>
                  </a:lnTo>
                  <a:lnTo>
                    <a:pt x="5011" y="2614"/>
                  </a:lnTo>
                  <a:cubicBezTo>
                    <a:pt x="4925" y="2295"/>
                    <a:pt x="4601" y="2106"/>
                    <a:pt x="4282" y="2192"/>
                  </a:cubicBezTo>
                  <a:cubicBezTo>
                    <a:pt x="3964" y="2278"/>
                    <a:pt x="3774" y="2602"/>
                    <a:pt x="3860" y="2921"/>
                  </a:cubicBezTo>
                  <a:lnTo>
                    <a:pt x="4871" y="6755"/>
                  </a:lnTo>
                  <a:lnTo>
                    <a:pt x="2203" y="5206"/>
                  </a:lnTo>
                  <a:cubicBezTo>
                    <a:pt x="1917" y="5039"/>
                    <a:pt x="1555" y="5136"/>
                    <a:pt x="1388" y="5422"/>
                  </a:cubicBezTo>
                  <a:cubicBezTo>
                    <a:pt x="1220" y="5708"/>
                    <a:pt x="1317" y="6070"/>
                    <a:pt x="1604" y="6237"/>
                  </a:cubicBezTo>
                  <a:lnTo>
                    <a:pt x="4272" y="7781"/>
                  </a:lnTo>
                  <a:lnTo>
                    <a:pt x="442" y="8807"/>
                  </a:lnTo>
                  <a:cubicBezTo>
                    <a:pt x="124" y="8893"/>
                    <a:pt x="-66" y="9217"/>
                    <a:pt x="20" y="9536"/>
                  </a:cubicBezTo>
                  <a:cubicBezTo>
                    <a:pt x="91" y="9801"/>
                    <a:pt x="333" y="9980"/>
                    <a:pt x="593" y="9980"/>
                  </a:cubicBezTo>
                  <a:cubicBezTo>
                    <a:pt x="641" y="9980"/>
                    <a:pt x="696" y="9974"/>
                    <a:pt x="750" y="9958"/>
                  </a:cubicBezTo>
                  <a:lnTo>
                    <a:pt x="5724" y="8623"/>
                  </a:lnTo>
                  <a:lnTo>
                    <a:pt x="9477" y="10800"/>
                  </a:lnTo>
                  <a:lnTo>
                    <a:pt x="5724" y="12977"/>
                  </a:lnTo>
                  <a:lnTo>
                    <a:pt x="750" y="11642"/>
                  </a:lnTo>
                  <a:cubicBezTo>
                    <a:pt x="696" y="11626"/>
                    <a:pt x="647" y="11620"/>
                    <a:pt x="593" y="11620"/>
                  </a:cubicBezTo>
                  <a:cubicBezTo>
                    <a:pt x="328" y="11620"/>
                    <a:pt x="91" y="11794"/>
                    <a:pt x="20" y="12064"/>
                  </a:cubicBezTo>
                  <a:cubicBezTo>
                    <a:pt x="-66" y="12383"/>
                    <a:pt x="124" y="12707"/>
                    <a:pt x="442" y="12793"/>
                  </a:cubicBezTo>
                  <a:lnTo>
                    <a:pt x="4272" y="13819"/>
                  </a:lnTo>
                  <a:lnTo>
                    <a:pt x="1604" y="15363"/>
                  </a:lnTo>
                  <a:cubicBezTo>
                    <a:pt x="1317" y="15530"/>
                    <a:pt x="1220" y="15892"/>
                    <a:pt x="1388" y="16178"/>
                  </a:cubicBezTo>
                  <a:cubicBezTo>
                    <a:pt x="1555" y="16464"/>
                    <a:pt x="1917" y="16561"/>
                    <a:pt x="2203" y="16394"/>
                  </a:cubicBezTo>
                  <a:lnTo>
                    <a:pt x="4871" y="14845"/>
                  </a:lnTo>
                  <a:lnTo>
                    <a:pt x="3860" y="18679"/>
                  </a:lnTo>
                  <a:cubicBezTo>
                    <a:pt x="3774" y="18998"/>
                    <a:pt x="3969" y="19322"/>
                    <a:pt x="4282" y="19408"/>
                  </a:cubicBezTo>
                  <a:cubicBezTo>
                    <a:pt x="4601" y="19494"/>
                    <a:pt x="4925" y="19299"/>
                    <a:pt x="5011" y="18986"/>
                  </a:cubicBezTo>
                  <a:lnTo>
                    <a:pt x="6325" y="14008"/>
                  </a:lnTo>
                  <a:lnTo>
                    <a:pt x="10137" y="11799"/>
                  </a:lnTo>
                  <a:lnTo>
                    <a:pt x="10137" y="16507"/>
                  </a:lnTo>
                  <a:lnTo>
                    <a:pt x="6492" y="20142"/>
                  </a:lnTo>
                  <a:cubicBezTo>
                    <a:pt x="6259" y="20374"/>
                    <a:pt x="6259" y="20752"/>
                    <a:pt x="6492" y="20984"/>
                  </a:cubicBezTo>
                  <a:cubicBezTo>
                    <a:pt x="6724" y="21216"/>
                    <a:pt x="7102" y="21216"/>
                    <a:pt x="7334" y="20984"/>
                  </a:cubicBezTo>
                  <a:lnTo>
                    <a:pt x="10142" y="18188"/>
                  </a:lnTo>
                  <a:lnTo>
                    <a:pt x="10142" y="21006"/>
                  </a:lnTo>
                  <a:cubicBezTo>
                    <a:pt x="10142" y="21335"/>
                    <a:pt x="10407" y="21600"/>
                    <a:pt x="10737" y="21600"/>
                  </a:cubicBezTo>
                  <a:cubicBezTo>
                    <a:pt x="11066" y="21600"/>
                    <a:pt x="11331" y="21335"/>
                    <a:pt x="11331" y="21006"/>
                  </a:cubicBezTo>
                  <a:lnTo>
                    <a:pt x="11331" y="18188"/>
                  </a:lnTo>
                  <a:lnTo>
                    <a:pt x="14139" y="20984"/>
                  </a:lnTo>
                  <a:cubicBezTo>
                    <a:pt x="14371" y="21216"/>
                    <a:pt x="14749" y="21216"/>
                    <a:pt x="14981" y="20984"/>
                  </a:cubicBezTo>
                  <a:cubicBezTo>
                    <a:pt x="15214" y="20752"/>
                    <a:pt x="15214" y="20374"/>
                    <a:pt x="14981" y="20142"/>
                  </a:cubicBezTo>
                  <a:lnTo>
                    <a:pt x="11331" y="16507"/>
                  </a:lnTo>
                  <a:lnTo>
                    <a:pt x="11331" y="11799"/>
                  </a:lnTo>
                  <a:lnTo>
                    <a:pt x="15143" y="14008"/>
                  </a:lnTo>
                  <a:lnTo>
                    <a:pt x="16457" y="18986"/>
                  </a:lnTo>
                  <a:cubicBezTo>
                    <a:pt x="16543" y="19305"/>
                    <a:pt x="16867" y="19494"/>
                    <a:pt x="17186" y="19408"/>
                  </a:cubicBezTo>
                  <a:cubicBezTo>
                    <a:pt x="17504" y="19322"/>
                    <a:pt x="17692" y="18998"/>
                    <a:pt x="17606" y="18679"/>
                  </a:cubicBezTo>
                  <a:lnTo>
                    <a:pt x="16597" y="14845"/>
                  </a:lnTo>
                  <a:lnTo>
                    <a:pt x="19265" y="16394"/>
                  </a:lnTo>
                  <a:cubicBezTo>
                    <a:pt x="19551" y="16561"/>
                    <a:pt x="19913" y="16464"/>
                    <a:pt x="20080" y="16178"/>
                  </a:cubicBezTo>
                  <a:cubicBezTo>
                    <a:pt x="20248" y="15892"/>
                    <a:pt x="20151" y="15530"/>
                    <a:pt x="19864" y="15363"/>
                  </a:cubicBezTo>
                  <a:lnTo>
                    <a:pt x="17196" y="13819"/>
                  </a:lnTo>
                  <a:lnTo>
                    <a:pt x="21026" y="12793"/>
                  </a:lnTo>
                  <a:cubicBezTo>
                    <a:pt x="21344" y="12707"/>
                    <a:pt x="21534" y="12383"/>
                    <a:pt x="21448" y="12064"/>
                  </a:cubicBezTo>
                  <a:cubicBezTo>
                    <a:pt x="21377" y="11799"/>
                    <a:pt x="21133" y="11620"/>
                    <a:pt x="20874" y="11620"/>
                  </a:cubicBezTo>
                  <a:cubicBezTo>
                    <a:pt x="20825" y="11620"/>
                    <a:pt x="20772" y="11626"/>
                    <a:pt x="20718" y="11642"/>
                  </a:cubicBezTo>
                  <a:lnTo>
                    <a:pt x="15743" y="12977"/>
                  </a:lnTo>
                  <a:lnTo>
                    <a:pt x="11989" y="10800"/>
                  </a:lnTo>
                  <a:lnTo>
                    <a:pt x="15743" y="8623"/>
                  </a:lnTo>
                  <a:lnTo>
                    <a:pt x="20718" y="9958"/>
                  </a:lnTo>
                  <a:cubicBezTo>
                    <a:pt x="20772" y="9974"/>
                    <a:pt x="20820" y="9980"/>
                    <a:pt x="20874" y="9980"/>
                  </a:cubicBezTo>
                  <a:cubicBezTo>
                    <a:pt x="21138" y="9980"/>
                    <a:pt x="21377" y="9806"/>
                    <a:pt x="21448" y="9536"/>
                  </a:cubicBezTo>
                  <a:cubicBezTo>
                    <a:pt x="21534" y="9217"/>
                    <a:pt x="21344" y="8893"/>
                    <a:pt x="21026" y="8807"/>
                  </a:cubicBezTo>
                  <a:lnTo>
                    <a:pt x="17196" y="7781"/>
                  </a:lnTo>
                  <a:lnTo>
                    <a:pt x="19864" y="6237"/>
                  </a:lnTo>
                  <a:cubicBezTo>
                    <a:pt x="20151" y="6070"/>
                    <a:pt x="20248" y="5708"/>
                    <a:pt x="20080" y="5422"/>
                  </a:cubicBezTo>
                  <a:cubicBezTo>
                    <a:pt x="19913" y="5136"/>
                    <a:pt x="19551" y="5039"/>
                    <a:pt x="19265" y="5206"/>
                  </a:cubicBezTo>
                  <a:lnTo>
                    <a:pt x="16602" y="6750"/>
                  </a:lnTo>
                  <a:lnTo>
                    <a:pt x="17613" y="2916"/>
                  </a:lnTo>
                  <a:cubicBezTo>
                    <a:pt x="17699" y="2597"/>
                    <a:pt x="17504" y="2273"/>
                    <a:pt x="17191" y="2187"/>
                  </a:cubicBezTo>
                  <a:cubicBezTo>
                    <a:pt x="16872" y="2101"/>
                    <a:pt x="16548" y="2296"/>
                    <a:pt x="16462" y="2609"/>
                  </a:cubicBezTo>
                  <a:lnTo>
                    <a:pt x="15149" y="7587"/>
                  </a:lnTo>
                  <a:lnTo>
                    <a:pt x="11331" y="9806"/>
                  </a:lnTo>
                  <a:lnTo>
                    <a:pt x="11331" y="5098"/>
                  </a:lnTo>
                  <a:lnTo>
                    <a:pt x="14981" y="1463"/>
                  </a:lnTo>
                  <a:cubicBezTo>
                    <a:pt x="15214" y="1231"/>
                    <a:pt x="15214" y="853"/>
                    <a:pt x="14981" y="621"/>
                  </a:cubicBezTo>
                  <a:cubicBezTo>
                    <a:pt x="14749" y="389"/>
                    <a:pt x="14371" y="389"/>
                    <a:pt x="14139" y="621"/>
                  </a:cubicBezTo>
                  <a:lnTo>
                    <a:pt x="11331" y="3419"/>
                  </a:lnTo>
                  <a:lnTo>
                    <a:pt x="11331" y="594"/>
                  </a:lnTo>
                  <a:cubicBezTo>
                    <a:pt x="11331" y="265"/>
                    <a:pt x="11066" y="0"/>
                    <a:pt x="10737" y="0"/>
                  </a:cubicBezTo>
                  <a:close/>
                </a:path>
              </a:pathLst>
            </a:custGeom>
            <a:solidFill>
              <a:srgbClr val="929292">
                <a:alpha val="83073"/>
              </a:srgbClr>
            </a:solidFill>
            <a:ln w="12700" cap="flat">
              <a:noFill/>
              <a:miter lim="400000"/>
            </a:ln>
            <a:effectLst/>
          </p:spPr>
          <p:txBody>
            <a:bodyPr wrap="square" lIns="0" tIns="0" rIns="0" bIns="0" numCol="1" anchor="ctr">
              <a:noAutofit/>
            </a:bodyPr>
            <a:lstStyle/>
            <a:p>
              <a:pPr>
                <a:defRPr b="0" sz="3200">
                  <a:solidFill>
                    <a:schemeClr val="accent1">
                      <a:hueOff val="118245"/>
                      <a:lumOff val="-11372"/>
                    </a:schemeClr>
                  </a:solidFill>
                  <a:latin typeface="+mn-lt"/>
                  <a:ea typeface="+mn-ea"/>
                  <a:cs typeface="+mn-cs"/>
                  <a:sym typeface="Helvetica Neue Medium"/>
                </a:defRPr>
              </a:pPr>
            </a:p>
          </p:txBody>
        </p:sp>
        <p:sp>
          <p:nvSpPr>
            <p:cNvPr id="184" name="Snowflake"/>
            <p:cNvSpPr/>
            <p:nvPr/>
          </p:nvSpPr>
          <p:spPr>
            <a:xfrm>
              <a:off x="4611086" y="924109"/>
              <a:ext cx="169777" cy="170849"/>
            </a:xfrm>
            <a:custGeom>
              <a:avLst/>
              <a:gdLst/>
              <a:ahLst/>
              <a:cxnLst>
                <a:cxn ang="0">
                  <a:pos x="wd2" y="hd2"/>
                </a:cxn>
                <a:cxn ang="5400000">
                  <a:pos x="wd2" y="hd2"/>
                </a:cxn>
                <a:cxn ang="10800000">
                  <a:pos x="wd2" y="hd2"/>
                </a:cxn>
                <a:cxn ang="16200000">
                  <a:pos x="wd2" y="hd2"/>
                </a:cxn>
              </a:cxnLst>
              <a:rect l="0" t="0" r="r" b="b"/>
              <a:pathLst>
                <a:path w="21469" h="21600" fill="norm" stroke="1" extrusionOk="0">
                  <a:moveTo>
                    <a:pt x="10737" y="0"/>
                  </a:moveTo>
                  <a:cubicBezTo>
                    <a:pt x="10407" y="0"/>
                    <a:pt x="10142" y="265"/>
                    <a:pt x="10142" y="594"/>
                  </a:cubicBezTo>
                  <a:lnTo>
                    <a:pt x="10142" y="3412"/>
                  </a:lnTo>
                  <a:lnTo>
                    <a:pt x="7334" y="616"/>
                  </a:lnTo>
                  <a:cubicBezTo>
                    <a:pt x="7102" y="384"/>
                    <a:pt x="6724" y="384"/>
                    <a:pt x="6492" y="616"/>
                  </a:cubicBezTo>
                  <a:cubicBezTo>
                    <a:pt x="6259" y="848"/>
                    <a:pt x="6259" y="1226"/>
                    <a:pt x="6492" y="1458"/>
                  </a:cubicBezTo>
                  <a:lnTo>
                    <a:pt x="10142" y="5093"/>
                  </a:lnTo>
                  <a:lnTo>
                    <a:pt x="10142" y="9801"/>
                  </a:lnTo>
                  <a:lnTo>
                    <a:pt x="6330" y="7592"/>
                  </a:lnTo>
                  <a:lnTo>
                    <a:pt x="5011" y="2614"/>
                  </a:lnTo>
                  <a:cubicBezTo>
                    <a:pt x="4925" y="2295"/>
                    <a:pt x="4601" y="2106"/>
                    <a:pt x="4282" y="2192"/>
                  </a:cubicBezTo>
                  <a:cubicBezTo>
                    <a:pt x="3964" y="2278"/>
                    <a:pt x="3774" y="2602"/>
                    <a:pt x="3860" y="2921"/>
                  </a:cubicBezTo>
                  <a:lnTo>
                    <a:pt x="4871" y="6755"/>
                  </a:lnTo>
                  <a:lnTo>
                    <a:pt x="2203" y="5206"/>
                  </a:lnTo>
                  <a:cubicBezTo>
                    <a:pt x="1917" y="5039"/>
                    <a:pt x="1555" y="5136"/>
                    <a:pt x="1388" y="5422"/>
                  </a:cubicBezTo>
                  <a:cubicBezTo>
                    <a:pt x="1220" y="5708"/>
                    <a:pt x="1317" y="6070"/>
                    <a:pt x="1604" y="6237"/>
                  </a:cubicBezTo>
                  <a:lnTo>
                    <a:pt x="4272" y="7781"/>
                  </a:lnTo>
                  <a:lnTo>
                    <a:pt x="442" y="8807"/>
                  </a:lnTo>
                  <a:cubicBezTo>
                    <a:pt x="124" y="8893"/>
                    <a:pt x="-66" y="9217"/>
                    <a:pt x="20" y="9536"/>
                  </a:cubicBezTo>
                  <a:cubicBezTo>
                    <a:pt x="91" y="9801"/>
                    <a:pt x="333" y="9980"/>
                    <a:pt x="593" y="9980"/>
                  </a:cubicBezTo>
                  <a:cubicBezTo>
                    <a:pt x="641" y="9980"/>
                    <a:pt x="696" y="9974"/>
                    <a:pt x="750" y="9958"/>
                  </a:cubicBezTo>
                  <a:lnTo>
                    <a:pt x="5724" y="8623"/>
                  </a:lnTo>
                  <a:lnTo>
                    <a:pt x="9477" y="10800"/>
                  </a:lnTo>
                  <a:lnTo>
                    <a:pt x="5724" y="12977"/>
                  </a:lnTo>
                  <a:lnTo>
                    <a:pt x="750" y="11642"/>
                  </a:lnTo>
                  <a:cubicBezTo>
                    <a:pt x="696" y="11626"/>
                    <a:pt x="647" y="11620"/>
                    <a:pt x="593" y="11620"/>
                  </a:cubicBezTo>
                  <a:cubicBezTo>
                    <a:pt x="328" y="11620"/>
                    <a:pt x="91" y="11794"/>
                    <a:pt x="20" y="12064"/>
                  </a:cubicBezTo>
                  <a:cubicBezTo>
                    <a:pt x="-66" y="12383"/>
                    <a:pt x="124" y="12707"/>
                    <a:pt x="442" y="12793"/>
                  </a:cubicBezTo>
                  <a:lnTo>
                    <a:pt x="4272" y="13819"/>
                  </a:lnTo>
                  <a:lnTo>
                    <a:pt x="1604" y="15363"/>
                  </a:lnTo>
                  <a:cubicBezTo>
                    <a:pt x="1317" y="15530"/>
                    <a:pt x="1220" y="15892"/>
                    <a:pt x="1388" y="16178"/>
                  </a:cubicBezTo>
                  <a:cubicBezTo>
                    <a:pt x="1555" y="16464"/>
                    <a:pt x="1917" y="16561"/>
                    <a:pt x="2203" y="16394"/>
                  </a:cubicBezTo>
                  <a:lnTo>
                    <a:pt x="4871" y="14845"/>
                  </a:lnTo>
                  <a:lnTo>
                    <a:pt x="3860" y="18679"/>
                  </a:lnTo>
                  <a:cubicBezTo>
                    <a:pt x="3774" y="18998"/>
                    <a:pt x="3969" y="19322"/>
                    <a:pt x="4282" y="19408"/>
                  </a:cubicBezTo>
                  <a:cubicBezTo>
                    <a:pt x="4601" y="19494"/>
                    <a:pt x="4925" y="19299"/>
                    <a:pt x="5011" y="18986"/>
                  </a:cubicBezTo>
                  <a:lnTo>
                    <a:pt x="6325" y="14008"/>
                  </a:lnTo>
                  <a:lnTo>
                    <a:pt x="10137" y="11799"/>
                  </a:lnTo>
                  <a:lnTo>
                    <a:pt x="10137" y="16507"/>
                  </a:lnTo>
                  <a:lnTo>
                    <a:pt x="6492" y="20142"/>
                  </a:lnTo>
                  <a:cubicBezTo>
                    <a:pt x="6259" y="20374"/>
                    <a:pt x="6259" y="20752"/>
                    <a:pt x="6492" y="20984"/>
                  </a:cubicBezTo>
                  <a:cubicBezTo>
                    <a:pt x="6724" y="21216"/>
                    <a:pt x="7102" y="21216"/>
                    <a:pt x="7334" y="20984"/>
                  </a:cubicBezTo>
                  <a:lnTo>
                    <a:pt x="10142" y="18188"/>
                  </a:lnTo>
                  <a:lnTo>
                    <a:pt x="10142" y="21006"/>
                  </a:lnTo>
                  <a:cubicBezTo>
                    <a:pt x="10142" y="21335"/>
                    <a:pt x="10407" y="21600"/>
                    <a:pt x="10737" y="21600"/>
                  </a:cubicBezTo>
                  <a:cubicBezTo>
                    <a:pt x="11066" y="21600"/>
                    <a:pt x="11331" y="21335"/>
                    <a:pt x="11331" y="21006"/>
                  </a:cubicBezTo>
                  <a:lnTo>
                    <a:pt x="11331" y="18188"/>
                  </a:lnTo>
                  <a:lnTo>
                    <a:pt x="14139" y="20984"/>
                  </a:lnTo>
                  <a:cubicBezTo>
                    <a:pt x="14371" y="21216"/>
                    <a:pt x="14749" y="21216"/>
                    <a:pt x="14981" y="20984"/>
                  </a:cubicBezTo>
                  <a:cubicBezTo>
                    <a:pt x="15214" y="20752"/>
                    <a:pt x="15214" y="20374"/>
                    <a:pt x="14981" y="20142"/>
                  </a:cubicBezTo>
                  <a:lnTo>
                    <a:pt x="11331" y="16507"/>
                  </a:lnTo>
                  <a:lnTo>
                    <a:pt x="11331" y="11799"/>
                  </a:lnTo>
                  <a:lnTo>
                    <a:pt x="15143" y="14008"/>
                  </a:lnTo>
                  <a:lnTo>
                    <a:pt x="16457" y="18986"/>
                  </a:lnTo>
                  <a:cubicBezTo>
                    <a:pt x="16543" y="19305"/>
                    <a:pt x="16867" y="19494"/>
                    <a:pt x="17186" y="19408"/>
                  </a:cubicBezTo>
                  <a:cubicBezTo>
                    <a:pt x="17504" y="19322"/>
                    <a:pt x="17692" y="18998"/>
                    <a:pt x="17606" y="18679"/>
                  </a:cubicBezTo>
                  <a:lnTo>
                    <a:pt x="16597" y="14845"/>
                  </a:lnTo>
                  <a:lnTo>
                    <a:pt x="19265" y="16394"/>
                  </a:lnTo>
                  <a:cubicBezTo>
                    <a:pt x="19551" y="16561"/>
                    <a:pt x="19913" y="16464"/>
                    <a:pt x="20080" y="16178"/>
                  </a:cubicBezTo>
                  <a:cubicBezTo>
                    <a:pt x="20248" y="15892"/>
                    <a:pt x="20151" y="15530"/>
                    <a:pt x="19864" y="15363"/>
                  </a:cubicBezTo>
                  <a:lnTo>
                    <a:pt x="17196" y="13819"/>
                  </a:lnTo>
                  <a:lnTo>
                    <a:pt x="21026" y="12793"/>
                  </a:lnTo>
                  <a:cubicBezTo>
                    <a:pt x="21344" y="12707"/>
                    <a:pt x="21534" y="12383"/>
                    <a:pt x="21448" y="12064"/>
                  </a:cubicBezTo>
                  <a:cubicBezTo>
                    <a:pt x="21377" y="11799"/>
                    <a:pt x="21133" y="11620"/>
                    <a:pt x="20874" y="11620"/>
                  </a:cubicBezTo>
                  <a:cubicBezTo>
                    <a:pt x="20825" y="11620"/>
                    <a:pt x="20772" y="11626"/>
                    <a:pt x="20718" y="11642"/>
                  </a:cubicBezTo>
                  <a:lnTo>
                    <a:pt x="15743" y="12977"/>
                  </a:lnTo>
                  <a:lnTo>
                    <a:pt x="11989" y="10800"/>
                  </a:lnTo>
                  <a:lnTo>
                    <a:pt x="15743" y="8623"/>
                  </a:lnTo>
                  <a:lnTo>
                    <a:pt x="20718" y="9958"/>
                  </a:lnTo>
                  <a:cubicBezTo>
                    <a:pt x="20772" y="9974"/>
                    <a:pt x="20820" y="9980"/>
                    <a:pt x="20874" y="9980"/>
                  </a:cubicBezTo>
                  <a:cubicBezTo>
                    <a:pt x="21138" y="9980"/>
                    <a:pt x="21377" y="9806"/>
                    <a:pt x="21448" y="9536"/>
                  </a:cubicBezTo>
                  <a:cubicBezTo>
                    <a:pt x="21534" y="9217"/>
                    <a:pt x="21344" y="8893"/>
                    <a:pt x="21026" y="8807"/>
                  </a:cubicBezTo>
                  <a:lnTo>
                    <a:pt x="17196" y="7781"/>
                  </a:lnTo>
                  <a:lnTo>
                    <a:pt x="19864" y="6237"/>
                  </a:lnTo>
                  <a:cubicBezTo>
                    <a:pt x="20151" y="6070"/>
                    <a:pt x="20248" y="5708"/>
                    <a:pt x="20080" y="5422"/>
                  </a:cubicBezTo>
                  <a:cubicBezTo>
                    <a:pt x="19913" y="5136"/>
                    <a:pt x="19551" y="5039"/>
                    <a:pt x="19265" y="5206"/>
                  </a:cubicBezTo>
                  <a:lnTo>
                    <a:pt x="16602" y="6750"/>
                  </a:lnTo>
                  <a:lnTo>
                    <a:pt x="17613" y="2916"/>
                  </a:lnTo>
                  <a:cubicBezTo>
                    <a:pt x="17699" y="2597"/>
                    <a:pt x="17504" y="2273"/>
                    <a:pt x="17191" y="2187"/>
                  </a:cubicBezTo>
                  <a:cubicBezTo>
                    <a:pt x="16872" y="2101"/>
                    <a:pt x="16548" y="2296"/>
                    <a:pt x="16462" y="2609"/>
                  </a:cubicBezTo>
                  <a:lnTo>
                    <a:pt x="15149" y="7587"/>
                  </a:lnTo>
                  <a:lnTo>
                    <a:pt x="11331" y="9806"/>
                  </a:lnTo>
                  <a:lnTo>
                    <a:pt x="11331" y="5098"/>
                  </a:lnTo>
                  <a:lnTo>
                    <a:pt x="14981" y="1463"/>
                  </a:lnTo>
                  <a:cubicBezTo>
                    <a:pt x="15214" y="1231"/>
                    <a:pt x="15214" y="853"/>
                    <a:pt x="14981" y="621"/>
                  </a:cubicBezTo>
                  <a:cubicBezTo>
                    <a:pt x="14749" y="389"/>
                    <a:pt x="14371" y="389"/>
                    <a:pt x="14139" y="621"/>
                  </a:cubicBezTo>
                  <a:lnTo>
                    <a:pt x="11331" y="3419"/>
                  </a:lnTo>
                  <a:lnTo>
                    <a:pt x="11331" y="594"/>
                  </a:lnTo>
                  <a:cubicBezTo>
                    <a:pt x="11331" y="265"/>
                    <a:pt x="11066" y="0"/>
                    <a:pt x="10737" y="0"/>
                  </a:cubicBezTo>
                  <a:close/>
                </a:path>
              </a:pathLst>
            </a:custGeom>
            <a:solidFill>
              <a:srgbClr val="929292">
                <a:alpha val="83073"/>
              </a:srgbClr>
            </a:solidFill>
            <a:ln w="12700" cap="flat">
              <a:noFill/>
              <a:miter lim="400000"/>
            </a:ln>
            <a:effectLst/>
          </p:spPr>
          <p:txBody>
            <a:bodyPr wrap="square" lIns="0" tIns="0" rIns="0" bIns="0" numCol="1" anchor="ctr">
              <a:noAutofit/>
            </a:bodyPr>
            <a:lstStyle/>
            <a:p>
              <a:pPr>
                <a:defRPr b="0" sz="3200">
                  <a:solidFill>
                    <a:schemeClr val="accent1">
                      <a:hueOff val="118245"/>
                      <a:lumOff val="-11372"/>
                    </a:schemeClr>
                  </a:solidFill>
                  <a:latin typeface="+mn-lt"/>
                  <a:ea typeface="+mn-ea"/>
                  <a:cs typeface="+mn-cs"/>
                  <a:sym typeface="Helvetica Neue Medium"/>
                </a:defRPr>
              </a:pPr>
            </a:p>
          </p:txBody>
        </p:sp>
        <p:sp>
          <p:nvSpPr>
            <p:cNvPr id="185" name="Snowflake"/>
            <p:cNvSpPr/>
            <p:nvPr/>
          </p:nvSpPr>
          <p:spPr>
            <a:xfrm>
              <a:off x="5013710" y="1016911"/>
              <a:ext cx="169777" cy="170848"/>
            </a:xfrm>
            <a:custGeom>
              <a:avLst/>
              <a:gdLst/>
              <a:ahLst/>
              <a:cxnLst>
                <a:cxn ang="0">
                  <a:pos x="wd2" y="hd2"/>
                </a:cxn>
                <a:cxn ang="5400000">
                  <a:pos x="wd2" y="hd2"/>
                </a:cxn>
                <a:cxn ang="10800000">
                  <a:pos x="wd2" y="hd2"/>
                </a:cxn>
                <a:cxn ang="16200000">
                  <a:pos x="wd2" y="hd2"/>
                </a:cxn>
              </a:cxnLst>
              <a:rect l="0" t="0" r="r" b="b"/>
              <a:pathLst>
                <a:path w="21469" h="21600" fill="norm" stroke="1" extrusionOk="0">
                  <a:moveTo>
                    <a:pt x="10737" y="0"/>
                  </a:moveTo>
                  <a:cubicBezTo>
                    <a:pt x="10407" y="0"/>
                    <a:pt x="10142" y="265"/>
                    <a:pt x="10142" y="594"/>
                  </a:cubicBezTo>
                  <a:lnTo>
                    <a:pt x="10142" y="3412"/>
                  </a:lnTo>
                  <a:lnTo>
                    <a:pt x="7334" y="616"/>
                  </a:lnTo>
                  <a:cubicBezTo>
                    <a:pt x="7102" y="384"/>
                    <a:pt x="6724" y="384"/>
                    <a:pt x="6492" y="616"/>
                  </a:cubicBezTo>
                  <a:cubicBezTo>
                    <a:pt x="6259" y="848"/>
                    <a:pt x="6259" y="1226"/>
                    <a:pt x="6492" y="1458"/>
                  </a:cubicBezTo>
                  <a:lnTo>
                    <a:pt x="10142" y="5093"/>
                  </a:lnTo>
                  <a:lnTo>
                    <a:pt x="10142" y="9801"/>
                  </a:lnTo>
                  <a:lnTo>
                    <a:pt x="6330" y="7592"/>
                  </a:lnTo>
                  <a:lnTo>
                    <a:pt x="5011" y="2614"/>
                  </a:lnTo>
                  <a:cubicBezTo>
                    <a:pt x="4925" y="2295"/>
                    <a:pt x="4601" y="2106"/>
                    <a:pt x="4282" y="2192"/>
                  </a:cubicBezTo>
                  <a:cubicBezTo>
                    <a:pt x="3964" y="2278"/>
                    <a:pt x="3774" y="2602"/>
                    <a:pt x="3860" y="2921"/>
                  </a:cubicBezTo>
                  <a:lnTo>
                    <a:pt x="4871" y="6755"/>
                  </a:lnTo>
                  <a:lnTo>
                    <a:pt x="2203" y="5206"/>
                  </a:lnTo>
                  <a:cubicBezTo>
                    <a:pt x="1917" y="5039"/>
                    <a:pt x="1555" y="5136"/>
                    <a:pt x="1388" y="5422"/>
                  </a:cubicBezTo>
                  <a:cubicBezTo>
                    <a:pt x="1220" y="5708"/>
                    <a:pt x="1317" y="6070"/>
                    <a:pt x="1604" y="6237"/>
                  </a:cubicBezTo>
                  <a:lnTo>
                    <a:pt x="4272" y="7781"/>
                  </a:lnTo>
                  <a:lnTo>
                    <a:pt x="442" y="8807"/>
                  </a:lnTo>
                  <a:cubicBezTo>
                    <a:pt x="124" y="8893"/>
                    <a:pt x="-66" y="9217"/>
                    <a:pt x="20" y="9536"/>
                  </a:cubicBezTo>
                  <a:cubicBezTo>
                    <a:pt x="91" y="9801"/>
                    <a:pt x="333" y="9980"/>
                    <a:pt x="593" y="9980"/>
                  </a:cubicBezTo>
                  <a:cubicBezTo>
                    <a:pt x="641" y="9980"/>
                    <a:pt x="696" y="9974"/>
                    <a:pt x="750" y="9958"/>
                  </a:cubicBezTo>
                  <a:lnTo>
                    <a:pt x="5724" y="8623"/>
                  </a:lnTo>
                  <a:lnTo>
                    <a:pt x="9477" y="10800"/>
                  </a:lnTo>
                  <a:lnTo>
                    <a:pt x="5724" y="12977"/>
                  </a:lnTo>
                  <a:lnTo>
                    <a:pt x="750" y="11642"/>
                  </a:lnTo>
                  <a:cubicBezTo>
                    <a:pt x="696" y="11626"/>
                    <a:pt x="647" y="11620"/>
                    <a:pt x="593" y="11620"/>
                  </a:cubicBezTo>
                  <a:cubicBezTo>
                    <a:pt x="328" y="11620"/>
                    <a:pt x="91" y="11794"/>
                    <a:pt x="20" y="12064"/>
                  </a:cubicBezTo>
                  <a:cubicBezTo>
                    <a:pt x="-66" y="12383"/>
                    <a:pt x="124" y="12707"/>
                    <a:pt x="442" y="12793"/>
                  </a:cubicBezTo>
                  <a:lnTo>
                    <a:pt x="4272" y="13819"/>
                  </a:lnTo>
                  <a:lnTo>
                    <a:pt x="1604" y="15363"/>
                  </a:lnTo>
                  <a:cubicBezTo>
                    <a:pt x="1317" y="15530"/>
                    <a:pt x="1220" y="15892"/>
                    <a:pt x="1388" y="16178"/>
                  </a:cubicBezTo>
                  <a:cubicBezTo>
                    <a:pt x="1555" y="16464"/>
                    <a:pt x="1917" y="16561"/>
                    <a:pt x="2203" y="16394"/>
                  </a:cubicBezTo>
                  <a:lnTo>
                    <a:pt x="4871" y="14845"/>
                  </a:lnTo>
                  <a:lnTo>
                    <a:pt x="3860" y="18679"/>
                  </a:lnTo>
                  <a:cubicBezTo>
                    <a:pt x="3774" y="18998"/>
                    <a:pt x="3969" y="19322"/>
                    <a:pt x="4282" y="19408"/>
                  </a:cubicBezTo>
                  <a:cubicBezTo>
                    <a:pt x="4601" y="19494"/>
                    <a:pt x="4925" y="19299"/>
                    <a:pt x="5011" y="18986"/>
                  </a:cubicBezTo>
                  <a:lnTo>
                    <a:pt x="6325" y="14008"/>
                  </a:lnTo>
                  <a:lnTo>
                    <a:pt x="10137" y="11799"/>
                  </a:lnTo>
                  <a:lnTo>
                    <a:pt x="10137" y="16507"/>
                  </a:lnTo>
                  <a:lnTo>
                    <a:pt x="6492" y="20142"/>
                  </a:lnTo>
                  <a:cubicBezTo>
                    <a:pt x="6259" y="20374"/>
                    <a:pt x="6259" y="20752"/>
                    <a:pt x="6492" y="20984"/>
                  </a:cubicBezTo>
                  <a:cubicBezTo>
                    <a:pt x="6724" y="21216"/>
                    <a:pt x="7102" y="21216"/>
                    <a:pt x="7334" y="20984"/>
                  </a:cubicBezTo>
                  <a:lnTo>
                    <a:pt x="10142" y="18188"/>
                  </a:lnTo>
                  <a:lnTo>
                    <a:pt x="10142" y="21006"/>
                  </a:lnTo>
                  <a:cubicBezTo>
                    <a:pt x="10142" y="21335"/>
                    <a:pt x="10407" y="21600"/>
                    <a:pt x="10737" y="21600"/>
                  </a:cubicBezTo>
                  <a:cubicBezTo>
                    <a:pt x="11066" y="21600"/>
                    <a:pt x="11331" y="21335"/>
                    <a:pt x="11331" y="21006"/>
                  </a:cubicBezTo>
                  <a:lnTo>
                    <a:pt x="11331" y="18188"/>
                  </a:lnTo>
                  <a:lnTo>
                    <a:pt x="14139" y="20984"/>
                  </a:lnTo>
                  <a:cubicBezTo>
                    <a:pt x="14371" y="21216"/>
                    <a:pt x="14749" y="21216"/>
                    <a:pt x="14981" y="20984"/>
                  </a:cubicBezTo>
                  <a:cubicBezTo>
                    <a:pt x="15214" y="20752"/>
                    <a:pt x="15214" y="20374"/>
                    <a:pt x="14981" y="20142"/>
                  </a:cubicBezTo>
                  <a:lnTo>
                    <a:pt x="11331" y="16507"/>
                  </a:lnTo>
                  <a:lnTo>
                    <a:pt x="11331" y="11799"/>
                  </a:lnTo>
                  <a:lnTo>
                    <a:pt x="15143" y="14008"/>
                  </a:lnTo>
                  <a:lnTo>
                    <a:pt x="16457" y="18986"/>
                  </a:lnTo>
                  <a:cubicBezTo>
                    <a:pt x="16543" y="19305"/>
                    <a:pt x="16867" y="19494"/>
                    <a:pt x="17186" y="19408"/>
                  </a:cubicBezTo>
                  <a:cubicBezTo>
                    <a:pt x="17504" y="19322"/>
                    <a:pt x="17692" y="18998"/>
                    <a:pt x="17606" y="18679"/>
                  </a:cubicBezTo>
                  <a:lnTo>
                    <a:pt x="16597" y="14845"/>
                  </a:lnTo>
                  <a:lnTo>
                    <a:pt x="19265" y="16394"/>
                  </a:lnTo>
                  <a:cubicBezTo>
                    <a:pt x="19551" y="16561"/>
                    <a:pt x="19913" y="16464"/>
                    <a:pt x="20080" y="16178"/>
                  </a:cubicBezTo>
                  <a:cubicBezTo>
                    <a:pt x="20248" y="15892"/>
                    <a:pt x="20151" y="15530"/>
                    <a:pt x="19864" y="15363"/>
                  </a:cubicBezTo>
                  <a:lnTo>
                    <a:pt x="17196" y="13819"/>
                  </a:lnTo>
                  <a:lnTo>
                    <a:pt x="21026" y="12793"/>
                  </a:lnTo>
                  <a:cubicBezTo>
                    <a:pt x="21344" y="12707"/>
                    <a:pt x="21534" y="12383"/>
                    <a:pt x="21448" y="12064"/>
                  </a:cubicBezTo>
                  <a:cubicBezTo>
                    <a:pt x="21377" y="11799"/>
                    <a:pt x="21133" y="11620"/>
                    <a:pt x="20874" y="11620"/>
                  </a:cubicBezTo>
                  <a:cubicBezTo>
                    <a:pt x="20825" y="11620"/>
                    <a:pt x="20772" y="11626"/>
                    <a:pt x="20718" y="11642"/>
                  </a:cubicBezTo>
                  <a:lnTo>
                    <a:pt x="15743" y="12977"/>
                  </a:lnTo>
                  <a:lnTo>
                    <a:pt x="11989" y="10800"/>
                  </a:lnTo>
                  <a:lnTo>
                    <a:pt x="15743" y="8623"/>
                  </a:lnTo>
                  <a:lnTo>
                    <a:pt x="20718" y="9958"/>
                  </a:lnTo>
                  <a:cubicBezTo>
                    <a:pt x="20772" y="9974"/>
                    <a:pt x="20820" y="9980"/>
                    <a:pt x="20874" y="9980"/>
                  </a:cubicBezTo>
                  <a:cubicBezTo>
                    <a:pt x="21138" y="9980"/>
                    <a:pt x="21377" y="9806"/>
                    <a:pt x="21448" y="9536"/>
                  </a:cubicBezTo>
                  <a:cubicBezTo>
                    <a:pt x="21534" y="9217"/>
                    <a:pt x="21344" y="8893"/>
                    <a:pt x="21026" y="8807"/>
                  </a:cubicBezTo>
                  <a:lnTo>
                    <a:pt x="17196" y="7781"/>
                  </a:lnTo>
                  <a:lnTo>
                    <a:pt x="19864" y="6237"/>
                  </a:lnTo>
                  <a:cubicBezTo>
                    <a:pt x="20151" y="6070"/>
                    <a:pt x="20248" y="5708"/>
                    <a:pt x="20080" y="5422"/>
                  </a:cubicBezTo>
                  <a:cubicBezTo>
                    <a:pt x="19913" y="5136"/>
                    <a:pt x="19551" y="5039"/>
                    <a:pt x="19265" y="5206"/>
                  </a:cubicBezTo>
                  <a:lnTo>
                    <a:pt x="16602" y="6750"/>
                  </a:lnTo>
                  <a:lnTo>
                    <a:pt x="17613" y="2916"/>
                  </a:lnTo>
                  <a:cubicBezTo>
                    <a:pt x="17699" y="2597"/>
                    <a:pt x="17504" y="2273"/>
                    <a:pt x="17191" y="2187"/>
                  </a:cubicBezTo>
                  <a:cubicBezTo>
                    <a:pt x="16872" y="2101"/>
                    <a:pt x="16548" y="2296"/>
                    <a:pt x="16462" y="2609"/>
                  </a:cubicBezTo>
                  <a:lnTo>
                    <a:pt x="15149" y="7587"/>
                  </a:lnTo>
                  <a:lnTo>
                    <a:pt x="11331" y="9806"/>
                  </a:lnTo>
                  <a:lnTo>
                    <a:pt x="11331" y="5098"/>
                  </a:lnTo>
                  <a:lnTo>
                    <a:pt x="14981" y="1463"/>
                  </a:lnTo>
                  <a:cubicBezTo>
                    <a:pt x="15214" y="1231"/>
                    <a:pt x="15214" y="853"/>
                    <a:pt x="14981" y="621"/>
                  </a:cubicBezTo>
                  <a:cubicBezTo>
                    <a:pt x="14749" y="389"/>
                    <a:pt x="14371" y="389"/>
                    <a:pt x="14139" y="621"/>
                  </a:cubicBezTo>
                  <a:lnTo>
                    <a:pt x="11331" y="3419"/>
                  </a:lnTo>
                  <a:lnTo>
                    <a:pt x="11331" y="594"/>
                  </a:lnTo>
                  <a:cubicBezTo>
                    <a:pt x="11331" y="265"/>
                    <a:pt x="11066" y="0"/>
                    <a:pt x="10737" y="0"/>
                  </a:cubicBezTo>
                  <a:close/>
                </a:path>
              </a:pathLst>
            </a:custGeom>
            <a:solidFill>
              <a:srgbClr val="929292">
                <a:alpha val="83073"/>
              </a:srgbClr>
            </a:solidFill>
            <a:ln w="12700" cap="flat">
              <a:noFill/>
              <a:miter lim="400000"/>
            </a:ln>
            <a:effectLst/>
          </p:spPr>
          <p:txBody>
            <a:bodyPr wrap="square" lIns="0" tIns="0" rIns="0" bIns="0" numCol="1" anchor="ctr">
              <a:noAutofit/>
            </a:bodyPr>
            <a:lstStyle/>
            <a:p>
              <a:pPr>
                <a:defRPr b="0" sz="3200">
                  <a:solidFill>
                    <a:schemeClr val="accent1">
                      <a:hueOff val="118245"/>
                      <a:lumOff val="-11372"/>
                    </a:schemeClr>
                  </a:solidFill>
                  <a:latin typeface="+mn-lt"/>
                  <a:ea typeface="+mn-ea"/>
                  <a:cs typeface="+mn-cs"/>
                  <a:sym typeface="Helvetica Neue Medium"/>
                </a:defRPr>
              </a:pPr>
            </a:p>
          </p:txBody>
        </p:sp>
        <p:sp>
          <p:nvSpPr>
            <p:cNvPr id="186" name="Snowflake"/>
            <p:cNvSpPr/>
            <p:nvPr/>
          </p:nvSpPr>
          <p:spPr>
            <a:xfrm>
              <a:off x="5008721" y="1411980"/>
              <a:ext cx="169777" cy="170849"/>
            </a:xfrm>
            <a:custGeom>
              <a:avLst/>
              <a:gdLst/>
              <a:ahLst/>
              <a:cxnLst>
                <a:cxn ang="0">
                  <a:pos x="wd2" y="hd2"/>
                </a:cxn>
                <a:cxn ang="5400000">
                  <a:pos x="wd2" y="hd2"/>
                </a:cxn>
                <a:cxn ang="10800000">
                  <a:pos x="wd2" y="hd2"/>
                </a:cxn>
                <a:cxn ang="16200000">
                  <a:pos x="wd2" y="hd2"/>
                </a:cxn>
              </a:cxnLst>
              <a:rect l="0" t="0" r="r" b="b"/>
              <a:pathLst>
                <a:path w="21469" h="21600" fill="norm" stroke="1" extrusionOk="0">
                  <a:moveTo>
                    <a:pt x="10737" y="0"/>
                  </a:moveTo>
                  <a:cubicBezTo>
                    <a:pt x="10407" y="0"/>
                    <a:pt x="10142" y="265"/>
                    <a:pt x="10142" y="594"/>
                  </a:cubicBezTo>
                  <a:lnTo>
                    <a:pt x="10142" y="3412"/>
                  </a:lnTo>
                  <a:lnTo>
                    <a:pt x="7334" y="616"/>
                  </a:lnTo>
                  <a:cubicBezTo>
                    <a:pt x="7102" y="384"/>
                    <a:pt x="6724" y="384"/>
                    <a:pt x="6492" y="616"/>
                  </a:cubicBezTo>
                  <a:cubicBezTo>
                    <a:pt x="6259" y="848"/>
                    <a:pt x="6259" y="1226"/>
                    <a:pt x="6492" y="1458"/>
                  </a:cubicBezTo>
                  <a:lnTo>
                    <a:pt x="10142" y="5093"/>
                  </a:lnTo>
                  <a:lnTo>
                    <a:pt x="10142" y="9801"/>
                  </a:lnTo>
                  <a:lnTo>
                    <a:pt x="6330" y="7592"/>
                  </a:lnTo>
                  <a:lnTo>
                    <a:pt x="5011" y="2614"/>
                  </a:lnTo>
                  <a:cubicBezTo>
                    <a:pt x="4925" y="2295"/>
                    <a:pt x="4601" y="2106"/>
                    <a:pt x="4282" y="2192"/>
                  </a:cubicBezTo>
                  <a:cubicBezTo>
                    <a:pt x="3964" y="2278"/>
                    <a:pt x="3774" y="2602"/>
                    <a:pt x="3860" y="2921"/>
                  </a:cubicBezTo>
                  <a:lnTo>
                    <a:pt x="4871" y="6755"/>
                  </a:lnTo>
                  <a:lnTo>
                    <a:pt x="2203" y="5206"/>
                  </a:lnTo>
                  <a:cubicBezTo>
                    <a:pt x="1917" y="5039"/>
                    <a:pt x="1555" y="5136"/>
                    <a:pt x="1388" y="5422"/>
                  </a:cubicBezTo>
                  <a:cubicBezTo>
                    <a:pt x="1220" y="5708"/>
                    <a:pt x="1317" y="6070"/>
                    <a:pt x="1604" y="6237"/>
                  </a:cubicBezTo>
                  <a:lnTo>
                    <a:pt x="4272" y="7781"/>
                  </a:lnTo>
                  <a:lnTo>
                    <a:pt x="442" y="8807"/>
                  </a:lnTo>
                  <a:cubicBezTo>
                    <a:pt x="124" y="8893"/>
                    <a:pt x="-66" y="9217"/>
                    <a:pt x="20" y="9536"/>
                  </a:cubicBezTo>
                  <a:cubicBezTo>
                    <a:pt x="91" y="9801"/>
                    <a:pt x="333" y="9980"/>
                    <a:pt x="593" y="9980"/>
                  </a:cubicBezTo>
                  <a:cubicBezTo>
                    <a:pt x="641" y="9980"/>
                    <a:pt x="696" y="9974"/>
                    <a:pt x="750" y="9958"/>
                  </a:cubicBezTo>
                  <a:lnTo>
                    <a:pt x="5724" y="8623"/>
                  </a:lnTo>
                  <a:lnTo>
                    <a:pt x="9477" y="10800"/>
                  </a:lnTo>
                  <a:lnTo>
                    <a:pt x="5724" y="12977"/>
                  </a:lnTo>
                  <a:lnTo>
                    <a:pt x="750" y="11642"/>
                  </a:lnTo>
                  <a:cubicBezTo>
                    <a:pt x="696" y="11626"/>
                    <a:pt x="647" y="11620"/>
                    <a:pt x="593" y="11620"/>
                  </a:cubicBezTo>
                  <a:cubicBezTo>
                    <a:pt x="328" y="11620"/>
                    <a:pt x="91" y="11794"/>
                    <a:pt x="20" y="12064"/>
                  </a:cubicBezTo>
                  <a:cubicBezTo>
                    <a:pt x="-66" y="12383"/>
                    <a:pt x="124" y="12707"/>
                    <a:pt x="442" y="12793"/>
                  </a:cubicBezTo>
                  <a:lnTo>
                    <a:pt x="4272" y="13819"/>
                  </a:lnTo>
                  <a:lnTo>
                    <a:pt x="1604" y="15363"/>
                  </a:lnTo>
                  <a:cubicBezTo>
                    <a:pt x="1317" y="15530"/>
                    <a:pt x="1220" y="15892"/>
                    <a:pt x="1388" y="16178"/>
                  </a:cubicBezTo>
                  <a:cubicBezTo>
                    <a:pt x="1555" y="16464"/>
                    <a:pt x="1917" y="16561"/>
                    <a:pt x="2203" y="16394"/>
                  </a:cubicBezTo>
                  <a:lnTo>
                    <a:pt x="4871" y="14845"/>
                  </a:lnTo>
                  <a:lnTo>
                    <a:pt x="3860" y="18679"/>
                  </a:lnTo>
                  <a:cubicBezTo>
                    <a:pt x="3774" y="18998"/>
                    <a:pt x="3969" y="19322"/>
                    <a:pt x="4282" y="19408"/>
                  </a:cubicBezTo>
                  <a:cubicBezTo>
                    <a:pt x="4601" y="19494"/>
                    <a:pt x="4925" y="19299"/>
                    <a:pt x="5011" y="18986"/>
                  </a:cubicBezTo>
                  <a:lnTo>
                    <a:pt x="6325" y="14008"/>
                  </a:lnTo>
                  <a:lnTo>
                    <a:pt x="10137" y="11799"/>
                  </a:lnTo>
                  <a:lnTo>
                    <a:pt x="10137" y="16507"/>
                  </a:lnTo>
                  <a:lnTo>
                    <a:pt x="6492" y="20142"/>
                  </a:lnTo>
                  <a:cubicBezTo>
                    <a:pt x="6259" y="20374"/>
                    <a:pt x="6259" y="20752"/>
                    <a:pt x="6492" y="20984"/>
                  </a:cubicBezTo>
                  <a:cubicBezTo>
                    <a:pt x="6724" y="21216"/>
                    <a:pt x="7102" y="21216"/>
                    <a:pt x="7334" y="20984"/>
                  </a:cubicBezTo>
                  <a:lnTo>
                    <a:pt x="10142" y="18188"/>
                  </a:lnTo>
                  <a:lnTo>
                    <a:pt x="10142" y="21006"/>
                  </a:lnTo>
                  <a:cubicBezTo>
                    <a:pt x="10142" y="21335"/>
                    <a:pt x="10407" y="21600"/>
                    <a:pt x="10737" y="21600"/>
                  </a:cubicBezTo>
                  <a:cubicBezTo>
                    <a:pt x="11066" y="21600"/>
                    <a:pt x="11331" y="21335"/>
                    <a:pt x="11331" y="21006"/>
                  </a:cubicBezTo>
                  <a:lnTo>
                    <a:pt x="11331" y="18188"/>
                  </a:lnTo>
                  <a:lnTo>
                    <a:pt x="14139" y="20984"/>
                  </a:lnTo>
                  <a:cubicBezTo>
                    <a:pt x="14371" y="21216"/>
                    <a:pt x="14749" y="21216"/>
                    <a:pt x="14981" y="20984"/>
                  </a:cubicBezTo>
                  <a:cubicBezTo>
                    <a:pt x="15214" y="20752"/>
                    <a:pt x="15214" y="20374"/>
                    <a:pt x="14981" y="20142"/>
                  </a:cubicBezTo>
                  <a:lnTo>
                    <a:pt x="11331" y="16507"/>
                  </a:lnTo>
                  <a:lnTo>
                    <a:pt x="11331" y="11799"/>
                  </a:lnTo>
                  <a:lnTo>
                    <a:pt x="15143" y="14008"/>
                  </a:lnTo>
                  <a:lnTo>
                    <a:pt x="16457" y="18986"/>
                  </a:lnTo>
                  <a:cubicBezTo>
                    <a:pt x="16543" y="19305"/>
                    <a:pt x="16867" y="19494"/>
                    <a:pt x="17186" y="19408"/>
                  </a:cubicBezTo>
                  <a:cubicBezTo>
                    <a:pt x="17504" y="19322"/>
                    <a:pt x="17692" y="18998"/>
                    <a:pt x="17606" y="18679"/>
                  </a:cubicBezTo>
                  <a:lnTo>
                    <a:pt x="16597" y="14845"/>
                  </a:lnTo>
                  <a:lnTo>
                    <a:pt x="19265" y="16394"/>
                  </a:lnTo>
                  <a:cubicBezTo>
                    <a:pt x="19551" y="16561"/>
                    <a:pt x="19913" y="16464"/>
                    <a:pt x="20080" y="16178"/>
                  </a:cubicBezTo>
                  <a:cubicBezTo>
                    <a:pt x="20248" y="15892"/>
                    <a:pt x="20151" y="15530"/>
                    <a:pt x="19864" y="15363"/>
                  </a:cubicBezTo>
                  <a:lnTo>
                    <a:pt x="17196" y="13819"/>
                  </a:lnTo>
                  <a:lnTo>
                    <a:pt x="21026" y="12793"/>
                  </a:lnTo>
                  <a:cubicBezTo>
                    <a:pt x="21344" y="12707"/>
                    <a:pt x="21534" y="12383"/>
                    <a:pt x="21448" y="12064"/>
                  </a:cubicBezTo>
                  <a:cubicBezTo>
                    <a:pt x="21377" y="11799"/>
                    <a:pt x="21133" y="11620"/>
                    <a:pt x="20874" y="11620"/>
                  </a:cubicBezTo>
                  <a:cubicBezTo>
                    <a:pt x="20825" y="11620"/>
                    <a:pt x="20772" y="11626"/>
                    <a:pt x="20718" y="11642"/>
                  </a:cubicBezTo>
                  <a:lnTo>
                    <a:pt x="15743" y="12977"/>
                  </a:lnTo>
                  <a:lnTo>
                    <a:pt x="11989" y="10800"/>
                  </a:lnTo>
                  <a:lnTo>
                    <a:pt x="15743" y="8623"/>
                  </a:lnTo>
                  <a:lnTo>
                    <a:pt x="20718" y="9958"/>
                  </a:lnTo>
                  <a:cubicBezTo>
                    <a:pt x="20772" y="9974"/>
                    <a:pt x="20820" y="9980"/>
                    <a:pt x="20874" y="9980"/>
                  </a:cubicBezTo>
                  <a:cubicBezTo>
                    <a:pt x="21138" y="9980"/>
                    <a:pt x="21377" y="9806"/>
                    <a:pt x="21448" y="9536"/>
                  </a:cubicBezTo>
                  <a:cubicBezTo>
                    <a:pt x="21534" y="9217"/>
                    <a:pt x="21344" y="8893"/>
                    <a:pt x="21026" y="8807"/>
                  </a:cubicBezTo>
                  <a:lnTo>
                    <a:pt x="17196" y="7781"/>
                  </a:lnTo>
                  <a:lnTo>
                    <a:pt x="19864" y="6237"/>
                  </a:lnTo>
                  <a:cubicBezTo>
                    <a:pt x="20151" y="6070"/>
                    <a:pt x="20248" y="5708"/>
                    <a:pt x="20080" y="5422"/>
                  </a:cubicBezTo>
                  <a:cubicBezTo>
                    <a:pt x="19913" y="5136"/>
                    <a:pt x="19551" y="5039"/>
                    <a:pt x="19265" y="5206"/>
                  </a:cubicBezTo>
                  <a:lnTo>
                    <a:pt x="16602" y="6750"/>
                  </a:lnTo>
                  <a:lnTo>
                    <a:pt x="17613" y="2916"/>
                  </a:lnTo>
                  <a:cubicBezTo>
                    <a:pt x="17699" y="2597"/>
                    <a:pt x="17504" y="2273"/>
                    <a:pt x="17191" y="2187"/>
                  </a:cubicBezTo>
                  <a:cubicBezTo>
                    <a:pt x="16872" y="2101"/>
                    <a:pt x="16548" y="2296"/>
                    <a:pt x="16462" y="2609"/>
                  </a:cubicBezTo>
                  <a:lnTo>
                    <a:pt x="15149" y="7587"/>
                  </a:lnTo>
                  <a:lnTo>
                    <a:pt x="11331" y="9806"/>
                  </a:lnTo>
                  <a:lnTo>
                    <a:pt x="11331" y="5098"/>
                  </a:lnTo>
                  <a:lnTo>
                    <a:pt x="14981" y="1463"/>
                  </a:lnTo>
                  <a:cubicBezTo>
                    <a:pt x="15214" y="1231"/>
                    <a:pt x="15214" y="853"/>
                    <a:pt x="14981" y="621"/>
                  </a:cubicBezTo>
                  <a:cubicBezTo>
                    <a:pt x="14749" y="389"/>
                    <a:pt x="14371" y="389"/>
                    <a:pt x="14139" y="621"/>
                  </a:cubicBezTo>
                  <a:lnTo>
                    <a:pt x="11331" y="3419"/>
                  </a:lnTo>
                  <a:lnTo>
                    <a:pt x="11331" y="594"/>
                  </a:lnTo>
                  <a:cubicBezTo>
                    <a:pt x="11331" y="265"/>
                    <a:pt x="11066" y="0"/>
                    <a:pt x="10737" y="0"/>
                  </a:cubicBezTo>
                  <a:close/>
                </a:path>
              </a:pathLst>
            </a:custGeom>
            <a:solidFill>
              <a:srgbClr val="929292">
                <a:alpha val="83073"/>
              </a:srgbClr>
            </a:solidFill>
            <a:ln w="12700" cap="flat">
              <a:noFill/>
              <a:miter lim="400000"/>
            </a:ln>
            <a:effectLst/>
          </p:spPr>
          <p:txBody>
            <a:bodyPr wrap="square" lIns="0" tIns="0" rIns="0" bIns="0" numCol="1" anchor="ctr">
              <a:noAutofit/>
            </a:bodyPr>
            <a:lstStyle/>
            <a:p>
              <a:pPr>
                <a:defRPr b="0" sz="3200">
                  <a:solidFill>
                    <a:schemeClr val="accent1">
                      <a:hueOff val="118245"/>
                      <a:lumOff val="-11372"/>
                    </a:schemeClr>
                  </a:solidFill>
                  <a:latin typeface="+mn-lt"/>
                  <a:ea typeface="+mn-ea"/>
                  <a:cs typeface="+mn-cs"/>
                  <a:sym typeface="Helvetica Neue Medium"/>
                </a:defRPr>
              </a:pPr>
            </a:p>
          </p:txBody>
        </p:sp>
        <p:sp>
          <p:nvSpPr>
            <p:cNvPr id="187" name="Snowflake"/>
            <p:cNvSpPr/>
            <p:nvPr/>
          </p:nvSpPr>
          <p:spPr>
            <a:xfrm>
              <a:off x="5739632" y="1614335"/>
              <a:ext cx="169777" cy="170848"/>
            </a:xfrm>
            <a:custGeom>
              <a:avLst/>
              <a:gdLst/>
              <a:ahLst/>
              <a:cxnLst>
                <a:cxn ang="0">
                  <a:pos x="wd2" y="hd2"/>
                </a:cxn>
                <a:cxn ang="5400000">
                  <a:pos x="wd2" y="hd2"/>
                </a:cxn>
                <a:cxn ang="10800000">
                  <a:pos x="wd2" y="hd2"/>
                </a:cxn>
                <a:cxn ang="16200000">
                  <a:pos x="wd2" y="hd2"/>
                </a:cxn>
              </a:cxnLst>
              <a:rect l="0" t="0" r="r" b="b"/>
              <a:pathLst>
                <a:path w="21469" h="21600" fill="norm" stroke="1" extrusionOk="0">
                  <a:moveTo>
                    <a:pt x="10737" y="0"/>
                  </a:moveTo>
                  <a:cubicBezTo>
                    <a:pt x="10407" y="0"/>
                    <a:pt x="10142" y="265"/>
                    <a:pt x="10142" y="594"/>
                  </a:cubicBezTo>
                  <a:lnTo>
                    <a:pt x="10142" y="3412"/>
                  </a:lnTo>
                  <a:lnTo>
                    <a:pt x="7334" y="616"/>
                  </a:lnTo>
                  <a:cubicBezTo>
                    <a:pt x="7102" y="384"/>
                    <a:pt x="6724" y="384"/>
                    <a:pt x="6492" y="616"/>
                  </a:cubicBezTo>
                  <a:cubicBezTo>
                    <a:pt x="6259" y="848"/>
                    <a:pt x="6259" y="1226"/>
                    <a:pt x="6492" y="1458"/>
                  </a:cubicBezTo>
                  <a:lnTo>
                    <a:pt x="10142" y="5093"/>
                  </a:lnTo>
                  <a:lnTo>
                    <a:pt x="10142" y="9801"/>
                  </a:lnTo>
                  <a:lnTo>
                    <a:pt x="6330" y="7592"/>
                  </a:lnTo>
                  <a:lnTo>
                    <a:pt x="5011" y="2614"/>
                  </a:lnTo>
                  <a:cubicBezTo>
                    <a:pt x="4925" y="2295"/>
                    <a:pt x="4601" y="2106"/>
                    <a:pt x="4282" y="2192"/>
                  </a:cubicBezTo>
                  <a:cubicBezTo>
                    <a:pt x="3964" y="2278"/>
                    <a:pt x="3774" y="2602"/>
                    <a:pt x="3860" y="2921"/>
                  </a:cubicBezTo>
                  <a:lnTo>
                    <a:pt x="4871" y="6755"/>
                  </a:lnTo>
                  <a:lnTo>
                    <a:pt x="2203" y="5206"/>
                  </a:lnTo>
                  <a:cubicBezTo>
                    <a:pt x="1917" y="5039"/>
                    <a:pt x="1555" y="5136"/>
                    <a:pt x="1388" y="5422"/>
                  </a:cubicBezTo>
                  <a:cubicBezTo>
                    <a:pt x="1220" y="5708"/>
                    <a:pt x="1317" y="6070"/>
                    <a:pt x="1604" y="6237"/>
                  </a:cubicBezTo>
                  <a:lnTo>
                    <a:pt x="4272" y="7781"/>
                  </a:lnTo>
                  <a:lnTo>
                    <a:pt x="442" y="8807"/>
                  </a:lnTo>
                  <a:cubicBezTo>
                    <a:pt x="124" y="8893"/>
                    <a:pt x="-66" y="9217"/>
                    <a:pt x="20" y="9536"/>
                  </a:cubicBezTo>
                  <a:cubicBezTo>
                    <a:pt x="91" y="9801"/>
                    <a:pt x="333" y="9980"/>
                    <a:pt x="593" y="9980"/>
                  </a:cubicBezTo>
                  <a:cubicBezTo>
                    <a:pt x="641" y="9980"/>
                    <a:pt x="696" y="9974"/>
                    <a:pt x="750" y="9958"/>
                  </a:cubicBezTo>
                  <a:lnTo>
                    <a:pt x="5724" y="8623"/>
                  </a:lnTo>
                  <a:lnTo>
                    <a:pt x="9477" y="10800"/>
                  </a:lnTo>
                  <a:lnTo>
                    <a:pt x="5724" y="12977"/>
                  </a:lnTo>
                  <a:lnTo>
                    <a:pt x="750" y="11642"/>
                  </a:lnTo>
                  <a:cubicBezTo>
                    <a:pt x="696" y="11626"/>
                    <a:pt x="647" y="11620"/>
                    <a:pt x="593" y="11620"/>
                  </a:cubicBezTo>
                  <a:cubicBezTo>
                    <a:pt x="328" y="11620"/>
                    <a:pt x="91" y="11794"/>
                    <a:pt x="20" y="12064"/>
                  </a:cubicBezTo>
                  <a:cubicBezTo>
                    <a:pt x="-66" y="12383"/>
                    <a:pt x="124" y="12707"/>
                    <a:pt x="442" y="12793"/>
                  </a:cubicBezTo>
                  <a:lnTo>
                    <a:pt x="4272" y="13819"/>
                  </a:lnTo>
                  <a:lnTo>
                    <a:pt x="1604" y="15363"/>
                  </a:lnTo>
                  <a:cubicBezTo>
                    <a:pt x="1317" y="15530"/>
                    <a:pt x="1220" y="15892"/>
                    <a:pt x="1388" y="16178"/>
                  </a:cubicBezTo>
                  <a:cubicBezTo>
                    <a:pt x="1555" y="16464"/>
                    <a:pt x="1917" y="16561"/>
                    <a:pt x="2203" y="16394"/>
                  </a:cubicBezTo>
                  <a:lnTo>
                    <a:pt x="4871" y="14845"/>
                  </a:lnTo>
                  <a:lnTo>
                    <a:pt x="3860" y="18679"/>
                  </a:lnTo>
                  <a:cubicBezTo>
                    <a:pt x="3774" y="18998"/>
                    <a:pt x="3969" y="19322"/>
                    <a:pt x="4282" y="19408"/>
                  </a:cubicBezTo>
                  <a:cubicBezTo>
                    <a:pt x="4601" y="19494"/>
                    <a:pt x="4925" y="19299"/>
                    <a:pt x="5011" y="18986"/>
                  </a:cubicBezTo>
                  <a:lnTo>
                    <a:pt x="6325" y="14008"/>
                  </a:lnTo>
                  <a:lnTo>
                    <a:pt x="10137" y="11799"/>
                  </a:lnTo>
                  <a:lnTo>
                    <a:pt x="10137" y="16507"/>
                  </a:lnTo>
                  <a:lnTo>
                    <a:pt x="6492" y="20142"/>
                  </a:lnTo>
                  <a:cubicBezTo>
                    <a:pt x="6259" y="20374"/>
                    <a:pt x="6259" y="20752"/>
                    <a:pt x="6492" y="20984"/>
                  </a:cubicBezTo>
                  <a:cubicBezTo>
                    <a:pt x="6724" y="21216"/>
                    <a:pt x="7102" y="21216"/>
                    <a:pt x="7334" y="20984"/>
                  </a:cubicBezTo>
                  <a:lnTo>
                    <a:pt x="10142" y="18188"/>
                  </a:lnTo>
                  <a:lnTo>
                    <a:pt x="10142" y="21006"/>
                  </a:lnTo>
                  <a:cubicBezTo>
                    <a:pt x="10142" y="21335"/>
                    <a:pt x="10407" y="21600"/>
                    <a:pt x="10737" y="21600"/>
                  </a:cubicBezTo>
                  <a:cubicBezTo>
                    <a:pt x="11066" y="21600"/>
                    <a:pt x="11331" y="21335"/>
                    <a:pt x="11331" y="21006"/>
                  </a:cubicBezTo>
                  <a:lnTo>
                    <a:pt x="11331" y="18188"/>
                  </a:lnTo>
                  <a:lnTo>
                    <a:pt x="14139" y="20984"/>
                  </a:lnTo>
                  <a:cubicBezTo>
                    <a:pt x="14371" y="21216"/>
                    <a:pt x="14749" y="21216"/>
                    <a:pt x="14981" y="20984"/>
                  </a:cubicBezTo>
                  <a:cubicBezTo>
                    <a:pt x="15214" y="20752"/>
                    <a:pt x="15214" y="20374"/>
                    <a:pt x="14981" y="20142"/>
                  </a:cubicBezTo>
                  <a:lnTo>
                    <a:pt x="11331" y="16507"/>
                  </a:lnTo>
                  <a:lnTo>
                    <a:pt x="11331" y="11799"/>
                  </a:lnTo>
                  <a:lnTo>
                    <a:pt x="15143" y="14008"/>
                  </a:lnTo>
                  <a:lnTo>
                    <a:pt x="16457" y="18986"/>
                  </a:lnTo>
                  <a:cubicBezTo>
                    <a:pt x="16543" y="19305"/>
                    <a:pt x="16867" y="19494"/>
                    <a:pt x="17186" y="19408"/>
                  </a:cubicBezTo>
                  <a:cubicBezTo>
                    <a:pt x="17504" y="19322"/>
                    <a:pt x="17692" y="18998"/>
                    <a:pt x="17606" y="18679"/>
                  </a:cubicBezTo>
                  <a:lnTo>
                    <a:pt x="16597" y="14845"/>
                  </a:lnTo>
                  <a:lnTo>
                    <a:pt x="19265" y="16394"/>
                  </a:lnTo>
                  <a:cubicBezTo>
                    <a:pt x="19551" y="16561"/>
                    <a:pt x="19913" y="16464"/>
                    <a:pt x="20080" y="16178"/>
                  </a:cubicBezTo>
                  <a:cubicBezTo>
                    <a:pt x="20248" y="15892"/>
                    <a:pt x="20151" y="15530"/>
                    <a:pt x="19864" y="15363"/>
                  </a:cubicBezTo>
                  <a:lnTo>
                    <a:pt x="17196" y="13819"/>
                  </a:lnTo>
                  <a:lnTo>
                    <a:pt x="21026" y="12793"/>
                  </a:lnTo>
                  <a:cubicBezTo>
                    <a:pt x="21344" y="12707"/>
                    <a:pt x="21534" y="12383"/>
                    <a:pt x="21448" y="12064"/>
                  </a:cubicBezTo>
                  <a:cubicBezTo>
                    <a:pt x="21377" y="11799"/>
                    <a:pt x="21133" y="11620"/>
                    <a:pt x="20874" y="11620"/>
                  </a:cubicBezTo>
                  <a:cubicBezTo>
                    <a:pt x="20825" y="11620"/>
                    <a:pt x="20772" y="11626"/>
                    <a:pt x="20718" y="11642"/>
                  </a:cubicBezTo>
                  <a:lnTo>
                    <a:pt x="15743" y="12977"/>
                  </a:lnTo>
                  <a:lnTo>
                    <a:pt x="11989" y="10800"/>
                  </a:lnTo>
                  <a:lnTo>
                    <a:pt x="15743" y="8623"/>
                  </a:lnTo>
                  <a:lnTo>
                    <a:pt x="20718" y="9958"/>
                  </a:lnTo>
                  <a:cubicBezTo>
                    <a:pt x="20772" y="9974"/>
                    <a:pt x="20820" y="9980"/>
                    <a:pt x="20874" y="9980"/>
                  </a:cubicBezTo>
                  <a:cubicBezTo>
                    <a:pt x="21138" y="9980"/>
                    <a:pt x="21377" y="9806"/>
                    <a:pt x="21448" y="9536"/>
                  </a:cubicBezTo>
                  <a:cubicBezTo>
                    <a:pt x="21534" y="9217"/>
                    <a:pt x="21344" y="8893"/>
                    <a:pt x="21026" y="8807"/>
                  </a:cubicBezTo>
                  <a:lnTo>
                    <a:pt x="17196" y="7781"/>
                  </a:lnTo>
                  <a:lnTo>
                    <a:pt x="19864" y="6237"/>
                  </a:lnTo>
                  <a:cubicBezTo>
                    <a:pt x="20151" y="6070"/>
                    <a:pt x="20248" y="5708"/>
                    <a:pt x="20080" y="5422"/>
                  </a:cubicBezTo>
                  <a:cubicBezTo>
                    <a:pt x="19913" y="5136"/>
                    <a:pt x="19551" y="5039"/>
                    <a:pt x="19265" y="5206"/>
                  </a:cubicBezTo>
                  <a:lnTo>
                    <a:pt x="16602" y="6750"/>
                  </a:lnTo>
                  <a:lnTo>
                    <a:pt x="17613" y="2916"/>
                  </a:lnTo>
                  <a:cubicBezTo>
                    <a:pt x="17699" y="2597"/>
                    <a:pt x="17504" y="2273"/>
                    <a:pt x="17191" y="2187"/>
                  </a:cubicBezTo>
                  <a:cubicBezTo>
                    <a:pt x="16872" y="2101"/>
                    <a:pt x="16548" y="2296"/>
                    <a:pt x="16462" y="2609"/>
                  </a:cubicBezTo>
                  <a:lnTo>
                    <a:pt x="15149" y="7587"/>
                  </a:lnTo>
                  <a:lnTo>
                    <a:pt x="11331" y="9806"/>
                  </a:lnTo>
                  <a:lnTo>
                    <a:pt x="11331" y="5098"/>
                  </a:lnTo>
                  <a:lnTo>
                    <a:pt x="14981" y="1463"/>
                  </a:lnTo>
                  <a:cubicBezTo>
                    <a:pt x="15214" y="1231"/>
                    <a:pt x="15214" y="853"/>
                    <a:pt x="14981" y="621"/>
                  </a:cubicBezTo>
                  <a:cubicBezTo>
                    <a:pt x="14749" y="389"/>
                    <a:pt x="14371" y="389"/>
                    <a:pt x="14139" y="621"/>
                  </a:cubicBezTo>
                  <a:lnTo>
                    <a:pt x="11331" y="3419"/>
                  </a:lnTo>
                  <a:lnTo>
                    <a:pt x="11331" y="594"/>
                  </a:lnTo>
                  <a:cubicBezTo>
                    <a:pt x="11331" y="265"/>
                    <a:pt x="11066" y="0"/>
                    <a:pt x="10737" y="0"/>
                  </a:cubicBezTo>
                  <a:close/>
                </a:path>
              </a:pathLst>
            </a:custGeom>
            <a:solidFill>
              <a:srgbClr val="929292">
                <a:alpha val="83073"/>
              </a:srgbClr>
            </a:solidFill>
            <a:ln w="12700" cap="flat">
              <a:noFill/>
              <a:miter lim="400000"/>
            </a:ln>
            <a:effectLst/>
          </p:spPr>
          <p:txBody>
            <a:bodyPr wrap="square" lIns="0" tIns="0" rIns="0" bIns="0" numCol="1" anchor="ctr">
              <a:noAutofit/>
            </a:bodyPr>
            <a:lstStyle/>
            <a:p>
              <a:pPr>
                <a:defRPr b="0" sz="3200">
                  <a:solidFill>
                    <a:schemeClr val="accent1">
                      <a:hueOff val="118245"/>
                      <a:lumOff val="-11372"/>
                    </a:schemeClr>
                  </a:solidFill>
                  <a:latin typeface="+mn-lt"/>
                  <a:ea typeface="+mn-ea"/>
                  <a:cs typeface="+mn-cs"/>
                  <a:sym typeface="Helvetica Neue Medium"/>
                </a:defRPr>
              </a:pPr>
            </a:p>
          </p:txBody>
        </p:sp>
        <p:sp>
          <p:nvSpPr>
            <p:cNvPr id="188" name="Snowflake"/>
            <p:cNvSpPr/>
            <p:nvPr/>
          </p:nvSpPr>
          <p:spPr>
            <a:xfrm>
              <a:off x="4061090" y="1361963"/>
              <a:ext cx="169777" cy="170849"/>
            </a:xfrm>
            <a:custGeom>
              <a:avLst/>
              <a:gdLst/>
              <a:ahLst/>
              <a:cxnLst>
                <a:cxn ang="0">
                  <a:pos x="wd2" y="hd2"/>
                </a:cxn>
                <a:cxn ang="5400000">
                  <a:pos x="wd2" y="hd2"/>
                </a:cxn>
                <a:cxn ang="10800000">
                  <a:pos x="wd2" y="hd2"/>
                </a:cxn>
                <a:cxn ang="16200000">
                  <a:pos x="wd2" y="hd2"/>
                </a:cxn>
              </a:cxnLst>
              <a:rect l="0" t="0" r="r" b="b"/>
              <a:pathLst>
                <a:path w="21469" h="21600" fill="norm" stroke="1" extrusionOk="0">
                  <a:moveTo>
                    <a:pt x="10737" y="0"/>
                  </a:moveTo>
                  <a:cubicBezTo>
                    <a:pt x="10407" y="0"/>
                    <a:pt x="10142" y="265"/>
                    <a:pt x="10142" y="594"/>
                  </a:cubicBezTo>
                  <a:lnTo>
                    <a:pt x="10142" y="3412"/>
                  </a:lnTo>
                  <a:lnTo>
                    <a:pt x="7334" y="616"/>
                  </a:lnTo>
                  <a:cubicBezTo>
                    <a:pt x="7102" y="384"/>
                    <a:pt x="6724" y="384"/>
                    <a:pt x="6492" y="616"/>
                  </a:cubicBezTo>
                  <a:cubicBezTo>
                    <a:pt x="6259" y="848"/>
                    <a:pt x="6259" y="1226"/>
                    <a:pt x="6492" y="1458"/>
                  </a:cubicBezTo>
                  <a:lnTo>
                    <a:pt x="10142" y="5093"/>
                  </a:lnTo>
                  <a:lnTo>
                    <a:pt x="10142" y="9801"/>
                  </a:lnTo>
                  <a:lnTo>
                    <a:pt x="6330" y="7592"/>
                  </a:lnTo>
                  <a:lnTo>
                    <a:pt x="5011" y="2614"/>
                  </a:lnTo>
                  <a:cubicBezTo>
                    <a:pt x="4925" y="2295"/>
                    <a:pt x="4601" y="2106"/>
                    <a:pt x="4282" y="2192"/>
                  </a:cubicBezTo>
                  <a:cubicBezTo>
                    <a:pt x="3964" y="2278"/>
                    <a:pt x="3774" y="2602"/>
                    <a:pt x="3860" y="2921"/>
                  </a:cubicBezTo>
                  <a:lnTo>
                    <a:pt x="4871" y="6755"/>
                  </a:lnTo>
                  <a:lnTo>
                    <a:pt x="2203" y="5206"/>
                  </a:lnTo>
                  <a:cubicBezTo>
                    <a:pt x="1917" y="5039"/>
                    <a:pt x="1555" y="5136"/>
                    <a:pt x="1388" y="5422"/>
                  </a:cubicBezTo>
                  <a:cubicBezTo>
                    <a:pt x="1220" y="5708"/>
                    <a:pt x="1317" y="6070"/>
                    <a:pt x="1604" y="6237"/>
                  </a:cubicBezTo>
                  <a:lnTo>
                    <a:pt x="4272" y="7781"/>
                  </a:lnTo>
                  <a:lnTo>
                    <a:pt x="442" y="8807"/>
                  </a:lnTo>
                  <a:cubicBezTo>
                    <a:pt x="124" y="8893"/>
                    <a:pt x="-66" y="9217"/>
                    <a:pt x="20" y="9536"/>
                  </a:cubicBezTo>
                  <a:cubicBezTo>
                    <a:pt x="91" y="9801"/>
                    <a:pt x="333" y="9980"/>
                    <a:pt x="593" y="9980"/>
                  </a:cubicBezTo>
                  <a:cubicBezTo>
                    <a:pt x="641" y="9980"/>
                    <a:pt x="696" y="9974"/>
                    <a:pt x="750" y="9958"/>
                  </a:cubicBezTo>
                  <a:lnTo>
                    <a:pt x="5724" y="8623"/>
                  </a:lnTo>
                  <a:lnTo>
                    <a:pt x="9477" y="10800"/>
                  </a:lnTo>
                  <a:lnTo>
                    <a:pt x="5724" y="12977"/>
                  </a:lnTo>
                  <a:lnTo>
                    <a:pt x="750" y="11642"/>
                  </a:lnTo>
                  <a:cubicBezTo>
                    <a:pt x="696" y="11626"/>
                    <a:pt x="647" y="11620"/>
                    <a:pt x="593" y="11620"/>
                  </a:cubicBezTo>
                  <a:cubicBezTo>
                    <a:pt x="328" y="11620"/>
                    <a:pt x="91" y="11794"/>
                    <a:pt x="20" y="12064"/>
                  </a:cubicBezTo>
                  <a:cubicBezTo>
                    <a:pt x="-66" y="12383"/>
                    <a:pt x="124" y="12707"/>
                    <a:pt x="442" y="12793"/>
                  </a:cubicBezTo>
                  <a:lnTo>
                    <a:pt x="4272" y="13819"/>
                  </a:lnTo>
                  <a:lnTo>
                    <a:pt x="1604" y="15363"/>
                  </a:lnTo>
                  <a:cubicBezTo>
                    <a:pt x="1317" y="15530"/>
                    <a:pt x="1220" y="15892"/>
                    <a:pt x="1388" y="16178"/>
                  </a:cubicBezTo>
                  <a:cubicBezTo>
                    <a:pt x="1555" y="16464"/>
                    <a:pt x="1917" y="16561"/>
                    <a:pt x="2203" y="16394"/>
                  </a:cubicBezTo>
                  <a:lnTo>
                    <a:pt x="4871" y="14845"/>
                  </a:lnTo>
                  <a:lnTo>
                    <a:pt x="3860" y="18679"/>
                  </a:lnTo>
                  <a:cubicBezTo>
                    <a:pt x="3774" y="18998"/>
                    <a:pt x="3969" y="19322"/>
                    <a:pt x="4282" y="19408"/>
                  </a:cubicBezTo>
                  <a:cubicBezTo>
                    <a:pt x="4601" y="19494"/>
                    <a:pt x="4925" y="19299"/>
                    <a:pt x="5011" y="18986"/>
                  </a:cubicBezTo>
                  <a:lnTo>
                    <a:pt x="6325" y="14008"/>
                  </a:lnTo>
                  <a:lnTo>
                    <a:pt x="10137" y="11799"/>
                  </a:lnTo>
                  <a:lnTo>
                    <a:pt x="10137" y="16507"/>
                  </a:lnTo>
                  <a:lnTo>
                    <a:pt x="6492" y="20142"/>
                  </a:lnTo>
                  <a:cubicBezTo>
                    <a:pt x="6259" y="20374"/>
                    <a:pt x="6259" y="20752"/>
                    <a:pt x="6492" y="20984"/>
                  </a:cubicBezTo>
                  <a:cubicBezTo>
                    <a:pt x="6724" y="21216"/>
                    <a:pt x="7102" y="21216"/>
                    <a:pt x="7334" y="20984"/>
                  </a:cubicBezTo>
                  <a:lnTo>
                    <a:pt x="10142" y="18188"/>
                  </a:lnTo>
                  <a:lnTo>
                    <a:pt x="10142" y="21006"/>
                  </a:lnTo>
                  <a:cubicBezTo>
                    <a:pt x="10142" y="21335"/>
                    <a:pt x="10407" y="21600"/>
                    <a:pt x="10737" y="21600"/>
                  </a:cubicBezTo>
                  <a:cubicBezTo>
                    <a:pt x="11066" y="21600"/>
                    <a:pt x="11331" y="21335"/>
                    <a:pt x="11331" y="21006"/>
                  </a:cubicBezTo>
                  <a:lnTo>
                    <a:pt x="11331" y="18188"/>
                  </a:lnTo>
                  <a:lnTo>
                    <a:pt x="14139" y="20984"/>
                  </a:lnTo>
                  <a:cubicBezTo>
                    <a:pt x="14371" y="21216"/>
                    <a:pt x="14749" y="21216"/>
                    <a:pt x="14981" y="20984"/>
                  </a:cubicBezTo>
                  <a:cubicBezTo>
                    <a:pt x="15214" y="20752"/>
                    <a:pt x="15214" y="20374"/>
                    <a:pt x="14981" y="20142"/>
                  </a:cubicBezTo>
                  <a:lnTo>
                    <a:pt x="11331" y="16507"/>
                  </a:lnTo>
                  <a:lnTo>
                    <a:pt x="11331" y="11799"/>
                  </a:lnTo>
                  <a:lnTo>
                    <a:pt x="15143" y="14008"/>
                  </a:lnTo>
                  <a:lnTo>
                    <a:pt x="16457" y="18986"/>
                  </a:lnTo>
                  <a:cubicBezTo>
                    <a:pt x="16543" y="19305"/>
                    <a:pt x="16867" y="19494"/>
                    <a:pt x="17186" y="19408"/>
                  </a:cubicBezTo>
                  <a:cubicBezTo>
                    <a:pt x="17504" y="19322"/>
                    <a:pt x="17692" y="18998"/>
                    <a:pt x="17606" y="18679"/>
                  </a:cubicBezTo>
                  <a:lnTo>
                    <a:pt x="16597" y="14845"/>
                  </a:lnTo>
                  <a:lnTo>
                    <a:pt x="19265" y="16394"/>
                  </a:lnTo>
                  <a:cubicBezTo>
                    <a:pt x="19551" y="16561"/>
                    <a:pt x="19913" y="16464"/>
                    <a:pt x="20080" y="16178"/>
                  </a:cubicBezTo>
                  <a:cubicBezTo>
                    <a:pt x="20248" y="15892"/>
                    <a:pt x="20151" y="15530"/>
                    <a:pt x="19864" y="15363"/>
                  </a:cubicBezTo>
                  <a:lnTo>
                    <a:pt x="17196" y="13819"/>
                  </a:lnTo>
                  <a:lnTo>
                    <a:pt x="21026" y="12793"/>
                  </a:lnTo>
                  <a:cubicBezTo>
                    <a:pt x="21344" y="12707"/>
                    <a:pt x="21534" y="12383"/>
                    <a:pt x="21448" y="12064"/>
                  </a:cubicBezTo>
                  <a:cubicBezTo>
                    <a:pt x="21377" y="11799"/>
                    <a:pt x="21133" y="11620"/>
                    <a:pt x="20874" y="11620"/>
                  </a:cubicBezTo>
                  <a:cubicBezTo>
                    <a:pt x="20825" y="11620"/>
                    <a:pt x="20772" y="11626"/>
                    <a:pt x="20718" y="11642"/>
                  </a:cubicBezTo>
                  <a:lnTo>
                    <a:pt x="15743" y="12977"/>
                  </a:lnTo>
                  <a:lnTo>
                    <a:pt x="11989" y="10800"/>
                  </a:lnTo>
                  <a:lnTo>
                    <a:pt x="15743" y="8623"/>
                  </a:lnTo>
                  <a:lnTo>
                    <a:pt x="20718" y="9958"/>
                  </a:lnTo>
                  <a:cubicBezTo>
                    <a:pt x="20772" y="9974"/>
                    <a:pt x="20820" y="9980"/>
                    <a:pt x="20874" y="9980"/>
                  </a:cubicBezTo>
                  <a:cubicBezTo>
                    <a:pt x="21138" y="9980"/>
                    <a:pt x="21377" y="9806"/>
                    <a:pt x="21448" y="9536"/>
                  </a:cubicBezTo>
                  <a:cubicBezTo>
                    <a:pt x="21534" y="9217"/>
                    <a:pt x="21344" y="8893"/>
                    <a:pt x="21026" y="8807"/>
                  </a:cubicBezTo>
                  <a:lnTo>
                    <a:pt x="17196" y="7781"/>
                  </a:lnTo>
                  <a:lnTo>
                    <a:pt x="19864" y="6237"/>
                  </a:lnTo>
                  <a:cubicBezTo>
                    <a:pt x="20151" y="6070"/>
                    <a:pt x="20248" y="5708"/>
                    <a:pt x="20080" y="5422"/>
                  </a:cubicBezTo>
                  <a:cubicBezTo>
                    <a:pt x="19913" y="5136"/>
                    <a:pt x="19551" y="5039"/>
                    <a:pt x="19265" y="5206"/>
                  </a:cubicBezTo>
                  <a:lnTo>
                    <a:pt x="16602" y="6750"/>
                  </a:lnTo>
                  <a:lnTo>
                    <a:pt x="17613" y="2916"/>
                  </a:lnTo>
                  <a:cubicBezTo>
                    <a:pt x="17699" y="2597"/>
                    <a:pt x="17504" y="2273"/>
                    <a:pt x="17191" y="2187"/>
                  </a:cubicBezTo>
                  <a:cubicBezTo>
                    <a:pt x="16872" y="2101"/>
                    <a:pt x="16548" y="2296"/>
                    <a:pt x="16462" y="2609"/>
                  </a:cubicBezTo>
                  <a:lnTo>
                    <a:pt x="15149" y="7587"/>
                  </a:lnTo>
                  <a:lnTo>
                    <a:pt x="11331" y="9806"/>
                  </a:lnTo>
                  <a:lnTo>
                    <a:pt x="11331" y="5098"/>
                  </a:lnTo>
                  <a:lnTo>
                    <a:pt x="14981" y="1463"/>
                  </a:lnTo>
                  <a:cubicBezTo>
                    <a:pt x="15214" y="1231"/>
                    <a:pt x="15214" y="853"/>
                    <a:pt x="14981" y="621"/>
                  </a:cubicBezTo>
                  <a:cubicBezTo>
                    <a:pt x="14749" y="389"/>
                    <a:pt x="14371" y="389"/>
                    <a:pt x="14139" y="621"/>
                  </a:cubicBezTo>
                  <a:lnTo>
                    <a:pt x="11331" y="3419"/>
                  </a:lnTo>
                  <a:lnTo>
                    <a:pt x="11331" y="594"/>
                  </a:lnTo>
                  <a:cubicBezTo>
                    <a:pt x="11331" y="265"/>
                    <a:pt x="11066" y="0"/>
                    <a:pt x="10737" y="0"/>
                  </a:cubicBezTo>
                  <a:close/>
                </a:path>
              </a:pathLst>
            </a:custGeom>
            <a:solidFill>
              <a:srgbClr val="929292">
                <a:alpha val="83073"/>
              </a:srgbClr>
            </a:solidFill>
            <a:ln w="12700" cap="flat">
              <a:noFill/>
              <a:miter lim="400000"/>
            </a:ln>
            <a:effectLst/>
          </p:spPr>
          <p:txBody>
            <a:bodyPr wrap="square" lIns="0" tIns="0" rIns="0" bIns="0" numCol="1" anchor="ctr">
              <a:noAutofit/>
            </a:bodyPr>
            <a:lstStyle/>
            <a:p>
              <a:pPr>
                <a:defRPr b="0" sz="3200">
                  <a:solidFill>
                    <a:schemeClr val="accent1">
                      <a:hueOff val="118245"/>
                      <a:lumOff val="-11372"/>
                    </a:schemeClr>
                  </a:solidFill>
                  <a:latin typeface="+mn-lt"/>
                  <a:ea typeface="+mn-ea"/>
                  <a:cs typeface="+mn-cs"/>
                  <a:sym typeface="Helvetica Neue Medium"/>
                </a:defRPr>
              </a:pPr>
            </a:p>
          </p:txBody>
        </p:sp>
        <p:sp>
          <p:nvSpPr>
            <p:cNvPr id="189" name="Snowflake"/>
            <p:cNvSpPr/>
            <p:nvPr/>
          </p:nvSpPr>
          <p:spPr>
            <a:xfrm>
              <a:off x="3511095" y="1394665"/>
              <a:ext cx="169777" cy="170848"/>
            </a:xfrm>
            <a:custGeom>
              <a:avLst/>
              <a:gdLst/>
              <a:ahLst/>
              <a:cxnLst>
                <a:cxn ang="0">
                  <a:pos x="wd2" y="hd2"/>
                </a:cxn>
                <a:cxn ang="5400000">
                  <a:pos x="wd2" y="hd2"/>
                </a:cxn>
                <a:cxn ang="10800000">
                  <a:pos x="wd2" y="hd2"/>
                </a:cxn>
                <a:cxn ang="16200000">
                  <a:pos x="wd2" y="hd2"/>
                </a:cxn>
              </a:cxnLst>
              <a:rect l="0" t="0" r="r" b="b"/>
              <a:pathLst>
                <a:path w="21469" h="21600" fill="norm" stroke="1" extrusionOk="0">
                  <a:moveTo>
                    <a:pt x="10737" y="0"/>
                  </a:moveTo>
                  <a:cubicBezTo>
                    <a:pt x="10407" y="0"/>
                    <a:pt x="10142" y="265"/>
                    <a:pt x="10142" y="594"/>
                  </a:cubicBezTo>
                  <a:lnTo>
                    <a:pt x="10142" y="3412"/>
                  </a:lnTo>
                  <a:lnTo>
                    <a:pt x="7334" y="616"/>
                  </a:lnTo>
                  <a:cubicBezTo>
                    <a:pt x="7102" y="384"/>
                    <a:pt x="6724" y="384"/>
                    <a:pt x="6492" y="616"/>
                  </a:cubicBezTo>
                  <a:cubicBezTo>
                    <a:pt x="6259" y="848"/>
                    <a:pt x="6259" y="1226"/>
                    <a:pt x="6492" y="1458"/>
                  </a:cubicBezTo>
                  <a:lnTo>
                    <a:pt x="10142" y="5093"/>
                  </a:lnTo>
                  <a:lnTo>
                    <a:pt x="10142" y="9801"/>
                  </a:lnTo>
                  <a:lnTo>
                    <a:pt x="6330" y="7592"/>
                  </a:lnTo>
                  <a:lnTo>
                    <a:pt x="5011" y="2614"/>
                  </a:lnTo>
                  <a:cubicBezTo>
                    <a:pt x="4925" y="2295"/>
                    <a:pt x="4601" y="2106"/>
                    <a:pt x="4282" y="2192"/>
                  </a:cubicBezTo>
                  <a:cubicBezTo>
                    <a:pt x="3964" y="2278"/>
                    <a:pt x="3774" y="2602"/>
                    <a:pt x="3860" y="2921"/>
                  </a:cubicBezTo>
                  <a:lnTo>
                    <a:pt x="4871" y="6755"/>
                  </a:lnTo>
                  <a:lnTo>
                    <a:pt x="2203" y="5206"/>
                  </a:lnTo>
                  <a:cubicBezTo>
                    <a:pt x="1917" y="5039"/>
                    <a:pt x="1555" y="5136"/>
                    <a:pt x="1388" y="5422"/>
                  </a:cubicBezTo>
                  <a:cubicBezTo>
                    <a:pt x="1220" y="5708"/>
                    <a:pt x="1317" y="6070"/>
                    <a:pt x="1604" y="6237"/>
                  </a:cubicBezTo>
                  <a:lnTo>
                    <a:pt x="4272" y="7781"/>
                  </a:lnTo>
                  <a:lnTo>
                    <a:pt x="442" y="8807"/>
                  </a:lnTo>
                  <a:cubicBezTo>
                    <a:pt x="124" y="8893"/>
                    <a:pt x="-66" y="9217"/>
                    <a:pt x="20" y="9536"/>
                  </a:cubicBezTo>
                  <a:cubicBezTo>
                    <a:pt x="91" y="9801"/>
                    <a:pt x="333" y="9980"/>
                    <a:pt x="593" y="9980"/>
                  </a:cubicBezTo>
                  <a:cubicBezTo>
                    <a:pt x="641" y="9980"/>
                    <a:pt x="696" y="9974"/>
                    <a:pt x="750" y="9958"/>
                  </a:cubicBezTo>
                  <a:lnTo>
                    <a:pt x="5724" y="8623"/>
                  </a:lnTo>
                  <a:lnTo>
                    <a:pt x="9477" y="10800"/>
                  </a:lnTo>
                  <a:lnTo>
                    <a:pt x="5724" y="12977"/>
                  </a:lnTo>
                  <a:lnTo>
                    <a:pt x="750" y="11642"/>
                  </a:lnTo>
                  <a:cubicBezTo>
                    <a:pt x="696" y="11626"/>
                    <a:pt x="647" y="11620"/>
                    <a:pt x="593" y="11620"/>
                  </a:cubicBezTo>
                  <a:cubicBezTo>
                    <a:pt x="328" y="11620"/>
                    <a:pt x="91" y="11794"/>
                    <a:pt x="20" y="12064"/>
                  </a:cubicBezTo>
                  <a:cubicBezTo>
                    <a:pt x="-66" y="12383"/>
                    <a:pt x="124" y="12707"/>
                    <a:pt x="442" y="12793"/>
                  </a:cubicBezTo>
                  <a:lnTo>
                    <a:pt x="4272" y="13819"/>
                  </a:lnTo>
                  <a:lnTo>
                    <a:pt x="1604" y="15363"/>
                  </a:lnTo>
                  <a:cubicBezTo>
                    <a:pt x="1317" y="15530"/>
                    <a:pt x="1220" y="15892"/>
                    <a:pt x="1388" y="16178"/>
                  </a:cubicBezTo>
                  <a:cubicBezTo>
                    <a:pt x="1555" y="16464"/>
                    <a:pt x="1917" y="16561"/>
                    <a:pt x="2203" y="16394"/>
                  </a:cubicBezTo>
                  <a:lnTo>
                    <a:pt x="4871" y="14845"/>
                  </a:lnTo>
                  <a:lnTo>
                    <a:pt x="3860" y="18679"/>
                  </a:lnTo>
                  <a:cubicBezTo>
                    <a:pt x="3774" y="18998"/>
                    <a:pt x="3969" y="19322"/>
                    <a:pt x="4282" y="19408"/>
                  </a:cubicBezTo>
                  <a:cubicBezTo>
                    <a:pt x="4601" y="19494"/>
                    <a:pt x="4925" y="19299"/>
                    <a:pt x="5011" y="18986"/>
                  </a:cubicBezTo>
                  <a:lnTo>
                    <a:pt x="6325" y="14008"/>
                  </a:lnTo>
                  <a:lnTo>
                    <a:pt x="10137" y="11799"/>
                  </a:lnTo>
                  <a:lnTo>
                    <a:pt x="10137" y="16507"/>
                  </a:lnTo>
                  <a:lnTo>
                    <a:pt x="6492" y="20142"/>
                  </a:lnTo>
                  <a:cubicBezTo>
                    <a:pt x="6259" y="20374"/>
                    <a:pt x="6259" y="20752"/>
                    <a:pt x="6492" y="20984"/>
                  </a:cubicBezTo>
                  <a:cubicBezTo>
                    <a:pt x="6724" y="21216"/>
                    <a:pt x="7102" y="21216"/>
                    <a:pt x="7334" y="20984"/>
                  </a:cubicBezTo>
                  <a:lnTo>
                    <a:pt x="10142" y="18188"/>
                  </a:lnTo>
                  <a:lnTo>
                    <a:pt x="10142" y="21006"/>
                  </a:lnTo>
                  <a:cubicBezTo>
                    <a:pt x="10142" y="21335"/>
                    <a:pt x="10407" y="21600"/>
                    <a:pt x="10737" y="21600"/>
                  </a:cubicBezTo>
                  <a:cubicBezTo>
                    <a:pt x="11066" y="21600"/>
                    <a:pt x="11331" y="21335"/>
                    <a:pt x="11331" y="21006"/>
                  </a:cubicBezTo>
                  <a:lnTo>
                    <a:pt x="11331" y="18188"/>
                  </a:lnTo>
                  <a:lnTo>
                    <a:pt x="14139" y="20984"/>
                  </a:lnTo>
                  <a:cubicBezTo>
                    <a:pt x="14371" y="21216"/>
                    <a:pt x="14749" y="21216"/>
                    <a:pt x="14981" y="20984"/>
                  </a:cubicBezTo>
                  <a:cubicBezTo>
                    <a:pt x="15214" y="20752"/>
                    <a:pt x="15214" y="20374"/>
                    <a:pt x="14981" y="20142"/>
                  </a:cubicBezTo>
                  <a:lnTo>
                    <a:pt x="11331" y="16507"/>
                  </a:lnTo>
                  <a:lnTo>
                    <a:pt x="11331" y="11799"/>
                  </a:lnTo>
                  <a:lnTo>
                    <a:pt x="15143" y="14008"/>
                  </a:lnTo>
                  <a:lnTo>
                    <a:pt x="16457" y="18986"/>
                  </a:lnTo>
                  <a:cubicBezTo>
                    <a:pt x="16543" y="19305"/>
                    <a:pt x="16867" y="19494"/>
                    <a:pt x="17186" y="19408"/>
                  </a:cubicBezTo>
                  <a:cubicBezTo>
                    <a:pt x="17504" y="19322"/>
                    <a:pt x="17692" y="18998"/>
                    <a:pt x="17606" y="18679"/>
                  </a:cubicBezTo>
                  <a:lnTo>
                    <a:pt x="16597" y="14845"/>
                  </a:lnTo>
                  <a:lnTo>
                    <a:pt x="19265" y="16394"/>
                  </a:lnTo>
                  <a:cubicBezTo>
                    <a:pt x="19551" y="16561"/>
                    <a:pt x="19913" y="16464"/>
                    <a:pt x="20080" y="16178"/>
                  </a:cubicBezTo>
                  <a:cubicBezTo>
                    <a:pt x="20248" y="15892"/>
                    <a:pt x="20151" y="15530"/>
                    <a:pt x="19864" y="15363"/>
                  </a:cubicBezTo>
                  <a:lnTo>
                    <a:pt x="17196" y="13819"/>
                  </a:lnTo>
                  <a:lnTo>
                    <a:pt x="21026" y="12793"/>
                  </a:lnTo>
                  <a:cubicBezTo>
                    <a:pt x="21344" y="12707"/>
                    <a:pt x="21534" y="12383"/>
                    <a:pt x="21448" y="12064"/>
                  </a:cubicBezTo>
                  <a:cubicBezTo>
                    <a:pt x="21377" y="11799"/>
                    <a:pt x="21133" y="11620"/>
                    <a:pt x="20874" y="11620"/>
                  </a:cubicBezTo>
                  <a:cubicBezTo>
                    <a:pt x="20825" y="11620"/>
                    <a:pt x="20772" y="11626"/>
                    <a:pt x="20718" y="11642"/>
                  </a:cubicBezTo>
                  <a:lnTo>
                    <a:pt x="15743" y="12977"/>
                  </a:lnTo>
                  <a:lnTo>
                    <a:pt x="11989" y="10800"/>
                  </a:lnTo>
                  <a:lnTo>
                    <a:pt x="15743" y="8623"/>
                  </a:lnTo>
                  <a:lnTo>
                    <a:pt x="20718" y="9958"/>
                  </a:lnTo>
                  <a:cubicBezTo>
                    <a:pt x="20772" y="9974"/>
                    <a:pt x="20820" y="9980"/>
                    <a:pt x="20874" y="9980"/>
                  </a:cubicBezTo>
                  <a:cubicBezTo>
                    <a:pt x="21138" y="9980"/>
                    <a:pt x="21377" y="9806"/>
                    <a:pt x="21448" y="9536"/>
                  </a:cubicBezTo>
                  <a:cubicBezTo>
                    <a:pt x="21534" y="9217"/>
                    <a:pt x="21344" y="8893"/>
                    <a:pt x="21026" y="8807"/>
                  </a:cubicBezTo>
                  <a:lnTo>
                    <a:pt x="17196" y="7781"/>
                  </a:lnTo>
                  <a:lnTo>
                    <a:pt x="19864" y="6237"/>
                  </a:lnTo>
                  <a:cubicBezTo>
                    <a:pt x="20151" y="6070"/>
                    <a:pt x="20248" y="5708"/>
                    <a:pt x="20080" y="5422"/>
                  </a:cubicBezTo>
                  <a:cubicBezTo>
                    <a:pt x="19913" y="5136"/>
                    <a:pt x="19551" y="5039"/>
                    <a:pt x="19265" y="5206"/>
                  </a:cubicBezTo>
                  <a:lnTo>
                    <a:pt x="16602" y="6750"/>
                  </a:lnTo>
                  <a:lnTo>
                    <a:pt x="17613" y="2916"/>
                  </a:lnTo>
                  <a:cubicBezTo>
                    <a:pt x="17699" y="2597"/>
                    <a:pt x="17504" y="2273"/>
                    <a:pt x="17191" y="2187"/>
                  </a:cubicBezTo>
                  <a:cubicBezTo>
                    <a:pt x="16872" y="2101"/>
                    <a:pt x="16548" y="2296"/>
                    <a:pt x="16462" y="2609"/>
                  </a:cubicBezTo>
                  <a:lnTo>
                    <a:pt x="15149" y="7587"/>
                  </a:lnTo>
                  <a:lnTo>
                    <a:pt x="11331" y="9806"/>
                  </a:lnTo>
                  <a:lnTo>
                    <a:pt x="11331" y="5098"/>
                  </a:lnTo>
                  <a:lnTo>
                    <a:pt x="14981" y="1463"/>
                  </a:lnTo>
                  <a:cubicBezTo>
                    <a:pt x="15214" y="1231"/>
                    <a:pt x="15214" y="853"/>
                    <a:pt x="14981" y="621"/>
                  </a:cubicBezTo>
                  <a:cubicBezTo>
                    <a:pt x="14749" y="389"/>
                    <a:pt x="14371" y="389"/>
                    <a:pt x="14139" y="621"/>
                  </a:cubicBezTo>
                  <a:lnTo>
                    <a:pt x="11331" y="3419"/>
                  </a:lnTo>
                  <a:lnTo>
                    <a:pt x="11331" y="594"/>
                  </a:lnTo>
                  <a:cubicBezTo>
                    <a:pt x="11331" y="265"/>
                    <a:pt x="11066" y="0"/>
                    <a:pt x="10737" y="0"/>
                  </a:cubicBezTo>
                  <a:close/>
                </a:path>
              </a:pathLst>
            </a:custGeom>
            <a:solidFill>
              <a:srgbClr val="929292">
                <a:alpha val="83073"/>
              </a:srgbClr>
            </a:solidFill>
            <a:ln w="12700" cap="flat">
              <a:noFill/>
              <a:miter lim="400000"/>
            </a:ln>
            <a:effectLst/>
          </p:spPr>
          <p:txBody>
            <a:bodyPr wrap="square" lIns="0" tIns="0" rIns="0" bIns="0" numCol="1" anchor="ctr">
              <a:noAutofit/>
            </a:bodyPr>
            <a:lstStyle/>
            <a:p>
              <a:pPr>
                <a:defRPr b="0" sz="3200">
                  <a:solidFill>
                    <a:schemeClr val="accent1">
                      <a:hueOff val="118245"/>
                      <a:lumOff val="-11372"/>
                    </a:schemeClr>
                  </a:solidFill>
                  <a:latin typeface="+mn-lt"/>
                  <a:ea typeface="+mn-ea"/>
                  <a:cs typeface="+mn-cs"/>
                  <a:sym typeface="Helvetica Neue Medium"/>
                </a:defRPr>
              </a:pPr>
            </a:p>
          </p:txBody>
        </p:sp>
        <p:sp>
          <p:nvSpPr>
            <p:cNvPr id="190" name="Snowflake"/>
            <p:cNvSpPr/>
            <p:nvPr/>
          </p:nvSpPr>
          <p:spPr>
            <a:xfrm>
              <a:off x="5793404" y="612111"/>
              <a:ext cx="169777" cy="170849"/>
            </a:xfrm>
            <a:custGeom>
              <a:avLst/>
              <a:gdLst/>
              <a:ahLst/>
              <a:cxnLst>
                <a:cxn ang="0">
                  <a:pos x="wd2" y="hd2"/>
                </a:cxn>
                <a:cxn ang="5400000">
                  <a:pos x="wd2" y="hd2"/>
                </a:cxn>
                <a:cxn ang="10800000">
                  <a:pos x="wd2" y="hd2"/>
                </a:cxn>
                <a:cxn ang="16200000">
                  <a:pos x="wd2" y="hd2"/>
                </a:cxn>
              </a:cxnLst>
              <a:rect l="0" t="0" r="r" b="b"/>
              <a:pathLst>
                <a:path w="21469" h="21600" fill="norm" stroke="1" extrusionOk="0">
                  <a:moveTo>
                    <a:pt x="10737" y="0"/>
                  </a:moveTo>
                  <a:cubicBezTo>
                    <a:pt x="10407" y="0"/>
                    <a:pt x="10142" y="265"/>
                    <a:pt x="10142" y="594"/>
                  </a:cubicBezTo>
                  <a:lnTo>
                    <a:pt x="10142" y="3412"/>
                  </a:lnTo>
                  <a:lnTo>
                    <a:pt x="7334" y="616"/>
                  </a:lnTo>
                  <a:cubicBezTo>
                    <a:pt x="7102" y="384"/>
                    <a:pt x="6724" y="384"/>
                    <a:pt x="6492" y="616"/>
                  </a:cubicBezTo>
                  <a:cubicBezTo>
                    <a:pt x="6259" y="848"/>
                    <a:pt x="6259" y="1226"/>
                    <a:pt x="6492" y="1458"/>
                  </a:cubicBezTo>
                  <a:lnTo>
                    <a:pt x="10142" y="5093"/>
                  </a:lnTo>
                  <a:lnTo>
                    <a:pt x="10142" y="9801"/>
                  </a:lnTo>
                  <a:lnTo>
                    <a:pt x="6330" y="7592"/>
                  </a:lnTo>
                  <a:lnTo>
                    <a:pt x="5011" y="2614"/>
                  </a:lnTo>
                  <a:cubicBezTo>
                    <a:pt x="4925" y="2295"/>
                    <a:pt x="4601" y="2106"/>
                    <a:pt x="4282" y="2192"/>
                  </a:cubicBezTo>
                  <a:cubicBezTo>
                    <a:pt x="3964" y="2278"/>
                    <a:pt x="3774" y="2602"/>
                    <a:pt x="3860" y="2921"/>
                  </a:cubicBezTo>
                  <a:lnTo>
                    <a:pt x="4871" y="6755"/>
                  </a:lnTo>
                  <a:lnTo>
                    <a:pt x="2203" y="5206"/>
                  </a:lnTo>
                  <a:cubicBezTo>
                    <a:pt x="1917" y="5039"/>
                    <a:pt x="1555" y="5136"/>
                    <a:pt x="1388" y="5422"/>
                  </a:cubicBezTo>
                  <a:cubicBezTo>
                    <a:pt x="1220" y="5708"/>
                    <a:pt x="1317" y="6070"/>
                    <a:pt x="1604" y="6237"/>
                  </a:cubicBezTo>
                  <a:lnTo>
                    <a:pt x="4272" y="7781"/>
                  </a:lnTo>
                  <a:lnTo>
                    <a:pt x="442" y="8807"/>
                  </a:lnTo>
                  <a:cubicBezTo>
                    <a:pt x="124" y="8893"/>
                    <a:pt x="-66" y="9217"/>
                    <a:pt x="20" y="9536"/>
                  </a:cubicBezTo>
                  <a:cubicBezTo>
                    <a:pt x="91" y="9801"/>
                    <a:pt x="333" y="9980"/>
                    <a:pt x="593" y="9980"/>
                  </a:cubicBezTo>
                  <a:cubicBezTo>
                    <a:pt x="641" y="9980"/>
                    <a:pt x="696" y="9974"/>
                    <a:pt x="750" y="9958"/>
                  </a:cubicBezTo>
                  <a:lnTo>
                    <a:pt x="5724" y="8623"/>
                  </a:lnTo>
                  <a:lnTo>
                    <a:pt x="9477" y="10800"/>
                  </a:lnTo>
                  <a:lnTo>
                    <a:pt x="5724" y="12977"/>
                  </a:lnTo>
                  <a:lnTo>
                    <a:pt x="750" y="11642"/>
                  </a:lnTo>
                  <a:cubicBezTo>
                    <a:pt x="696" y="11626"/>
                    <a:pt x="647" y="11620"/>
                    <a:pt x="593" y="11620"/>
                  </a:cubicBezTo>
                  <a:cubicBezTo>
                    <a:pt x="328" y="11620"/>
                    <a:pt x="91" y="11794"/>
                    <a:pt x="20" y="12064"/>
                  </a:cubicBezTo>
                  <a:cubicBezTo>
                    <a:pt x="-66" y="12383"/>
                    <a:pt x="124" y="12707"/>
                    <a:pt x="442" y="12793"/>
                  </a:cubicBezTo>
                  <a:lnTo>
                    <a:pt x="4272" y="13819"/>
                  </a:lnTo>
                  <a:lnTo>
                    <a:pt x="1604" y="15363"/>
                  </a:lnTo>
                  <a:cubicBezTo>
                    <a:pt x="1317" y="15530"/>
                    <a:pt x="1220" y="15892"/>
                    <a:pt x="1388" y="16178"/>
                  </a:cubicBezTo>
                  <a:cubicBezTo>
                    <a:pt x="1555" y="16464"/>
                    <a:pt x="1917" y="16561"/>
                    <a:pt x="2203" y="16394"/>
                  </a:cubicBezTo>
                  <a:lnTo>
                    <a:pt x="4871" y="14845"/>
                  </a:lnTo>
                  <a:lnTo>
                    <a:pt x="3860" y="18679"/>
                  </a:lnTo>
                  <a:cubicBezTo>
                    <a:pt x="3774" y="18998"/>
                    <a:pt x="3969" y="19322"/>
                    <a:pt x="4282" y="19408"/>
                  </a:cubicBezTo>
                  <a:cubicBezTo>
                    <a:pt x="4601" y="19494"/>
                    <a:pt x="4925" y="19299"/>
                    <a:pt x="5011" y="18986"/>
                  </a:cubicBezTo>
                  <a:lnTo>
                    <a:pt x="6325" y="14008"/>
                  </a:lnTo>
                  <a:lnTo>
                    <a:pt x="10137" y="11799"/>
                  </a:lnTo>
                  <a:lnTo>
                    <a:pt x="10137" y="16507"/>
                  </a:lnTo>
                  <a:lnTo>
                    <a:pt x="6492" y="20142"/>
                  </a:lnTo>
                  <a:cubicBezTo>
                    <a:pt x="6259" y="20374"/>
                    <a:pt x="6259" y="20752"/>
                    <a:pt x="6492" y="20984"/>
                  </a:cubicBezTo>
                  <a:cubicBezTo>
                    <a:pt x="6724" y="21216"/>
                    <a:pt x="7102" y="21216"/>
                    <a:pt x="7334" y="20984"/>
                  </a:cubicBezTo>
                  <a:lnTo>
                    <a:pt x="10142" y="18188"/>
                  </a:lnTo>
                  <a:lnTo>
                    <a:pt x="10142" y="21006"/>
                  </a:lnTo>
                  <a:cubicBezTo>
                    <a:pt x="10142" y="21335"/>
                    <a:pt x="10407" y="21600"/>
                    <a:pt x="10737" y="21600"/>
                  </a:cubicBezTo>
                  <a:cubicBezTo>
                    <a:pt x="11066" y="21600"/>
                    <a:pt x="11331" y="21335"/>
                    <a:pt x="11331" y="21006"/>
                  </a:cubicBezTo>
                  <a:lnTo>
                    <a:pt x="11331" y="18188"/>
                  </a:lnTo>
                  <a:lnTo>
                    <a:pt x="14139" y="20984"/>
                  </a:lnTo>
                  <a:cubicBezTo>
                    <a:pt x="14371" y="21216"/>
                    <a:pt x="14749" y="21216"/>
                    <a:pt x="14981" y="20984"/>
                  </a:cubicBezTo>
                  <a:cubicBezTo>
                    <a:pt x="15214" y="20752"/>
                    <a:pt x="15214" y="20374"/>
                    <a:pt x="14981" y="20142"/>
                  </a:cubicBezTo>
                  <a:lnTo>
                    <a:pt x="11331" y="16507"/>
                  </a:lnTo>
                  <a:lnTo>
                    <a:pt x="11331" y="11799"/>
                  </a:lnTo>
                  <a:lnTo>
                    <a:pt x="15143" y="14008"/>
                  </a:lnTo>
                  <a:lnTo>
                    <a:pt x="16457" y="18986"/>
                  </a:lnTo>
                  <a:cubicBezTo>
                    <a:pt x="16543" y="19305"/>
                    <a:pt x="16867" y="19494"/>
                    <a:pt x="17186" y="19408"/>
                  </a:cubicBezTo>
                  <a:cubicBezTo>
                    <a:pt x="17504" y="19322"/>
                    <a:pt x="17692" y="18998"/>
                    <a:pt x="17606" y="18679"/>
                  </a:cubicBezTo>
                  <a:lnTo>
                    <a:pt x="16597" y="14845"/>
                  </a:lnTo>
                  <a:lnTo>
                    <a:pt x="19265" y="16394"/>
                  </a:lnTo>
                  <a:cubicBezTo>
                    <a:pt x="19551" y="16561"/>
                    <a:pt x="19913" y="16464"/>
                    <a:pt x="20080" y="16178"/>
                  </a:cubicBezTo>
                  <a:cubicBezTo>
                    <a:pt x="20248" y="15892"/>
                    <a:pt x="20151" y="15530"/>
                    <a:pt x="19864" y="15363"/>
                  </a:cubicBezTo>
                  <a:lnTo>
                    <a:pt x="17196" y="13819"/>
                  </a:lnTo>
                  <a:lnTo>
                    <a:pt x="21026" y="12793"/>
                  </a:lnTo>
                  <a:cubicBezTo>
                    <a:pt x="21344" y="12707"/>
                    <a:pt x="21534" y="12383"/>
                    <a:pt x="21448" y="12064"/>
                  </a:cubicBezTo>
                  <a:cubicBezTo>
                    <a:pt x="21377" y="11799"/>
                    <a:pt x="21133" y="11620"/>
                    <a:pt x="20874" y="11620"/>
                  </a:cubicBezTo>
                  <a:cubicBezTo>
                    <a:pt x="20825" y="11620"/>
                    <a:pt x="20772" y="11626"/>
                    <a:pt x="20718" y="11642"/>
                  </a:cubicBezTo>
                  <a:lnTo>
                    <a:pt x="15743" y="12977"/>
                  </a:lnTo>
                  <a:lnTo>
                    <a:pt x="11989" y="10800"/>
                  </a:lnTo>
                  <a:lnTo>
                    <a:pt x="15743" y="8623"/>
                  </a:lnTo>
                  <a:lnTo>
                    <a:pt x="20718" y="9958"/>
                  </a:lnTo>
                  <a:cubicBezTo>
                    <a:pt x="20772" y="9974"/>
                    <a:pt x="20820" y="9980"/>
                    <a:pt x="20874" y="9980"/>
                  </a:cubicBezTo>
                  <a:cubicBezTo>
                    <a:pt x="21138" y="9980"/>
                    <a:pt x="21377" y="9806"/>
                    <a:pt x="21448" y="9536"/>
                  </a:cubicBezTo>
                  <a:cubicBezTo>
                    <a:pt x="21534" y="9217"/>
                    <a:pt x="21344" y="8893"/>
                    <a:pt x="21026" y="8807"/>
                  </a:cubicBezTo>
                  <a:lnTo>
                    <a:pt x="17196" y="7781"/>
                  </a:lnTo>
                  <a:lnTo>
                    <a:pt x="19864" y="6237"/>
                  </a:lnTo>
                  <a:cubicBezTo>
                    <a:pt x="20151" y="6070"/>
                    <a:pt x="20248" y="5708"/>
                    <a:pt x="20080" y="5422"/>
                  </a:cubicBezTo>
                  <a:cubicBezTo>
                    <a:pt x="19913" y="5136"/>
                    <a:pt x="19551" y="5039"/>
                    <a:pt x="19265" y="5206"/>
                  </a:cubicBezTo>
                  <a:lnTo>
                    <a:pt x="16602" y="6750"/>
                  </a:lnTo>
                  <a:lnTo>
                    <a:pt x="17613" y="2916"/>
                  </a:lnTo>
                  <a:cubicBezTo>
                    <a:pt x="17699" y="2597"/>
                    <a:pt x="17504" y="2273"/>
                    <a:pt x="17191" y="2187"/>
                  </a:cubicBezTo>
                  <a:cubicBezTo>
                    <a:pt x="16872" y="2101"/>
                    <a:pt x="16548" y="2296"/>
                    <a:pt x="16462" y="2609"/>
                  </a:cubicBezTo>
                  <a:lnTo>
                    <a:pt x="15149" y="7587"/>
                  </a:lnTo>
                  <a:lnTo>
                    <a:pt x="11331" y="9806"/>
                  </a:lnTo>
                  <a:lnTo>
                    <a:pt x="11331" y="5098"/>
                  </a:lnTo>
                  <a:lnTo>
                    <a:pt x="14981" y="1463"/>
                  </a:lnTo>
                  <a:cubicBezTo>
                    <a:pt x="15214" y="1231"/>
                    <a:pt x="15214" y="853"/>
                    <a:pt x="14981" y="621"/>
                  </a:cubicBezTo>
                  <a:cubicBezTo>
                    <a:pt x="14749" y="389"/>
                    <a:pt x="14371" y="389"/>
                    <a:pt x="14139" y="621"/>
                  </a:cubicBezTo>
                  <a:lnTo>
                    <a:pt x="11331" y="3419"/>
                  </a:lnTo>
                  <a:lnTo>
                    <a:pt x="11331" y="594"/>
                  </a:lnTo>
                  <a:cubicBezTo>
                    <a:pt x="11331" y="265"/>
                    <a:pt x="11066" y="0"/>
                    <a:pt x="10737" y="0"/>
                  </a:cubicBezTo>
                  <a:close/>
                </a:path>
              </a:pathLst>
            </a:custGeom>
            <a:solidFill>
              <a:srgbClr val="929292">
                <a:alpha val="83073"/>
              </a:srgbClr>
            </a:solidFill>
            <a:ln w="12700" cap="flat">
              <a:noFill/>
              <a:miter lim="400000"/>
            </a:ln>
            <a:effectLst/>
          </p:spPr>
          <p:txBody>
            <a:bodyPr wrap="square" lIns="0" tIns="0" rIns="0" bIns="0" numCol="1" anchor="ctr">
              <a:noAutofit/>
            </a:bodyPr>
            <a:lstStyle/>
            <a:p>
              <a:pPr>
                <a:defRPr b="0" sz="3200">
                  <a:solidFill>
                    <a:schemeClr val="accent1">
                      <a:hueOff val="118245"/>
                      <a:lumOff val="-11372"/>
                    </a:schemeClr>
                  </a:solidFill>
                  <a:latin typeface="+mn-lt"/>
                  <a:ea typeface="+mn-ea"/>
                  <a:cs typeface="+mn-cs"/>
                  <a:sym typeface="Helvetica Neue Medium"/>
                </a:defRPr>
              </a:pPr>
            </a:p>
          </p:txBody>
        </p:sp>
        <p:sp>
          <p:nvSpPr>
            <p:cNvPr id="191" name="Snowflake"/>
            <p:cNvSpPr/>
            <p:nvPr/>
          </p:nvSpPr>
          <p:spPr>
            <a:xfrm>
              <a:off x="6285985" y="2388498"/>
              <a:ext cx="169777" cy="170848"/>
            </a:xfrm>
            <a:custGeom>
              <a:avLst/>
              <a:gdLst/>
              <a:ahLst/>
              <a:cxnLst>
                <a:cxn ang="0">
                  <a:pos x="wd2" y="hd2"/>
                </a:cxn>
                <a:cxn ang="5400000">
                  <a:pos x="wd2" y="hd2"/>
                </a:cxn>
                <a:cxn ang="10800000">
                  <a:pos x="wd2" y="hd2"/>
                </a:cxn>
                <a:cxn ang="16200000">
                  <a:pos x="wd2" y="hd2"/>
                </a:cxn>
              </a:cxnLst>
              <a:rect l="0" t="0" r="r" b="b"/>
              <a:pathLst>
                <a:path w="21469" h="21600" fill="norm" stroke="1" extrusionOk="0">
                  <a:moveTo>
                    <a:pt x="10737" y="0"/>
                  </a:moveTo>
                  <a:cubicBezTo>
                    <a:pt x="10407" y="0"/>
                    <a:pt x="10142" y="265"/>
                    <a:pt x="10142" y="594"/>
                  </a:cubicBezTo>
                  <a:lnTo>
                    <a:pt x="10142" y="3412"/>
                  </a:lnTo>
                  <a:lnTo>
                    <a:pt x="7334" y="616"/>
                  </a:lnTo>
                  <a:cubicBezTo>
                    <a:pt x="7102" y="384"/>
                    <a:pt x="6724" y="384"/>
                    <a:pt x="6492" y="616"/>
                  </a:cubicBezTo>
                  <a:cubicBezTo>
                    <a:pt x="6259" y="848"/>
                    <a:pt x="6259" y="1226"/>
                    <a:pt x="6492" y="1458"/>
                  </a:cubicBezTo>
                  <a:lnTo>
                    <a:pt x="10142" y="5093"/>
                  </a:lnTo>
                  <a:lnTo>
                    <a:pt x="10142" y="9801"/>
                  </a:lnTo>
                  <a:lnTo>
                    <a:pt x="6330" y="7592"/>
                  </a:lnTo>
                  <a:lnTo>
                    <a:pt x="5011" y="2614"/>
                  </a:lnTo>
                  <a:cubicBezTo>
                    <a:pt x="4925" y="2295"/>
                    <a:pt x="4601" y="2106"/>
                    <a:pt x="4282" y="2192"/>
                  </a:cubicBezTo>
                  <a:cubicBezTo>
                    <a:pt x="3964" y="2278"/>
                    <a:pt x="3774" y="2602"/>
                    <a:pt x="3860" y="2921"/>
                  </a:cubicBezTo>
                  <a:lnTo>
                    <a:pt x="4871" y="6755"/>
                  </a:lnTo>
                  <a:lnTo>
                    <a:pt x="2203" y="5206"/>
                  </a:lnTo>
                  <a:cubicBezTo>
                    <a:pt x="1917" y="5039"/>
                    <a:pt x="1555" y="5136"/>
                    <a:pt x="1388" y="5422"/>
                  </a:cubicBezTo>
                  <a:cubicBezTo>
                    <a:pt x="1220" y="5708"/>
                    <a:pt x="1317" y="6070"/>
                    <a:pt x="1604" y="6237"/>
                  </a:cubicBezTo>
                  <a:lnTo>
                    <a:pt x="4272" y="7781"/>
                  </a:lnTo>
                  <a:lnTo>
                    <a:pt x="442" y="8807"/>
                  </a:lnTo>
                  <a:cubicBezTo>
                    <a:pt x="124" y="8893"/>
                    <a:pt x="-66" y="9217"/>
                    <a:pt x="20" y="9536"/>
                  </a:cubicBezTo>
                  <a:cubicBezTo>
                    <a:pt x="91" y="9801"/>
                    <a:pt x="333" y="9980"/>
                    <a:pt x="593" y="9980"/>
                  </a:cubicBezTo>
                  <a:cubicBezTo>
                    <a:pt x="641" y="9980"/>
                    <a:pt x="696" y="9974"/>
                    <a:pt x="750" y="9958"/>
                  </a:cubicBezTo>
                  <a:lnTo>
                    <a:pt x="5724" y="8623"/>
                  </a:lnTo>
                  <a:lnTo>
                    <a:pt x="9477" y="10800"/>
                  </a:lnTo>
                  <a:lnTo>
                    <a:pt x="5724" y="12977"/>
                  </a:lnTo>
                  <a:lnTo>
                    <a:pt x="750" y="11642"/>
                  </a:lnTo>
                  <a:cubicBezTo>
                    <a:pt x="696" y="11626"/>
                    <a:pt x="647" y="11620"/>
                    <a:pt x="593" y="11620"/>
                  </a:cubicBezTo>
                  <a:cubicBezTo>
                    <a:pt x="328" y="11620"/>
                    <a:pt x="91" y="11794"/>
                    <a:pt x="20" y="12064"/>
                  </a:cubicBezTo>
                  <a:cubicBezTo>
                    <a:pt x="-66" y="12383"/>
                    <a:pt x="124" y="12707"/>
                    <a:pt x="442" y="12793"/>
                  </a:cubicBezTo>
                  <a:lnTo>
                    <a:pt x="4272" y="13819"/>
                  </a:lnTo>
                  <a:lnTo>
                    <a:pt x="1604" y="15363"/>
                  </a:lnTo>
                  <a:cubicBezTo>
                    <a:pt x="1317" y="15530"/>
                    <a:pt x="1220" y="15892"/>
                    <a:pt x="1388" y="16178"/>
                  </a:cubicBezTo>
                  <a:cubicBezTo>
                    <a:pt x="1555" y="16464"/>
                    <a:pt x="1917" y="16561"/>
                    <a:pt x="2203" y="16394"/>
                  </a:cubicBezTo>
                  <a:lnTo>
                    <a:pt x="4871" y="14845"/>
                  </a:lnTo>
                  <a:lnTo>
                    <a:pt x="3860" y="18679"/>
                  </a:lnTo>
                  <a:cubicBezTo>
                    <a:pt x="3774" y="18998"/>
                    <a:pt x="3969" y="19322"/>
                    <a:pt x="4282" y="19408"/>
                  </a:cubicBezTo>
                  <a:cubicBezTo>
                    <a:pt x="4601" y="19494"/>
                    <a:pt x="4925" y="19299"/>
                    <a:pt x="5011" y="18986"/>
                  </a:cubicBezTo>
                  <a:lnTo>
                    <a:pt x="6325" y="14008"/>
                  </a:lnTo>
                  <a:lnTo>
                    <a:pt x="10137" y="11799"/>
                  </a:lnTo>
                  <a:lnTo>
                    <a:pt x="10137" y="16507"/>
                  </a:lnTo>
                  <a:lnTo>
                    <a:pt x="6492" y="20142"/>
                  </a:lnTo>
                  <a:cubicBezTo>
                    <a:pt x="6259" y="20374"/>
                    <a:pt x="6259" y="20752"/>
                    <a:pt x="6492" y="20984"/>
                  </a:cubicBezTo>
                  <a:cubicBezTo>
                    <a:pt x="6724" y="21216"/>
                    <a:pt x="7102" y="21216"/>
                    <a:pt x="7334" y="20984"/>
                  </a:cubicBezTo>
                  <a:lnTo>
                    <a:pt x="10142" y="18188"/>
                  </a:lnTo>
                  <a:lnTo>
                    <a:pt x="10142" y="21006"/>
                  </a:lnTo>
                  <a:cubicBezTo>
                    <a:pt x="10142" y="21335"/>
                    <a:pt x="10407" y="21600"/>
                    <a:pt x="10737" y="21600"/>
                  </a:cubicBezTo>
                  <a:cubicBezTo>
                    <a:pt x="11066" y="21600"/>
                    <a:pt x="11331" y="21335"/>
                    <a:pt x="11331" y="21006"/>
                  </a:cubicBezTo>
                  <a:lnTo>
                    <a:pt x="11331" y="18188"/>
                  </a:lnTo>
                  <a:lnTo>
                    <a:pt x="14139" y="20984"/>
                  </a:lnTo>
                  <a:cubicBezTo>
                    <a:pt x="14371" y="21216"/>
                    <a:pt x="14749" y="21216"/>
                    <a:pt x="14981" y="20984"/>
                  </a:cubicBezTo>
                  <a:cubicBezTo>
                    <a:pt x="15214" y="20752"/>
                    <a:pt x="15214" y="20374"/>
                    <a:pt x="14981" y="20142"/>
                  </a:cubicBezTo>
                  <a:lnTo>
                    <a:pt x="11331" y="16507"/>
                  </a:lnTo>
                  <a:lnTo>
                    <a:pt x="11331" y="11799"/>
                  </a:lnTo>
                  <a:lnTo>
                    <a:pt x="15143" y="14008"/>
                  </a:lnTo>
                  <a:lnTo>
                    <a:pt x="16457" y="18986"/>
                  </a:lnTo>
                  <a:cubicBezTo>
                    <a:pt x="16543" y="19305"/>
                    <a:pt x="16867" y="19494"/>
                    <a:pt x="17186" y="19408"/>
                  </a:cubicBezTo>
                  <a:cubicBezTo>
                    <a:pt x="17504" y="19322"/>
                    <a:pt x="17692" y="18998"/>
                    <a:pt x="17606" y="18679"/>
                  </a:cubicBezTo>
                  <a:lnTo>
                    <a:pt x="16597" y="14845"/>
                  </a:lnTo>
                  <a:lnTo>
                    <a:pt x="19265" y="16394"/>
                  </a:lnTo>
                  <a:cubicBezTo>
                    <a:pt x="19551" y="16561"/>
                    <a:pt x="19913" y="16464"/>
                    <a:pt x="20080" y="16178"/>
                  </a:cubicBezTo>
                  <a:cubicBezTo>
                    <a:pt x="20248" y="15892"/>
                    <a:pt x="20151" y="15530"/>
                    <a:pt x="19864" y="15363"/>
                  </a:cubicBezTo>
                  <a:lnTo>
                    <a:pt x="17196" y="13819"/>
                  </a:lnTo>
                  <a:lnTo>
                    <a:pt x="21026" y="12793"/>
                  </a:lnTo>
                  <a:cubicBezTo>
                    <a:pt x="21344" y="12707"/>
                    <a:pt x="21534" y="12383"/>
                    <a:pt x="21448" y="12064"/>
                  </a:cubicBezTo>
                  <a:cubicBezTo>
                    <a:pt x="21377" y="11799"/>
                    <a:pt x="21133" y="11620"/>
                    <a:pt x="20874" y="11620"/>
                  </a:cubicBezTo>
                  <a:cubicBezTo>
                    <a:pt x="20825" y="11620"/>
                    <a:pt x="20772" y="11626"/>
                    <a:pt x="20718" y="11642"/>
                  </a:cubicBezTo>
                  <a:lnTo>
                    <a:pt x="15743" y="12977"/>
                  </a:lnTo>
                  <a:lnTo>
                    <a:pt x="11989" y="10800"/>
                  </a:lnTo>
                  <a:lnTo>
                    <a:pt x="15743" y="8623"/>
                  </a:lnTo>
                  <a:lnTo>
                    <a:pt x="20718" y="9958"/>
                  </a:lnTo>
                  <a:cubicBezTo>
                    <a:pt x="20772" y="9974"/>
                    <a:pt x="20820" y="9980"/>
                    <a:pt x="20874" y="9980"/>
                  </a:cubicBezTo>
                  <a:cubicBezTo>
                    <a:pt x="21138" y="9980"/>
                    <a:pt x="21377" y="9806"/>
                    <a:pt x="21448" y="9536"/>
                  </a:cubicBezTo>
                  <a:cubicBezTo>
                    <a:pt x="21534" y="9217"/>
                    <a:pt x="21344" y="8893"/>
                    <a:pt x="21026" y="8807"/>
                  </a:cubicBezTo>
                  <a:lnTo>
                    <a:pt x="17196" y="7781"/>
                  </a:lnTo>
                  <a:lnTo>
                    <a:pt x="19864" y="6237"/>
                  </a:lnTo>
                  <a:cubicBezTo>
                    <a:pt x="20151" y="6070"/>
                    <a:pt x="20248" y="5708"/>
                    <a:pt x="20080" y="5422"/>
                  </a:cubicBezTo>
                  <a:cubicBezTo>
                    <a:pt x="19913" y="5136"/>
                    <a:pt x="19551" y="5039"/>
                    <a:pt x="19265" y="5206"/>
                  </a:cubicBezTo>
                  <a:lnTo>
                    <a:pt x="16602" y="6750"/>
                  </a:lnTo>
                  <a:lnTo>
                    <a:pt x="17613" y="2916"/>
                  </a:lnTo>
                  <a:cubicBezTo>
                    <a:pt x="17699" y="2597"/>
                    <a:pt x="17504" y="2273"/>
                    <a:pt x="17191" y="2187"/>
                  </a:cubicBezTo>
                  <a:cubicBezTo>
                    <a:pt x="16872" y="2101"/>
                    <a:pt x="16548" y="2296"/>
                    <a:pt x="16462" y="2609"/>
                  </a:cubicBezTo>
                  <a:lnTo>
                    <a:pt x="15149" y="7587"/>
                  </a:lnTo>
                  <a:lnTo>
                    <a:pt x="11331" y="9806"/>
                  </a:lnTo>
                  <a:lnTo>
                    <a:pt x="11331" y="5098"/>
                  </a:lnTo>
                  <a:lnTo>
                    <a:pt x="14981" y="1463"/>
                  </a:lnTo>
                  <a:cubicBezTo>
                    <a:pt x="15214" y="1231"/>
                    <a:pt x="15214" y="853"/>
                    <a:pt x="14981" y="621"/>
                  </a:cubicBezTo>
                  <a:cubicBezTo>
                    <a:pt x="14749" y="389"/>
                    <a:pt x="14371" y="389"/>
                    <a:pt x="14139" y="621"/>
                  </a:cubicBezTo>
                  <a:lnTo>
                    <a:pt x="11331" y="3419"/>
                  </a:lnTo>
                  <a:lnTo>
                    <a:pt x="11331" y="594"/>
                  </a:lnTo>
                  <a:cubicBezTo>
                    <a:pt x="11331" y="265"/>
                    <a:pt x="11066" y="0"/>
                    <a:pt x="10737" y="0"/>
                  </a:cubicBezTo>
                  <a:close/>
                </a:path>
              </a:pathLst>
            </a:custGeom>
            <a:solidFill>
              <a:srgbClr val="929292">
                <a:alpha val="83073"/>
              </a:srgbClr>
            </a:solidFill>
            <a:ln w="12700" cap="flat">
              <a:noFill/>
              <a:miter lim="400000"/>
            </a:ln>
            <a:effectLst/>
          </p:spPr>
          <p:txBody>
            <a:bodyPr wrap="square" lIns="0" tIns="0" rIns="0" bIns="0" numCol="1" anchor="ctr">
              <a:noAutofit/>
            </a:bodyPr>
            <a:lstStyle/>
            <a:p>
              <a:pPr>
                <a:defRPr b="0" sz="3200">
                  <a:solidFill>
                    <a:schemeClr val="accent1">
                      <a:hueOff val="118245"/>
                      <a:lumOff val="-11372"/>
                    </a:schemeClr>
                  </a:solidFill>
                  <a:latin typeface="+mn-lt"/>
                  <a:ea typeface="+mn-ea"/>
                  <a:cs typeface="+mn-cs"/>
                  <a:sym typeface="Helvetica Neue Medium"/>
                </a:defRPr>
              </a:pPr>
            </a:p>
          </p:txBody>
        </p:sp>
        <p:sp>
          <p:nvSpPr>
            <p:cNvPr id="192" name="Snowflake"/>
            <p:cNvSpPr/>
            <p:nvPr/>
          </p:nvSpPr>
          <p:spPr>
            <a:xfrm>
              <a:off x="5843225" y="1958705"/>
              <a:ext cx="169777" cy="170848"/>
            </a:xfrm>
            <a:custGeom>
              <a:avLst/>
              <a:gdLst/>
              <a:ahLst/>
              <a:cxnLst>
                <a:cxn ang="0">
                  <a:pos x="wd2" y="hd2"/>
                </a:cxn>
                <a:cxn ang="5400000">
                  <a:pos x="wd2" y="hd2"/>
                </a:cxn>
                <a:cxn ang="10800000">
                  <a:pos x="wd2" y="hd2"/>
                </a:cxn>
                <a:cxn ang="16200000">
                  <a:pos x="wd2" y="hd2"/>
                </a:cxn>
              </a:cxnLst>
              <a:rect l="0" t="0" r="r" b="b"/>
              <a:pathLst>
                <a:path w="21469" h="21600" fill="norm" stroke="1" extrusionOk="0">
                  <a:moveTo>
                    <a:pt x="10737" y="0"/>
                  </a:moveTo>
                  <a:cubicBezTo>
                    <a:pt x="10407" y="0"/>
                    <a:pt x="10142" y="265"/>
                    <a:pt x="10142" y="594"/>
                  </a:cubicBezTo>
                  <a:lnTo>
                    <a:pt x="10142" y="3412"/>
                  </a:lnTo>
                  <a:lnTo>
                    <a:pt x="7334" y="616"/>
                  </a:lnTo>
                  <a:cubicBezTo>
                    <a:pt x="7102" y="384"/>
                    <a:pt x="6724" y="384"/>
                    <a:pt x="6492" y="616"/>
                  </a:cubicBezTo>
                  <a:cubicBezTo>
                    <a:pt x="6259" y="848"/>
                    <a:pt x="6259" y="1226"/>
                    <a:pt x="6492" y="1458"/>
                  </a:cubicBezTo>
                  <a:lnTo>
                    <a:pt x="10142" y="5093"/>
                  </a:lnTo>
                  <a:lnTo>
                    <a:pt x="10142" y="9801"/>
                  </a:lnTo>
                  <a:lnTo>
                    <a:pt x="6330" y="7592"/>
                  </a:lnTo>
                  <a:lnTo>
                    <a:pt x="5011" y="2614"/>
                  </a:lnTo>
                  <a:cubicBezTo>
                    <a:pt x="4925" y="2295"/>
                    <a:pt x="4601" y="2106"/>
                    <a:pt x="4282" y="2192"/>
                  </a:cubicBezTo>
                  <a:cubicBezTo>
                    <a:pt x="3964" y="2278"/>
                    <a:pt x="3774" y="2602"/>
                    <a:pt x="3860" y="2921"/>
                  </a:cubicBezTo>
                  <a:lnTo>
                    <a:pt x="4871" y="6755"/>
                  </a:lnTo>
                  <a:lnTo>
                    <a:pt x="2203" y="5206"/>
                  </a:lnTo>
                  <a:cubicBezTo>
                    <a:pt x="1917" y="5039"/>
                    <a:pt x="1555" y="5136"/>
                    <a:pt x="1388" y="5422"/>
                  </a:cubicBezTo>
                  <a:cubicBezTo>
                    <a:pt x="1220" y="5708"/>
                    <a:pt x="1317" y="6070"/>
                    <a:pt x="1604" y="6237"/>
                  </a:cubicBezTo>
                  <a:lnTo>
                    <a:pt x="4272" y="7781"/>
                  </a:lnTo>
                  <a:lnTo>
                    <a:pt x="442" y="8807"/>
                  </a:lnTo>
                  <a:cubicBezTo>
                    <a:pt x="124" y="8893"/>
                    <a:pt x="-66" y="9217"/>
                    <a:pt x="20" y="9536"/>
                  </a:cubicBezTo>
                  <a:cubicBezTo>
                    <a:pt x="91" y="9801"/>
                    <a:pt x="333" y="9980"/>
                    <a:pt x="593" y="9980"/>
                  </a:cubicBezTo>
                  <a:cubicBezTo>
                    <a:pt x="641" y="9980"/>
                    <a:pt x="696" y="9974"/>
                    <a:pt x="750" y="9958"/>
                  </a:cubicBezTo>
                  <a:lnTo>
                    <a:pt x="5724" y="8623"/>
                  </a:lnTo>
                  <a:lnTo>
                    <a:pt x="9477" y="10800"/>
                  </a:lnTo>
                  <a:lnTo>
                    <a:pt x="5724" y="12977"/>
                  </a:lnTo>
                  <a:lnTo>
                    <a:pt x="750" y="11642"/>
                  </a:lnTo>
                  <a:cubicBezTo>
                    <a:pt x="696" y="11626"/>
                    <a:pt x="647" y="11620"/>
                    <a:pt x="593" y="11620"/>
                  </a:cubicBezTo>
                  <a:cubicBezTo>
                    <a:pt x="328" y="11620"/>
                    <a:pt x="91" y="11794"/>
                    <a:pt x="20" y="12064"/>
                  </a:cubicBezTo>
                  <a:cubicBezTo>
                    <a:pt x="-66" y="12383"/>
                    <a:pt x="124" y="12707"/>
                    <a:pt x="442" y="12793"/>
                  </a:cubicBezTo>
                  <a:lnTo>
                    <a:pt x="4272" y="13819"/>
                  </a:lnTo>
                  <a:lnTo>
                    <a:pt x="1604" y="15363"/>
                  </a:lnTo>
                  <a:cubicBezTo>
                    <a:pt x="1317" y="15530"/>
                    <a:pt x="1220" y="15892"/>
                    <a:pt x="1388" y="16178"/>
                  </a:cubicBezTo>
                  <a:cubicBezTo>
                    <a:pt x="1555" y="16464"/>
                    <a:pt x="1917" y="16561"/>
                    <a:pt x="2203" y="16394"/>
                  </a:cubicBezTo>
                  <a:lnTo>
                    <a:pt x="4871" y="14845"/>
                  </a:lnTo>
                  <a:lnTo>
                    <a:pt x="3860" y="18679"/>
                  </a:lnTo>
                  <a:cubicBezTo>
                    <a:pt x="3774" y="18998"/>
                    <a:pt x="3969" y="19322"/>
                    <a:pt x="4282" y="19408"/>
                  </a:cubicBezTo>
                  <a:cubicBezTo>
                    <a:pt x="4601" y="19494"/>
                    <a:pt x="4925" y="19299"/>
                    <a:pt x="5011" y="18986"/>
                  </a:cubicBezTo>
                  <a:lnTo>
                    <a:pt x="6325" y="14008"/>
                  </a:lnTo>
                  <a:lnTo>
                    <a:pt x="10137" y="11799"/>
                  </a:lnTo>
                  <a:lnTo>
                    <a:pt x="10137" y="16507"/>
                  </a:lnTo>
                  <a:lnTo>
                    <a:pt x="6492" y="20142"/>
                  </a:lnTo>
                  <a:cubicBezTo>
                    <a:pt x="6259" y="20374"/>
                    <a:pt x="6259" y="20752"/>
                    <a:pt x="6492" y="20984"/>
                  </a:cubicBezTo>
                  <a:cubicBezTo>
                    <a:pt x="6724" y="21216"/>
                    <a:pt x="7102" y="21216"/>
                    <a:pt x="7334" y="20984"/>
                  </a:cubicBezTo>
                  <a:lnTo>
                    <a:pt x="10142" y="18188"/>
                  </a:lnTo>
                  <a:lnTo>
                    <a:pt x="10142" y="21006"/>
                  </a:lnTo>
                  <a:cubicBezTo>
                    <a:pt x="10142" y="21335"/>
                    <a:pt x="10407" y="21600"/>
                    <a:pt x="10737" y="21600"/>
                  </a:cubicBezTo>
                  <a:cubicBezTo>
                    <a:pt x="11066" y="21600"/>
                    <a:pt x="11331" y="21335"/>
                    <a:pt x="11331" y="21006"/>
                  </a:cubicBezTo>
                  <a:lnTo>
                    <a:pt x="11331" y="18188"/>
                  </a:lnTo>
                  <a:lnTo>
                    <a:pt x="14139" y="20984"/>
                  </a:lnTo>
                  <a:cubicBezTo>
                    <a:pt x="14371" y="21216"/>
                    <a:pt x="14749" y="21216"/>
                    <a:pt x="14981" y="20984"/>
                  </a:cubicBezTo>
                  <a:cubicBezTo>
                    <a:pt x="15214" y="20752"/>
                    <a:pt x="15214" y="20374"/>
                    <a:pt x="14981" y="20142"/>
                  </a:cubicBezTo>
                  <a:lnTo>
                    <a:pt x="11331" y="16507"/>
                  </a:lnTo>
                  <a:lnTo>
                    <a:pt x="11331" y="11799"/>
                  </a:lnTo>
                  <a:lnTo>
                    <a:pt x="15143" y="14008"/>
                  </a:lnTo>
                  <a:lnTo>
                    <a:pt x="16457" y="18986"/>
                  </a:lnTo>
                  <a:cubicBezTo>
                    <a:pt x="16543" y="19305"/>
                    <a:pt x="16867" y="19494"/>
                    <a:pt x="17186" y="19408"/>
                  </a:cubicBezTo>
                  <a:cubicBezTo>
                    <a:pt x="17504" y="19322"/>
                    <a:pt x="17692" y="18998"/>
                    <a:pt x="17606" y="18679"/>
                  </a:cubicBezTo>
                  <a:lnTo>
                    <a:pt x="16597" y="14845"/>
                  </a:lnTo>
                  <a:lnTo>
                    <a:pt x="19265" y="16394"/>
                  </a:lnTo>
                  <a:cubicBezTo>
                    <a:pt x="19551" y="16561"/>
                    <a:pt x="19913" y="16464"/>
                    <a:pt x="20080" y="16178"/>
                  </a:cubicBezTo>
                  <a:cubicBezTo>
                    <a:pt x="20248" y="15892"/>
                    <a:pt x="20151" y="15530"/>
                    <a:pt x="19864" y="15363"/>
                  </a:cubicBezTo>
                  <a:lnTo>
                    <a:pt x="17196" y="13819"/>
                  </a:lnTo>
                  <a:lnTo>
                    <a:pt x="21026" y="12793"/>
                  </a:lnTo>
                  <a:cubicBezTo>
                    <a:pt x="21344" y="12707"/>
                    <a:pt x="21534" y="12383"/>
                    <a:pt x="21448" y="12064"/>
                  </a:cubicBezTo>
                  <a:cubicBezTo>
                    <a:pt x="21377" y="11799"/>
                    <a:pt x="21133" y="11620"/>
                    <a:pt x="20874" y="11620"/>
                  </a:cubicBezTo>
                  <a:cubicBezTo>
                    <a:pt x="20825" y="11620"/>
                    <a:pt x="20772" y="11626"/>
                    <a:pt x="20718" y="11642"/>
                  </a:cubicBezTo>
                  <a:lnTo>
                    <a:pt x="15743" y="12977"/>
                  </a:lnTo>
                  <a:lnTo>
                    <a:pt x="11989" y="10800"/>
                  </a:lnTo>
                  <a:lnTo>
                    <a:pt x="15743" y="8623"/>
                  </a:lnTo>
                  <a:lnTo>
                    <a:pt x="20718" y="9958"/>
                  </a:lnTo>
                  <a:cubicBezTo>
                    <a:pt x="20772" y="9974"/>
                    <a:pt x="20820" y="9980"/>
                    <a:pt x="20874" y="9980"/>
                  </a:cubicBezTo>
                  <a:cubicBezTo>
                    <a:pt x="21138" y="9980"/>
                    <a:pt x="21377" y="9806"/>
                    <a:pt x="21448" y="9536"/>
                  </a:cubicBezTo>
                  <a:cubicBezTo>
                    <a:pt x="21534" y="9217"/>
                    <a:pt x="21344" y="8893"/>
                    <a:pt x="21026" y="8807"/>
                  </a:cubicBezTo>
                  <a:lnTo>
                    <a:pt x="17196" y="7781"/>
                  </a:lnTo>
                  <a:lnTo>
                    <a:pt x="19864" y="6237"/>
                  </a:lnTo>
                  <a:cubicBezTo>
                    <a:pt x="20151" y="6070"/>
                    <a:pt x="20248" y="5708"/>
                    <a:pt x="20080" y="5422"/>
                  </a:cubicBezTo>
                  <a:cubicBezTo>
                    <a:pt x="19913" y="5136"/>
                    <a:pt x="19551" y="5039"/>
                    <a:pt x="19265" y="5206"/>
                  </a:cubicBezTo>
                  <a:lnTo>
                    <a:pt x="16602" y="6750"/>
                  </a:lnTo>
                  <a:lnTo>
                    <a:pt x="17613" y="2916"/>
                  </a:lnTo>
                  <a:cubicBezTo>
                    <a:pt x="17699" y="2597"/>
                    <a:pt x="17504" y="2273"/>
                    <a:pt x="17191" y="2187"/>
                  </a:cubicBezTo>
                  <a:cubicBezTo>
                    <a:pt x="16872" y="2101"/>
                    <a:pt x="16548" y="2296"/>
                    <a:pt x="16462" y="2609"/>
                  </a:cubicBezTo>
                  <a:lnTo>
                    <a:pt x="15149" y="7587"/>
                  </a:lnTo>
                  <a:lnTo>
                    <a:pt x="11331" y="9806"/>
                  </a:lnTo>
                  <a:lnTo>
                    <a:pt x="11331" y="5098"/>
                  </a:lnTo>
                  <a:lnTo>
                    <a:pt x="14981" y="1463"/>
                  </a:lnTo>
                  <a:cubicBezTo>
                    <a:pt x="15214" y="1231"/>
                    <a:pt x="15214" y="853"/>
                    <a:pt x="14981" y="621"/>
                  </a:cubicBezTo>
                  <a:cubicBezTo>
                    <a:pt x="14749" y="389"/>
                    <a:pt x="14371" y="389"/>
                    <a:pt x="14139" y="621"/>
                  </a:cubicBezTo>
                  <a:lnTo>
                    <a:pt x="11331" y="3419"/>
                  </a:lnTo>
                  <a:lnTo>
                    <a:pt x="11331" y="594"/>
                  </a:lnTo>
                  <a:cubicBezTo>
                    <a:pt x="11331" y="265"/>
                    <a:pt x="11066" y="0"/>
                    <a:pt x="10737" y="0"/>
                  </a:cubicBezTo>
                  <a:close/>
                </a:path>
              </a:pathLst>
            </a:custGeom>
            <a:solidFill>
              <a:srgbClr val="929292">
                <a:alpha val="83073"/>
              </a:srgbClr>
            </a:solidFill>
            <a:ln w="12700" cap="flat">
              <a:noFill/>
              <a:miter lim="400000"/>
            </a:ln>
            <a:effectLst/>
          </p:spPr>
          <p:txBody>
            <a:bodyPr wrap="square" lIns="0" tIns="0" rIns="0" bIns="0" numCol="1" anchor="ctr">
              <a:noAutofit/>
            </a:bodyPr>
            <a:lstStyle/>
            <a:p>
              <a:pPr>
                <a:defRPr b="0" sz="3200">
                  <a:solidFill>
                    <a:schemeClr val="accent1">
                      <a:hueOff val="118245"/>
                      <a:lumOff val="-11372"/>
                    </a:schemeClr>
                  </a:solidFill>
                  <a:latin typeface="+mn-lt"/>
                  <a:ea typeface="+mn-ea"/>
                  <a:cs typeface="+mn-cs"/>
                  <a:sym typeface="Helvetica Neue Medium"/>
                </a:defRPr>
              </a:pPr>
            </a:p>
          </p:txBody>
        </p:sp>
        <p:sp>
          <p:nvSpPr>
            <p:cNvPr id="193" name="Snowflake"/>
            <p:cNvSpPr/>
            <p:nvPr/>
          </p:nvSpPr>
          <p:spPr>
            <a:xfrm>
              <a:off x="6651845" y="2228426"/>
              <a:ext cx="169777" cy="170848"/>
            </a:xfrm>
            <a:custGeom>
              <a:avLst/>
              <a:gdLst/>
              <a:ahLst/>
              <a:cxnLst>
                <a:cxn ang="0">
                  <a:pos x="wd2" y="hd2"/>
                </a:cxn>
                <a:cxn ang="5400000">
                  <a:pos x="wd2" y="hd2"/>
                </a:cxn>
                <a:cxn ang="10800000">
                  <a:pos x="wd2" y="hd2"/>
                </a:cxn>
                <a:cxn ang="16200000">
                  <a:pos x="wd2" y="hd2"/>
                </a:cxn>
              </a:cxnLst>
              <a:rect l="0" t="0" r="r" b="b"/>
              <a:pathLst>
                <a:path w="21469" h="21600" fill="norm" stroke="1" extrusionOk="0">
                  <a:moveTo>
                    <a:pt x="10737" y="0"/>
                  </a:moveTo>
                  <a:cubicBezTo>
                    <a:pt x="10407" y="0"/>
                    <a:pt x="10142" y="265"/>
                    <a:pt x="10142" y="594"/>
                  </a:cubicBezTo>
                  <a:lnTo>
                    <a:pt x="10142" y="3412"/>
                  </a:lnTo>
                  <a:lnTo>
                    <a:pt x="7334" y="616"/>
                  </a:lnTo>
                  <a:cubicBezTo>
                    <a:pt x="7102" y="384"/>
                    <a:pt x="6724" y="384"/>
                    <a:pt x="6492" y="616"/>
                  </a:cubicBezTo>
                  <a:cubicBezTo>
                    <a:pt x="6259" y="848"/>
                    <a:pt x="6259" y="1226"/>
                    <a:pt x="6492" y="1458"/>
                  </a:cubicBezTo>
                  <a:lnTo>
                    <a:pt x="10142" y="5093"/>
                  </a:lnTo>
                  <a:lnTo>
                    <a:pt x="10142" y="9801"/>
                  </a:lnTo>
                  <a:lnTo>
                    <a:pt x="6330" y="7592"/>
                  </a:lnTo>
                  <a:lnTo>
                    <a:pt x="5011" y="2614"/>
                  </a:lnTo>
                  <a:cubicBezTo>
                    <a:pt x="4925" y="2295"/>
                    <a:pt x="4601" y="2106"/>
                    <a:pt x="4282" y="2192"/>
                  </a:cubicBezTo>
                  <a:cubicBezTo>
                    <a:pt x="3964" y="2278"/>
                    <a:pt x="3774" y="2602"/>
                    <a:pt x="3860" y="2921"/>
                  </a:cubicBezTo>
                  <a:lnTo>
                    <a:pt x="4871" y="6755"/>
                  </a:lnTo>
                  <a:lnTo>
                    <a:pt x="2203" y="5206"/>
                  </a:lnTo>
                  <a:cubicBezTo>
                    <a:pt x="1917" y="5039"/>
                    <a:pt x="1555" y="5136"/>
                    <a:pt x="1388" y="5422"/>
                  </a:cubicBezTo>
                  <a:cubicBezTo>
                    <a:pt x="1220" y="5708"/>
                    <a:pt x="1317" y="6070"/>
                    <a:pt x="1604" y="6237"/>
                  </a:cubicBezTo>
                  <a:lnTo>
                    <a:pt x="4272" y="7781"/>
                  </a:lnTo>
                  <a:lnTo>
                    <a:pt x="442" y="8807"/>
                  </a:lnTo>
                  <a:cubicBezTo>
                    <a:pt x="124" y="8893"/>
                    <a:pt x="-66" y="9217"/>
                    <a:pt x="20" y="9536"/>
                  </a:cubicBezTo>
                  <a:cubicBezTo>
                    <a:pt x="91" y="9801"/>
                    <a:pt x="333" y="9980"/>
                    <a:pt x="593" y="9980"/>
                  </a:cubicBezTo>
                  <a:cubicBezTo>
                    <a:pt x="641" y="9980"/>
                    <a:pt x="696" y="9974"/>
                    <a:pt x="750" y="9958"/>
                  </a:cubicBezTo>
                  <a:lnTo>
                    <a:pt x="5724" y="8623"/>
                  </a:lnTo>
                  <a:lnTo>
                    <a:pt x="9477" y="10800"/>
                  </a:lnTo>
                  <a:lnTo>
                    <a:pt x="5724" y="12977"/>
                  </a:lnTo>
                  <a:lnTo>
                    <a:pt x="750" y="11642"/>
                  </a:lnTo>
                  <a:cubicBezTo>
                    <a:pt x="696" y="11626"/>
                    <a:pt x="647" y="11620"/>
                    <a:pt x="593" y="11620"/>
                  </a:cubicBezTo>
                  <a:cubicBezTo>
                    <a:pt x="328" y="11620"/>
                    <a:pt x="91" y="11794"/>
                    <a:pt x="20" y="12064"/>
                  </a:cubicBezTo>
                  <a:cubicBezTo>
                    <a:pt x="-66" y="12383"/>
                    <a:pt x="124" y="12707"/>
                    <a:pt x="442" y="12793"/>
                  </a:cubicBezTo>
                  <a:lnTo>
                    <a:pt x="4272" y="13819"/>
                  </a:lnTo>
                  <a:lnTo>
                    <a:pt x="1604" y="15363"/>
                  </a:lnTo>
                  <a:cubicBezTo>
                    <a:pt x="1317" y="15530"/>
                    <a:pt x="1220" y="15892"/>
                    <a:pt x="1388" y="16178"/>
                  </a:cubicBezTo>
                  <a:cubicBezTo>
                    <a:pt x="1555" y="16464"/>
                    <a:pt x="1917" y="16561"/>
                    <a:pt x="2203" y="16394"/>
                  </a:cubicBezTo>
                  <a:lnTo>
                    <a:pt x="4871" y="14845"/>
                  </a:lnTo>
                  <a:lnTo>
                    <a:pt x="3860" y="18679"/>
                  </a:lnTo>
                  <a:cubicBezTo>
                    <a:pt x="3774" y="18998"/>
                    <a:pt x="3969" y="19322"/>
                    <a:pt x="4282" y="19408"/>
                  </a:cubicBezTo>
                  <a:cubicBezTo>
                    <a:pt x="4601" y="19494"/>
                    <a:pt x="4925" y="19299"/>
                    <a:pt x="5011" y="18986"/>
                  </a:cubicBezTo>
                  <a:lnTo>
                    <a:pt x="6325" y="14008"/>
                  </a:lnTo>
                  <a:lnTo>
                    <a:pt x="10137" y="11799"/>
                  </a:lnTo>
                  <a:lnTo>
                    <a:pt x="10137" y="16507"/>
                  </a:lnTo>
                  <a:lnTo>
                    <a:pt x="6492" y="20142"/>
                  </a:lnTo>
                  <a:cubicBezTo>
                    <a:pt x="6259" y="20374"/>
                    <a:pt x="6259" y="20752"/>
                    <a:pt x="6492" y="20984"/>
                  </a:cubicBezTo>
                  <a:cubicBezTo>
                    <a:pt x="6724" y="21216"/>
                    <a:pt x="7102" y="21216"/>
                    <a:pt x="7334" y="20984"/>
                  </a:cubicBezTo>
                  <a:lnTo>
                    <a:pt x="10142" y="18188"/>
                  </a:lnTo>
                  <a:lnTo>
                    <a:pt x="10142" y="21006"/>
                  </a:lnTo>
                  <a:cubicBezTo>
                    <a:pt x="10142" y="21335"/>
                    <a:pt x="10407" y="21600"/>
                    <a:pt x="10737" y="21600"/>
                  </a:cubicBezTo>
                  <a:cubicBezTo>
                    <a:pt x="11066" y="21600"/>
                    <a:pt x="11331" y="21335"/>
                    <a:pt x="11331" y="21006"/>
                  </a:cubicBezTo>
                  <a:lnTo>
                    <a:pt x="11331" y="18188"/>
                  </a:lnTo>
                  <a:lnTo>
                    <a:pt x="14139" y="20984"/>
                  </a:lnTo>
                  <a:cubicBezTo>
                    <a:pt x="14371" y="21216"/>
                    <a:pt x="14749" y="21216"/>
                    <a:pt x="14981" y="20984"/>
                  </a:cubicBezTo>
                  <a:cubicBezTo>
                    <a:pt x="15214" y="20752"/>
                    <a:pt x="15214" y="20374"/>
                    <a:pt x="14981" y="20142"/>
                  </a:cubicBezTo>
                  <a:lnTo>
                    <a:pt x="11331" y="16507"/>
                  </a:lnTo>
                  <a:lnTo>
                    <a:pt x="11331" y="11799"/>
                  </a:lnTo>
                  <a:lnTo>
                    <a:pt x="15143" y="14008"/>
                  </a:lnTo>
                  <a:lnTo>
                    <a:pt x="16457" y="18986"/>
                  </a:lnTo>
                  <a:cubicBezTo>
                    <a:pt x="16543" y="19305"/>
                    <a:pt x="16867" y="19494"/>
                    <a:pt x="17186" y="19408"/>
                  </a:cubicBezTo>
                  <a:cubicBezTo>
                    <a:pt x="17504" y="19322"/>
                    <a:pt x="17692" y="18998"/>
                    <a:pt x="17606" y="18679"/>
                  </a:cubicBezTo>
                  <a:lnTo>
                    <a:pt x="16597" y="14845"/>
                  </a:lnTo>
                  <a:lnTo>
                    <a:pt x="19265" y="16394"/>
                  </a:lnTo>
                  <a:cubicBezTo>
                    <a:pt x="19551" y="16561"/>
                    <a:pt x="19913" y="16464"/>
                    <a:pt x="20080" y="16178"/>
                  </a:cubicBezTo>
                  <a:cubicBezTo>
                    <a:pt x="20248" y="15892"/>
                    <a:pt x="20151" y="15530"/>
                    <a:pt x="19864" y="15363"/>
                  </a:cubicBezTo>
                  <a:lnTo>
                    <a:pt x="17196" y="13819"/>
                  </a:lnTo>
                  <a:lnTo>
                    <a:pt x="21026" y="12793"/>
                  </a:lnTo>
                  <a:cubicBezTo>
                    <a:pt x="21344" y="12707"/>
                    <a:pt x="21534" y="12383"/>
                    <a:pt x="21448" y="12064"/>
                  </a:cubicBezTo>
                  <a:cubicBezTo>
                    <a:pt x="21377" y="11799"/>
                    <a:pt x="21133" y="11620"/>
                    <a:pt x="20874" y="11620"/>
                  </a:cubicBezTo>
                  <a:cubicBezTo>
                    <a:pt x="20825" y="11620"/>
                    <a:pt x="20772" y="11626"/>
                    <a:pt x="20718" y="11642"/>
                  </a:cubicBezTo>
                  <a:lnTo>
                    <a:pt x="15743" y="12977"/>
                  </a:lnTo>
                  <a:lnTo>
                    <a:pt x="11989" y="10800"/>
                  </a:lnTo>
                  <a:lnTo>
                    <a:pt x="15743" y="8623"/>
                  </a:lnTo>
                  <a:lnTo>
                    <a:pt x="20718" y="9958"/>
                  </a:lnTo>
                  <a:cubicBezTo>
                    <a:pt x="20772" y="9974"/>
                    <a:pt x="20820" y="9980"/>
                    <a:pt x="20874" y="9980"/>
                  </a:cubicBezTo>
                  <a:cubicBezTo>
                    <a:pt x="21138" y="9980"/>
                    <a:pt x="21377" y="9806"/>
                    <a:pt x="21448" y="9536"/>
                  </a:cubicBezTo>
                  <a:cubicBezTo>
                    <a:pt x="21534" y="9217"/>
                    <a:pt x="21344" y="8893"/>
                    <a:pt x="21026" y="8807"/>
                  </a:cubicBezTo>
                  <a:lnTo>
                    <a:pt x="17196" y="7781"/>
                  </a:lnTo>
                  <a:lnTo>
                    <a:pt x="19864" y="6237"/>
                  </a:lnTo>
                  <a:cubicBezTo>
                    <a:pt x="20151" y="6070"/>
                    <a:pt x="20248" y="5708"/>
                    <a:pt x="20080" y="5422"/>
                  </a:cubicBezTo>
                  <a:cubicBezTo>
                    <a:pt x="19913" y="5136"/>
                    <a:pt x="19551" y="5039"/>
                    <a:pt x="19265" y="5206"/>
                  </a:cubicBezTo>
                  <a:lnTo>
                    <a:pt x="16602" y="6750"/>
                  </a:lnTo>
                  <a:lnTo>
                    <a:pt x="17613" y="2916"/>
                  </a:lnTo>
                  <a:cubicBezTo>
                    <a:pt x="17699" y="2597"/>
                    <a:pt x="17504" y="2273"/>
                    <a:pt x="17191" y="2187"/>
                  </a:cubicBezTo>
                  <a:cubicBezTo>
                    <a:pt x="16872" y="2101"/>
                    <a:pt x="16548" y="2296"/>
                    <a:pt x="16462" y="2609"/>
                  </a:cubicBezTo>
                  <a:lnTo>
                    <a:pt x="15149" y="7587"/>
                  </a:lnTo>
                  <a:lnTo>
                    <a:pt x="11331" y="9806"/>
                  </a:lnTo>
                  <a:lnTo>
                    <a:pt x="11331" y="5098"/>
                  </a:lnTo>
                  <a:lnTo>
                    <a:pt x="14981" y="1463"/>
                  </a:lnTo>
                  <a:cubicBezTo>
                    <a:pt x="15214" y="1231"/>
                    <a:pt x="15214" y="853"/>
                    <a:pt x="14981" y="621"/>
                  </a:cubicBezTo>
                  <a:cubicBezTo>
                    <a:pt x="14749" y="389"/>
                    <a:pt x="14371" y="389"/>
                    <a:pt x="14139" y="621"/>
                  </a:cubicBezTo>
                  <a:lnTo>
                    <a:pt x="11331" y="3419"/>
                  </a:lnTo>
                  <a:lnTo>
                    <a:pt x="11331" y="594"/>
                  </a:lnTo>
                  <a:cubicBezTo>
                    <a:pt x="11331" y="265"/>
                    <a:pt x="11066" y="0"/>
                    <a:pt x="10737" y="0"/>
                  </a:cubicBezTo>
                  <a:close/>
                </a:path>
              </a:pathLst>
            </a:custGeom>
            <a:solidFill>
              <a:srgbClr val="929292">
                <a:alpha val="83073"/>
              </a:srgbClr>
            </a:solidFill>
            <a:ln w="12700" cap="flat">
              <a:noFill/>
              <a:miter lim="400000"/>
            </a:ln>
            <a:effectLst/>
          </p:spPr>
          <p:txBody>
            <a:bodyPr wrap="square" lIns="0" tIns="0" rIns="0" bIns="0" numCol="1" anchor="ctr">
              <a:noAutofit/>
            </a:bodyPr>
            <a:lstStyle/>
            <a:p>
              <a:pPr>
                <a:defRPr b="0" sz="3200">
                  <a:solidFill>
                    <a:schemeClr val="accent1">
                      <a:hueOff val="118245"/>
                      <a:lumOff val="-11372"/>
                    </a:schemeClr>
                  </a:solidFill>
                  <a:latin typeface="+mn-lt"/>
                  <a:ea typeface="+mn-ea"/>
                  <a:cs typeface="+mn-cs"/>
                  <a:sym typeface="Helvetica Neue Medium"/>
                </a:defRPr>
              </a:pPr>
            </a:p>
          </p:txBody>
        </p:sp>
        <p:sp>
          <p:nvSpPr>
            <p:cNvPr id="194" name="Snowflake"/>
            <p:cNvSpPr/>
            <p:nvPr/>
          </p:nvSpPr>
          <p:spPr>
            <a:xfrm>
              <a:off x="5843225" y="2303074"/>
              <a:ext cx="169777" cy="170848"/>
            </a:xfrm>
            <a:custGeom>
              <a:avLst/>
              <a:gdLst/>
              <a:ahLst/>
              <a:cxnLst>
                <a:cxn ang="0">
                  <a:pos x="wd2" y="hd2"/>
                </a:cxn>
                <a:cxn ang="5400000">
                  <a:pos x="wd2" y="hd2"/>
                </a:cxn>
                <a:cxn ang="10800000">
                  <a:pos x="wd2" y="hd2"/>
                </a:cxn>
                <a:cxn ang="16200000">
                  <a:pos x="wd2" y="hd2"/>
                </a:cxn>
              </a:cxnLst>
              <a:rect l="0" t="0" r="r" b="b"/>
              <a:pathLst>
                <a:path w="21469" h="21600" fill="norm" stroke="1" extrusionOk="0">
                  <a:moveTo>
                    <a:pt x="10737" y="0"/>
                  </a:moveTo>
                  <a:cubicBezTo>
                    <a:pt x="10407" y="0"/>
                    <a:pt x="10142" y="265"/>
                    <a:pt x="10142" y="594"/>
                  </a:cubicBezTo>
                  <a:lnTo>
                    <a:pt x="10142" y="3412"/>
                  </a:lnTo>
                  <a:lnTo>
                    <a:pt x="7334" y="616"/>
                  </a:lnTo>
                  <a:cubicBezTo>
                    <a:pt x="7102" y="384"/>
                    <a:pt x="6724" y="384"/>
                    <a:pt x="6492" y="616"/>
                  </a:cubicBezTo>
                  <a:cubicBezTo>
                    <a:pt x="6259" y="848"/>
                    <a:pt x="6259" y="1226"/>
                    <a:pt x="6492" y="1458"/>
                  </a:cubicBezTo>
                  <a:lnTo>
                    <a:pt x="10142" y="5093"/>
                  </a:lnTo>
                  <a:lnTo>
                    <a:pt x="10142" y="9801"/>
                  </a:lnTo>
                  <a:lnTo>
                    <a:pt x="6330" y="7592"/>
                  </a:lnTo>
                  <a:lnTo>
                    <a:pt x="5011" y="2614"/>
                  </a:lnTo>
                  <a:cubicBezTo>
                    <a:pt x="4925" y="2295"/>
                    <a:pt x="4601" y="2106"/>
                    <a:pt x="4282" y="2192"/>
                  </a:cubicBezTo>
                  <a:cubicBezTo>
                    <a:pt x="3964" y="2278"/>
                    <a:pt x="3774" y="2602"/>
                    <a:pt x="3860" y="2921"/>
                  </a:cubicBezTo>
                  <a:lnTo>
                    <a:pt x="4871" y="6755"/>
                  </a:lnTo>
                  <a:lnTo>
                    <a:pt x="2203" y="5206"/>
                  </a:lnTo>
                  <a:cubicBezTo>
                    <a:pt x="1917" y="5039"/>
                    <a:pt x="1555" y="5136"/>
                    <a:pt x="1388" y="5422"/>
                  </a:cubicBezTo>
                  <a:cubicBezTo>
                    <a:pt x="1220" y="5708"/>
                    <a:pt x="1317" y="6070"/>
                    <a:pt x="1604" y="6237"/>
                  </a:cubicBezTo>
                  <a:lnTo>
                    <a:pt x="4272" y="7781"/>
                  </a:lnTo>
                  <a:lnTo>
                    <a:pt x="442" y="8807"/>
                  </a:lnTo>
                  <a:cubicBezTo>
                    <a:pt x="124" y="8893"/>
                    <a:pt x="-66" y="9217"/>
                    <a:pt x="20" y="9536"/>
                  </a:cubicBezTo>
                  <a:cubicBezTo>
                    <a:pt x="91" y="9801"/>
                    <a:pt x="333" y="9980"/>
                    <a:pt x="593" y="9980"/>
                  </a:cubicBezTo>
                  <a:cubicBezTo>
                    <a:pt x="641" y="9980"/>
                    <a:pt x="696" y="9974"/>
                    <a:pt x="750" y="9958"/>
                  </a:cubicBezTo>
                  <a:lnTo>
                    <a:pt x="5724" y="8623"/>
                  </a:lnTo>
                  <a:lnTo>
                    <a:pt x="9477" y="10800"/>
                  </a:lnTo>
                  <a:lnTo>
                    <a:pt x="5724" y="12977"/>
                  </a:lnTo>
                  <a:lnTo>
                    <a:pt x="750" y="11642"/>
                  </a:lnTo>
                  <a:cubicBezTo>
                    <a:pt x="696" y="11626"/>
                    <a:pt x="647" y="11620"/>
                    <a:pt x="593" y="11620"/>
                  </a:cubicBezTo>
                  <a:cubicBezTo>
                    <a:pt x="328" y="11620"/>
                    <a:pt x="91" y="11794"/>
                    <a:pt x="20" y="12064"/>
                  </a:cubicBezTo>
                  <a:cubicBezTo>
                    <a:pt x="-66" y="12383"/>
                    <a:pt x="124" y="12707"/>
                    <a:pt x="442" y="12793"/>
                  </a:cubicBezTo>
                  <a:lnTo>
                    <a:pt x="4272" y="13819"/>
                  </a:lnTo>
                  <a:lnTo>
                    <a:pt x="1604" y="15363"/>
                  </a:lnTo>
                  <a:cubicBezTo>
                    <a:pt x="1317" y="15530"/>
                    <a:pt x="1220" y="15892"/>
                    <a:pt x="1388" y="16178"/>
                  </a:cubicBezTo>
                  <a:cubicBezTo>
                    <a:pt x="1555" y="16464"/>
                    <a:pt x="1917" y="16561"/>
                    <a:pt x="2203" y="16394"/>
                  </a:cubicBezTo>
                  <a:lnTo>
                    <a:pt x="4871" y="14845"/>
                  </a:lnTo>
                  <a:lnTo>
                    <a:pt x="3860" y="18679"/>
                  </a:lnTo>
                  <a:cubicBezTo>
                    <a:pt x="3774" y="18998"/>
                    <a:pt x="3969" y="19322"/>
                    <a:pt x="4282" y="19408"/>
                  </a:cubicBezTo>
                  <a:cubicBezTo>
                    <a:pt x="4601" y="19494"/>
                    <a:pt x="4925" y="19299"/>
                    <a:pt x="5011" y="18986"/>
                  </a:cubicBezTo>
                  <a:lnTo>
                    <a:pt x="6325" y="14008"/>
                  </a:lnTo>
                  <a:lnTo>
                    <a:pt x="10137" y="11799"/>
                  </a:lnTo>
                  <a:lnTo>
                    <a:pt x="10137" y="16507"/>
                  </a:lnTo>
                  <a:lnTo>
                    <a:pt x="6492" y="20142"/>
                  </a:lnTo>
                  <a:cubicBezTo>
                    <a:pt x="6259" y="20374"/>
                    <a:pt x="6259" y="20752"/>
                    <a:pt x="6492" y="20984"/>
                  </a:cubicBezTo>
                  <a:cubicBezTo>
                    <a:pt x="6724" y="21216"/>
                    <a:pt x="7102" y="21216"/>
                    <a:pt x="7334" y="20984"/>
                  </a:cubicBezTo>
                  <a:lnTo>
                    <a:pt x="10142" y="18188"/>
                  </a:lnTo>
                  <a:lnTo>
                    <a:pt x="10142" y="21006"/>
                  </a:lnTo>
                  <a:cubicBezTo>
                    <a:pt x="10142" y="21335"/>
                    <a:pt x="10407" y="21600"/>
                    <a:pt x="10737" y="21600"/>
                  </a:cubicBezTo>
                  <a:cubicBezTo>
                    <a:pt x="11066" y="21600"/>
                    <a:pt x="11331" y="21335"/>
                    <a:pt x="11331" y="21006"/>
                  </a:cubicBezTo>
                  <a:lnTo>
                    <a:pt x="11331" y="18188"/>
                  </a:lnTo>
                  <a:lnTo>
                    <a:pt x="14139" y="20984"/>
                  </a:lnTo>
                  <a:cubicBezTo>
                    <a:pt x="14371" y="21216"/>
                    <a:pt x="14749" y="21216"/>
                    <a:pt x="14981" y="20984"/>
                  </a:cubicBezTo>
                  <a:cubicBezTo>
                    <a:pt x="15214" y="20752"/>
                    <a:pt x="15214" y="20374"/>
                    <a:pt x="14981" y="20142"/>
                  </a:cubicBezTo>
                  <a:lnTo>
                    <a:pt x="11331" y="16507"/>
                  </a:lnTo>
                  <a:lnTo>
                    <a:pt x="11331" y="11799"/>
                  </a:lnTo>
                  <a:lnTo>
                    <a:pt x="15143" y="14008"/>
                  </a:lnTo>
                  <a:lnTo>
                    <a:pt x="16457" y="18986"/>
                  </a:lnTo>
                  <a:cubicBezTo>
                    <a:pt x="16543" y="19305"/>
                    <a:pt x="16867" y="19494"/>
                    <a:pt x="17186" y="19408"/>
                  </a:cubicBezTo>
                  <a:cubicBezTo>
                    <a:pt x="17504" y="19322"/>
                    <a:pt x="17692" y="18998"/>
                    <a:pt x="17606" y="18679"/>
                  </a:cubicBezTo>
                  <a:lnTo>
                    <a:pt x="16597" y="14845"/>
                  </a:lnTo>
                  <a:lnTo>
                    <a:pt x="19265" y="16394"/>
                  </a:lnTo>
                  <a:cubicBezTo>
                    <a:pt x="19551" y="16561"/>
                    <a:pt x="19913" y="16464"/>
                    <a:pt x="20080" y="16178"/>
                  </a:cubicBezTo>
                  <a:cubicBezTo>
                    <a:pt x="20248" y="15892"/>
                    <a:pt x="20151" y="15530"/>
                    <a:pt x="19864" y="15363"/>
                  </a:cubicBezTo>
                  <a:lnTo>
                    <a:pt x="17196" y="13819"/>
                  </a:lnTo>
                  <a:lnTo>
                    <a:pt x="21026" y="12793"/>
                  </a:lnTo>
                  <a:cubicBezTo>
                    <a:pt x="21344" y="12707"/>
                    <a:pt x="21534" y="12383"/>
                    <a:pt x="21448" y="12064"/>
                  </a:cubicBezTo>
                  <a:cubicBezTo>
                    <a:pt x="21377" y="11799"/>
                    <a:pt x="21133" y="11620"/>
                    <a:pt x="20874" y="11620"/>
                  </a:cubicBezTo>
                  <a:cubicBezTo>
                    <a:pt x="20825" y="11620"/>
                    <a:pt x="20772" y="11626"/>
                    <a:pt x="20718" y="11642"/>
                  </a:cubicBezTo>
                  <a:lnTo>
                    <a:pt x="15743" y="12977"/>
                  </a:lnTo>
                  <a:lnTo>
                    <a:pt x="11989" y="10800"/>
                  </a:lnTo>
                  <a:lnTo>
                    <a:pt x="15743" y="8623"/>
                  </a:lnTo>
                  <a:lnTo>
                    <a:pt x="20718" y="9958"/>
                  </a:lnTo>
                  <a:cubicBezTo>
                    <a:pt x="20772" y="9974"/>
                    <a:pt x="20820" y="9980"/>
                    <a:pt x="20874" y="9980"/>
                  </a:cubicBezTo>
                  <a:cubicBezTo>
                    <a:pt x="21138" y="9980"/>
                    <a:pt x="21377" y="9806"/>
                    <a:pt x="21448" y="9536"/>
                  </a:cubicBezTo>
                  <a:cubicBezTo>
                    <a:pt x="21534" y="9217"/>
                    <a:pt x="21344" y="8893"/>
                    <a:pt x="21026" y="8807"/>
                  </a:cubicBezTo>
                  <a:lnTo>
                    <a:pt x="17196" y="7781"/>
                  </a:lnTo>
                  <a:lnTo>
                    <a:pt x="19864" y="6237"/>
                  </a:lnTo>
                  <a:cubicBezTo>
                    <a:pt x="20151" y="6070"/>
                    <a:pt x="20248" y="5708"/>
                    <a:pt x="20080" y="5422"/>
                  </a:cubicBezTo>
                  <a:cubicBezTo>
                    <a:pt x="19913" y="5136"/>
                    <a:pt x="19551" y="5039"/>
                    <a:pt x="19265" y="5206"/>
                  </a:cubicBezTo>
                  <a:lnTo>
                    <a:pt x="16602" y="6750"/>
                  </a:lnTo>
                  <a:lnTo>
                    <a:pt x="17613" y="2916"/>
                  </a:lnTo>
                  <a:cubicBezTo>
                    <a:pt x="17699" y="2597"/>
                    <a:pt x="17504" y="2273"/>
                    <a:pt x="17191" y="2187"/>
                  </a:cubicBezTo>
                  <a:cubicBezTo>
                    <a:pt x="16872" y="2101"/>
                    <a:pt x="16548" y="2296"/>
                    <a:pt x="16462" y="2609"/>
                  </a:cubicBezTo>
                  <a:lnTo>
                    <a:pt x="15149" y="7587"/>
                  </a:lnTo>
                  <a:lnTo>
                    <a:pt x="11331" y="9806"/>
                  </a:lnTo>
                  <a:lnTo>
                    <a:pt x="11331" y="5098"/>
                  </a:lnTo>
                  <a:lnTo>
                    <a:pt x="14981" y="1463"/>
                  </a:lnTo>
                  <a:cubicBezTo>
                    <a:pt x="15214" y="1231"/>
                    <a:pt x="15214" y="853"/>
                    <a:pt x="14981" y="621"/>
                  </a:cubicBezTo>
                  <a:cubicBezTo>
                    <a:pt x="14749" y="389"/>
                    <a:pt x="14371" y="389"/>
                    <a:pt x="14139" y="621"/>
                  </a:cubicBezTo>
                  <a:lnTo>
                    <a:pt x="11331" y="3419"/>
                  </a:lnTo>
                  <a:lnTo>
                    <a:pt x="11331" y="594"/>
                  </a:lnTo>
                  <a:cubicBezTo>
                    <a:pt x="11331" y="265"/>
                    <a:pt x="11066" y="0"/>
                    <a:pt x="10737" y="0"/>
                  </a:cubicBezTo>
                  <a:close/>
                </a:path>
              </a:pathLst>
            </a:custGeom>
            <a:solidFill>
              <a:srgbClr val="929292">
                <a:alpha val="83073"/>
              </a:srgbClr>
            </a:solidFill>
            <a:ln w="12700" cap="flat">
              <a:noFill/>
              <a:miter lim="400000"/>
            </a:ln>
            <a:effectLst/>
          </p:spPr>
          <p:txBody>
            <a:bodyPr wrap="square" lIns="0" tIns="0" rIns="0" bIns="0" numCol="1" anchor="ctr">
              <a:noAutofit/>
            </a:bodyPr>
            <a:lstStyle/>
            <a:p>
              <a:pPr>
                <a:defRPr b="0" sz="3200">
                  <a:solidFill>
                    <a:schemeClr val="accent1">
                      <a:hueOff val="118245"/>
                      <a:lumOff val="-11372"/>
                    </a:schemeClr>
                  </a:solidFill>
                  <a:latin typeface="+mn-lt"/>
                  <a:ea typeface="+mn-ea"/>
                  <a:cs typeface="+mn-cs"/>
                  <a:sym typeface="Helvetica Neue Medium"/>
                </a:defRPr>
              </a:pPr>
            </a:p>
          </p:txBody>
        </p:sp>
        <p:sp>
          <p:nvSpPr>
            <p:cNvPr id="195" name="Snowflake"/>
            <p:cNvSpPr/>
            <p:nvPr/>
          </p:nvSpPr>
          <p:spPr>
            <a:xfrm>
              <a:off x="5227155" y="2228426"/>
              <a:ext cx="169777" cy="170848"/>
            </a:xfrm>
            <a:custGeom>
              <a:avLst/>
              <a:gdLst/>
              <a:ahLst/>
              <a:cxnLst>
                <a:cxn ang="0">
                  <a:pos x="wd2" y="hd2"/>
                </a:cxn>
                <a:cxn ang="5400000">
                  <a:pos x="wd2" y="hd2"/>
                </a:cxn>
                <a:cxn ang="10800000">
                  <a:pos x="wd2" y="hd2"/>
                </a:cxn>
                <a:cxn ang="16200000">
                  <a:pos x="wd2" y="hd2"/>
                </a:cxn>
              </a:cxnLst>
              <a:rect l="0" t="0" r="r" b="b"/>
              <a:pathLst>
                <a:path w="21469" h="21600" fill="norm" stroke="1" extrusionOk="0">
                  <a:moveTo>
                    <a:pt x="10737" y="0"/>
                  </a:moveTo>
                  <a:cubicBezTo>
                    <a:pt x="10407" y="0"/>
                    <a:pt x="10142" y="265"/>
                    <a:pt x="10142" y="594"/>
                  </a:cubicBezTo>
                  <a:lnTo>
                    <a:pt x="10142" y="3412"/>
                  </a:lnTo>
                  <a:lnTo>
                    <a:pt x="7334" y="616"/>
                  </a:lnTo>
                  <a:cubicBezTo>
                    <a:pt x="7102" y="384"/>
                    <a:pt x="6724" y="384"/>
                    <a:pt x="6492" y="616"/>
                  </a:cubicBezTo>
                  <a:cubicBezTo>
                    <a:pt x="6259" y="848"/>
                    <a:pt x="6259" y="1226"/>
                    <a:pt x="6492" y="1458"/>
                  </a:cubicBezTo>
                  <a:lnTo>
                    <a:pt x="10142" y="5093"/>
                  </a:lnTo>
                  <a:lnTo>
                    <a:pt x="10142" y="9801"/>
                  </a:lnTo>
                  <a:lnTo>
                    <a:pt x="6330" y="7592"/>
                  </a:lnTo>
                  <a:lnTo>
                    <a:pt x="5011" y="2614"/>
                  </a:lnTo>
                  <a:cubicBezTo>
                    <a:pt x="4925" y="2295"/>
                    <a:pt x="4601" y="2106"/>
                    <a:pt x="4282" y="2192"/>
                  </a:cubicBezTo>
                  <a:cubicBezTo>
                    <a:pt x="3964" y="2278"/>
                    <a:pt x="3774" y="2602"/>
                    <a:pt x="3860" y="2921"/>
                  </a:cubicBezTo>
                  <a:lnTo>
                    <a:pt x="4871" y="6755"/>
                  </a:lnTo>
                  <a:lnTo>
                    <a:pt x="2203" y="5206"/>
                  </a:lnTo>
                  <a:cubicBezTo>
                    <a:pt x="1917" y="5039"/>
                    <a:pt x="1555" y="5136"/>
                    <a:pt x="1388" y="5422"/>
                  </a:cubicBezTo>
                  <a:cubicBezTo>
                    <a:pt x="1220" y="5708"/>
                    <a:pt x="1317" y="6070"/>
                    <a:pt x="1604" y="6237"/>
                  </a:cubicBezTo>
                  <a:lnTo>
                    <a:pt x="4272" y="7781"/>
                  </a:lnTo>
                  <a:lnTo>
                    <a:pt x="442" y="8807"/>
                  </a:lnTo>
                  <a:cubicBezTo>
                    <a:pt x="124" y="8893"/>
                    <a:pt x="-66" y="9217"/>
                    <a:pt x="20" y="9536"/>
                  </a:cubicBezTo>
                  <a:cubicBezTo>
                    <a:pt x="91" y="9801"/>
                    <a:pt x="333" y="9980"/>
                    <a:pt x="593" y="9980"/>
                  </a:cubicBezTo>
                  <a:cubicBezTo>
                    <a:pt x="641" y="9980"/>
                    <a:pt x="696" y="9974"/>
                    <a:pt x="750" y="9958"/>
                  </a:cubicBezTo>
                  <a:lnTo>
                    <a:pt x="5724" y="8623"/>
                  </a:lnTo>
                  <a:lnTo>
                    <a:pt x="9477" y="10800"/>
                  </a:lnTo>
                  <a:lnTo>
                    <a:pt x="5724" y="12977"/>
                  </a:lnTo>
                  <a:lnTo>
                    <a:pt x="750" y="11642"/>
                  </a:lnTo>
                  <a:cubicBezTo>
                    <a:pt x="696" y="11626"/>
                    <a:pt x="647" y="11620"/>
                    <a:pt x="593" y="11620"/>
                  </a:cubicBezTo>
                  <a:cubicBezTo>
                    <a:pt x="328" y="11620"/>
                    <a:pt x="91" y="11794"/>
                    <a:pt x="20" y="12064"/>
                  </a:cubicBezTo>
                  <a:cubicBezTo>
                    <a:pt x="-66" y="12383"/>
                    <a:pt x="124" y="12707"/>
                    <a:pt x="442" y="12793"/>
                  </a:cubicBezTo>
                  <a:lnTo>
                    <a:pt x="4272" y="13819"/>
                  </a:lnTo>
                  <a:lnTo>
                    <a:pt x="1604" y="15363"/>
                  </a:lnTo>
                  <a:cubicBezTo>
                    <a:pt x="1317" y="15530"/>
                    <a:pt x="1220" y="15892"/>
                    <a:pt x="1388" y="16178"/>
                  </a:cubicBezTo>
                  <a:cubicBezTo>
                    <a:pt x="1555" y="16464"/>
                    <a:pt x="1917" y="16561"/>
                    <a:pt x="2203" y="16394"/>
                  </a:cubicBezTo>
                  <a:lnTo>
                    <a:pt x="4871" y="14845"/>
                  </a:lnTo>
                  <a:lnTo>
                    <a:pt x="3860" y="18679"/>
                  </a:lnTo>
                  <a:cubicBezTo>
                    <a:pt x="3774" y="18998"/>
                    <a:pt x="3969" y="19322"/>
                    <a:pt x="4282" y="19408"/>
                  </a:cubicBezTo>
                  <a:cubicBezTo>
                    <a:pt x="4601" y="19494"/>
                    <a:pt x="4925" y="19299"/>
                    <a:pt x="5011" y="18986"/>
                  </a:cubicBezTo>
                  <a:lnTo>
                    <a:pt x="6325" y="14008"/>
                  </a:lnTo>
                  <a:lnTo>
                    <a:pt x="10137" y="11799"/>
                  </a:lnTo>
                  <a:lnTo>
                    <a:pt x="10137" y="16507"/>
                  </a:lnTo>
                  <a:lnTo>
                    <a:pt x="6492" y="20142"/>
                  </a:lnTo>
                  <a:cubicBezTo>
                    <a:pt x="6259" y="20374"/>
                    <a:pt x="6259" y="20752"/>
                    <a:pt x="6492" y="20984"/>
                  </a:cubicBezTo>
                  <a:cubicBezTo>
                    <a:pt x="6724" y="21216"/>
                    <a:pt x="7102" y="21216"/>
                    <a:pt x="7334" y="20984"/>
                  </a:cubicBezTo>
                  <a:lnTo>
                    <a:pt x="10142" y="18188"/>
                  </a:lnTo>
                  <a:lnTo>
                    <a:pt x="10142" y="21006"/>
                  </a:lnTo>
                  <a:cubicBezTo>
                    <a:pt x="10142" y="21335"/>
                    <a:pt x="10407" y="21600"/>
                    <a:pt x="10737" y="21600"/>
                  </a:cubicBezTo>
                  <a:cubicBezTo>
                    <a:pt x="11066" y="21600"/>
                    <a:pt x="11331" y="21335"/>
                    <a:pt x="11331" y="21006"/>
                  </a:cubicBezTo>
                  <a:lnTo>
                    <a:pt x="11331" y="18188"/>
                  </a:lnTo>
                  <a:lnTo>
                    <a:pt x="14139" y="20984"/>
                  </a:lnTo>
                  <a:cubicBezTo>
                    <a:pt x="14371" y="21216"/>
                    <a:pt x="14749" y="21216"/>
                    <a:pt x="14981" y="20984"/>
                  </a:cubicBezTo>
                  <a:cubicBezTo>
                    <a:pt x="15214" y="20752"/>
                    <a:pt x="15214" y="20374"/>
                    <a:pt x="14981" y="20142"/>
                  </a:cubicBezTo>
                  <a:lnTo>
                    <a:pt x="11331" y="16507"/>
                  </a:lnTo>
                  <a:lnTo>
                    <a:pt x="11331" y="11799"/>
                  </a:lnTo>
                  <a:lnTo>
                    <a:pt x="15143" y="14008"/>
                  </a:lnTo>
                  <a:lnTo>
                    <a:pt x="16457" y="18986"/>
                  </a:lnTo>
                  <a:cubicBezTo>
                    <a:pt x="16543" y="19305"/>
                    <a:pt x="16867" y="19494"/>
                    <a:pt x="17186" y="19408"/>
                  </a:cubicBezTo>
                  <a:cubicBezTo>
                    <a:pt x="17504" y="19322"/>
                    <a:pt x="17692" y="18998"/>
                    <a:pt x="17606" y="18679"/>
                  </a:cubicBezTo>
                  <a:lnTo>
                    <a:pt x="16597" y="14845"/>
                  </a:lnTo>
                  <a:lnTo>
                    <a:pt x="19265" y="16394"/>
                  </a:lnTo>
                  <a:cubicBezTo>
                    <a:pt x="19551" y="16561"/>
                    <a:pt x="19913" y="16464"/>
                    <a:pt x="20080" y="16178"/>
                  </a:cubicBezTo>
                  <a:cubicBezTo>
                    <a:pt x="20248" y="15892"/>
                    <a:pt x="20151" y="15530"/>
                    <a:pt x="19864" y="15363"/>
                  </a:cubicBezTo>
                  <a:lnTo>
                    <a:pt x="17196" y="13819"/>
                  </a:lnTo>
                  <a:lnTo>
                    <a:pt x="21026" y="12793"/>
                  </a:lnTo>
                  <a:cubicBezTo>
                    <a:pt x="21344" y="12707"/>
                    <a:pt x="21534" y="12383"/>
                    <a:pt x="21448" y="12064"/>
                  </a:cubicBezTo>
                  <a:cubicBezTo>
                    <a:pt x="21377" y="11799"/>
                    <a:pt x="21133" y="11620"/>
                    <a:pt x="20874" y="11620"/>
                  </a:cubicBezTo>
                  <a:cubicBezTo>
                    <a:pt x="20825" y="11620"/>
                    <a:pt x="20772" y="11626"/>
                    <a:pt x="20718" y="11642"/>
                  </a:cubicBezTo>
                  <a:lnTo>
                    <a:pt x="15743" y="12977"/>
                  </a:lnTo>
                  <a:lnTo>
                    <a:pt x="11989" y="10800"/>
                  </a:lnTo>
                  <a:lnTo>
                    <a:pt x="15743" y="8623"/>
                  </a:lnTo>
                  <a:lnTo>
                    <a:pt x="20718" y="9958"/>
                  </a:lnTo>
                  <a:cubicBezTo>
                    <a:pt x="20772" y="9974"/>
                    <a:pt x="20820" y="9980"/>
                    <a:pt x="20874" y="9980"/>
                  </a:cubicBezTo>
                  <a:cubicBezTo>
                    <a:pt x="21138" y="9980"/>
                    <a:pt x="21377" y="9806"/>
                    <a:pt x="21448" y="9536"/>
                  </a:cubicBezTo>
                  <a:cubicBezTo>
                    <a:pt x="21534" y="9217"/>
                    <a:pt x="21344" y="8893"/>
                    <a:pt x="21026" y="8807"/>
                  </a:cubicBezTo>
                  <a:lnTo>
                    <a:pt x="17196" y="7781"/>
                  </a:lnTo>
                  <a:lnTo>
                    <a:pt x="19864" y="6237"/>
                  </a:lnTo>
                  <a:cubicBezTo>
                    <a:pt x="20151" y="6070"/>
                    <a:pt x="20248" y="5708"/>
                    <a:pt x="20080" y="5422"/>
                  </a:cubicBezTo>
                  <a:cubicBezTo>
                    <a:pt x="19913" y="5136"/>
                    <a:pt x="19551" y="5039"/>
                    <a:pt x="19265" y="5206"/>
                  </a:cubicBezTo>
                  <a:lnTo>
                    <a:pt x="16602" y="6750"/>
                  </a:lnTo>
                  <a:lnTo>
                    <a:pt x="17613" y="2916"/>
                  </a:lnTo>
                  <a:cubicBezTo>
                    <a:pt x="17699" y="2597"/>
                    <a:pt x="17504" y="2273"/>
                    <a:pt x="17191" y="2187"/>
                  </a:cubicBezTo>
                  <a:cubicBezTo>
                    <a:pt x="16872" y="2101"/>
                    <a:pt x="16548" y="2296"/>
                    <a:pt x="16462" y="2609"/>
                  </a:cubicBezTo>
                  <a:lnTo>
                    <a:pt x="15149" y="7587"/>
                  </a:lnTo>
                  <a:lnTo>
                    <a:pt x="11331" y="9806"/>
                  </a:lnTo>
                  <a:lnTo>
                    <a:pt x="11331" y="5098"/>
                  </a:lnTo>
                  <a:lnTo>
                    <a:pt x="14981" y="1463"/>
                  </a:lnTo>
                  <a:cubicBezTo>
                    <a:pt x="15214" y="1231"/>
                    <a:pt x="15214" y="853"/>
                    <a:pt x="14981" y="621"/>
                  </a:cubicBezTo>
                  <a:cubicBezTo>
                    <a:pt x="14749" y="389"/>
                    <a:pt x="14371" y="389"/>
                    <a:pt x="14139" y="621"/>
                  </a:cubicBezTo>
                  <a:lnTo>
                    <a:pt x="11331" y="3419"/>
                  </a:lnTo>
                  <a:lnTo>
                    <a:pt x="11331" y="594"/>
                  </a:lnTo>
                  <a:cubicBezTo>
                    <a:pt x="11331" y="265"/>
                    <a:pt x="11066" y="0"/>
                    <a:pt x="10737" y="0"/>
                  </a:cubicBezTo>
                  <a:close/>
                </a:path>
              </a:pathLst>
            </a:custGeom>
            <a:solidFill>
              <a:srgbClr val="929292">
                <a:alpha val="83073"/>
              </a:srgbClr>
            </a:solidFill>
            <a:ln w="12700" cap="flat">
              <a:noFill/>
              <a:miter lim="400000"/>
            </a:ln>
            <a:effectLst/>
          </p:spPr>
          <p:txBody>
            <a:bodyPr wrap="square" lIns="0" tIns="0" rIns="0" bIns="0" numCol="1" anchor="ctr">
              <a:noAutofit/>
            </a:bodyPr>
            <a:lstStyle/>
            <a:p>
              <a:pPr>
                <a:defRPr b="0" sz="3200">
                  <a:solidFill>
                    <a:schemeClr val="accent1">
                      <a:hueOff val="118245"/>
                      <a:lumOff val="-11372"/>
                    </a:schemeClr>
                  </a:solidFill>
                  <a:latin typeface="+mn-lt"/>
                  <a:ea typeface="+mn-ea"/>
                  <a:cs typeface="+mn-cs"/>
                  <a:sym typeface="Helvetica Neue Medium"/>
                </a:defRPr>
              </a:pPr>
            </a:p>
          </p:txBody>
        </p:sp>
        <p:sp>
          <p:nvSpPr>
            <p:cNvPr id="196" name="Snowflake"/>
            <p:cNvSpPr/>
            <p:nvPr/>
          </p:nvSpPr>
          <p:spPr>
            <a:xfrm>
              <a:off x="3151342" y="924109"/>
              <a:ext cx="169777" cy="170849"/>
            </a:xfrm>
            <a:custGeom>
              <a:avLst/>
              <a:gdLst/>
              <a:ahLst/>
              <a:cxnLst>
                <a:cxn ang="0">
                  <a:pos x="wd2" y="hd2"/>
                </a:cxn>
                <a:cxn ang="5400000">
                  <a:pos x="wd2" y="hd2"/>
                </a:cxn>
                <a:cxn ang="10800000">
                  <a:pos x="wd2" y="hd2"/>
                </a:cxn>
                <a:cxn ang="16200000">
                  <a:pos x="wd2" y="hd2"/>
                </a:cxn>
              </a:cxnLst>
              <a:rect l="0" t="0" r="r" b="b"/>
              <a:pathLst>
                <a:path w="21469" h="21600" fill="norm" stroke="1" extrusionOk="0">
                  <a:moveTo>
                    <a:pt x="10737" y="0"/>
                  </a:moveTo>
                  <a:cubicBezTo>
                    <a:pt x="10407" y="0"/>
                    <a:pt x="10142" y="265"/>
                    <a:pt x="10142" y="594"/>
                  </a:cubicBezTo>
                  <a:lnTo>
                    <a:pt x="10142" y="3412"/>
                  </a:lnTo>
                  <a:lnTo>
                    <a:pt x="7334" y="616"/>
                  </a:lnTo>
                  <a:cubicBezTo>
                    <a:pt x="7102" y="384"/>
                    <a:pt x="6724" y="384"/>
                    <a:pt x="6492" y="616"/>
                  </a:cubicBezTo>
                  <a:cubicBezTo>
                    <a:pt x="6259" y="848"/>
                    <a:pt x="6259" y="1226"/>
                    <a:pt x="6492" y="1458"/>
                  </a:cubicBezTo>
                  <a:lnTo>
                    <a:pt x="10142" y="5093"/>
                  </a:lnTo>
                  <a:lnTo>
                    <a:pt x="10142" y="9801"/>
                  </a:lnTo>
                  <a:lnTo>
                    <a:pt x="6330" y="7592"/>
                  </a:lnTo>
                  <a:lnTo>
                    <a:pt x="5011" y="2614"/>
                  </a:lnTo>
                  <a:cubicBezTo>
                    <a:pt x="4925" y="2295"/>
                    <a:pt x="4601" y="2106"/>
                    <a:pt x="4282" y="2192"/>
                  </a:cubicBezTo>
                  <a:cubicBezTo>
                    <a:pt x="3964" y="2278"/>
                    <a:pt x="3774" y="2602"/>
                    <a:pt x="3860" y="2921"/>
                  </a:cubicBezTo>
                  <a:lnTo>
                    <a:pt x="4871" y="6755"/>
                  </a:lnTo>
                  <a:lnTo>
                    <a:pt x="2203" y="5206"/>
                  </a:lnTo>
                  <a:cubicBezTo>
                    <a:pt x="1917" y="5039"/>
                    <a:pt x="1555" y="5136"/>
                    <a:pt x="1388" y="5422"/>
                  </a:cubicBezTo>
                  <a:cubicBezTo>
                    <a:pt x="1220" y="5708"/>
                    <a:pt x="1317" y="6070"/>
                    <a:pt x="1604" y="6237"/>
                  </a:cubicBezTo>
                  <a:lnTo>
                    <a:pt x="4272" y="7781"/>
                  </a:lnTo>
                  <a:lnTo>
                    <a:pt x="442" y="8807"/>
                  </a:lnTo>
                  <a:cubicBezTo>
                    <a:pt x="124" y="8893"/>
                    <a:pt x="-66" y="9217"/>
                    <a:pt x="20" y="9536"/>
                  </a:cubicBezTo>
                  <a:cubicBezTo>
                    <a:pt x="91" y="9801"/>
                    <a:pt x="333" y="9980"/>
                    <a:pt x="593" y="9980"/>
                  </a:cubicBezTo>
                  <a:cubicBezTo>
                    <a:pt x="641" y="9980"/>
                    <a:pt x="696" y="9974"/>
                    <a:pt x="750" y="9958"/>
                  </a:cubicBezTo>
                  <a:lnTo>
                    <a:pt x="5724" y="8623"/>
                  </a:lnTo>
                  <a:lnTo>
                    <a:pt x="9477" y="10800"/>
                  </a:lnTo>
                  <a:lnTo>
                    <a:pt x="5724" y="12977"/>
                  </a:lnTo>
                  <a:lnTo>
                    <a:pt x="750" y="11642"/>
                  </a:lnTo>
                  <a:cubicBezTo>
                    <a:pt x="696" y="11626"/>
                    <a:pt x="647" y="11620"/>
                    <a:pt x="593" y="11620"/>
                  </a:cubicBezTo>
                  <a:cubicBezTo>
                    <a:pt x="328" y="11620"/>
                    <a:pt x="91" y="11794"/>
                    <a:pt x="20" y="12064"/>
                  </a:cubicBezTo>
                  <a:cubicBezTo>
                    <a:pt x="-66" y="12383"/>
                    <a:pt x="124" y="12707"/>
                    <a:pt x="442" y="12793"/>
                  </a:cubicBezTo>
                  <a:lnTo>
                    <a:pt x="4272" y="13819"/>
                  </a:lnTo>
                  <a:lnTo>
                    <a:pt x="1604" y="15363"/>
                  </a:lnTo>
                  <a:cubicBezTo>
                    <a:pt x="1317" y="15530"/>
                    <a:pt x="1220" y="15892"/>
                    <a:pt x="1388" y="16178"/>
                  </a:cubicBezTo>
                  <a:cubicBezTo>
                    <a:pt x="1555" y="16464"/>
                    <a:pt x="1917" y="16561"/>
                    <a:pt x="2203" y="16394"/>
                  </a:cubicBezTo>
                  <a:lnTo>
                    <a:pt x="4871" y="14845"/>
                  </a:lnTo>
                  <a:lnTo>
                    <a:pt x="3860" y="18679"/>
                  </a:lnTo>
                  <a:cubicBezTo>
                    <a:pt x="3774" y="18998"/>
                    <a:pt x="3969" y="19322"/>
                    <a:pt x="4282" y="19408"/>
                  </a:cubicBezTo>
                  <a:cubicBezTo>
                    <a:pt x="4601" y="19494"/>
                    <a:pt x="4925" y="19299"/>
                    <a:pt x="5011" y="18986"/>
                  </a:cubicBezTo>
                  <a:lnTo>
                    <a:pt x="6325" y="14008"/>
                  </a:lnTo>
                  <a:lnTo>
                    <a:pt x="10137" y="11799"/>
                  </a:lnTo>
                  <a:lnTo>
                    <a:pt x="10137" y="16507"/>
                  </a:lnTo>
                  <a:lnTo>
                    <a:pt x="6492" y="20142"/>
                  </a:lnTo>
                  <a:cubicBezTo>
                    <a:pt x="6259" y="20374"/>
                    <a:pt x="6259" y="20752"/>
                    <a:pt x="6492" y="20984"/>
                  </a:cubicBezTo>
                  <a:cubicBezTo>
                    <a:pt x="6724" y="21216"/>
                    <a:pt x="7102" y="21216"/>
                    <a:pt x="7334" y="20984"/>
                  </a:cubicBezTo>
                  <a:lnTo>
                    <a:pt x="10142" y="18188"/>
                  </a:lnTo>
                  <a:lnTo>
                    <a:pt x="10142" y="21006"/>
                  </a:lnTo>
                  <a:cubicBezTo>
                    <a:pt x="10142" y="21335"/>
                    <a:pt x="10407" y="21600"/>
                    <a:pt x="10737" y="21600"/>
                  </a:cubicBezTo>
                  <a:cubicBezTo>
                    <a:pt x="11066" y="21600"/>
                    <a:pt x="11331" y="21335"/>
                    <a:pt x="11331" y="21006"/>
                  </a:cubicBezTo>
                  <a:lnTo>
                    <a:pt x="11331" y="18188"/>
                  </a:lnTo>
                  <a:lnTo>
                    <a:pt x="14139" y="20984"/>
                  </a:lnTo>
                  <a:cubicBezTo>
                    <a:pt x="14371" y="21216"/>
                    <a:pt x="14749" y="21216"/>
                    <a:pt x="14981" y="20984"/>
                  </a:cubicBezTo>
                  <a:cubicBezTo>
                    <a:pt x="15214" y="20752"/>
                    <a:pt x="15214" y="20374"/>
                    <a:pt x="14981" y="20142"/>
                  </a:cubicBezTo>
                  <a:lnTo>
                    <a:pt x="11331" y="16507"/>
                  </a:lnTo>
                  <a:lnTo>
                    <a:pt x="11331" y="11799"/>
                  </a:lnTo>
                  <a:lnTo>
                    <a:pt x="15143" y="14008"/>
                  </a:lnTo>
                  <a:lnTo>
                    <a:pt x="16457" y="18986"/>
                  </a:lnTo>
                  <a:cubicBezTo>
                    <a:pt x="16543" y="19305"/>
                    <a:pt x="16867" y="19494"/>
                    <a:pt x="17186" y="19408"/>
                  </a:cubicBezTo>
                  <a:cubicBezTo>
                    <a:pt x="17504" y="19322"/>
                    <a:pt x="17692" y="18998"/>
                    <a:pt x="17606" y="18679"/>
                  </a:cubicBezTo>
                  <a:lnTo>
                    <a:pt x="16597" y="14845"/>
                  </a:lnTo>
                  <a:lnTo>
                    <a:pt x="19265" y="16394"/>
                  </a:lnTo>
                  <a:cubicBezTo>
                    <a:pt x="19551" y="16561"/>
                    <a:pt x="19913" y="16464"/>
                    <a:pt x="20080" y="16178"/>
                  </a:cubicBezTo>
                  <a:cubicBezTo>
                    <a:pt x="20248" y="15892"/>
                    <a:pt x="20151" y="15530"/>
                    <a:pt x="19864" y="15363"/>
                  </a:cubicBezTo>
                  <a:lnTo>
                    <a:pt x="17196" y="13819"/>
                  </a:lnTo>
                  <a:lnTo>
                    <a:pt x="21026" y="12793"/>
                  </a:lnTo>
                  <a:cubicBezTo>
                    <a:pt x="21344" y="12707"/>
                    <a:pt x="21534" y="12383"/>
                    <a:pt x="21448" y="12064"/>
                  </a:cubicBezTo>
                  <a:cubicBezTo>
                    <a:pt x="21377" y="11799"/>
                    <a:pt x="21133" y="11620"/>
                    <a:pt x="20874" y="11620"/>
                  </a:cubicBezTo>
                  <a:cubicBezTo>
                    <a:pt x="20825" y="11620"/>
                    <a:pt x="20772" y="11626"/>
                    <a:pt x="20718" y="11642"/>
                  </a:cubicBezTo>
                  <a:lnTo>
                    <a:pt x="15743" y="12977"/>
                  </a:lnTo>
                  <a:lnTo>
                    <a:pt x="11989" y="10800"/>
                  </a:lnTo>
                  <a:lnTo>
                    <a:pt x="15743" y="8623"/>
                  </a:lnTo>
                  <a:lnTo>
                    <a:pt x="20718" y="9958"/>
                  </a:lnTo>
                  <a:cubicBezTo>
                    <a:pt x="20772" y="9974"/>
                    <a:pt x="20820" y="9980"/>
                    <a:pt x="20874" y="9980"/>
                  </a:cubicBezTo>
                  <a:cubicBezTo>
                    <a:pt x="21138" y="9980"/>
                    <a:pt x="21377" y="9806"/>
                    <a:pt x="21448" y="9536"/>
                  </a:cubicBezTo>
                  <a:cubicBezTo>
                    <a:pt x="21534" y="9217"/>
                    <a:pt x="21344" y="8893"/>
                    <a:pt x="21026" y="8807"/>
                  </a:cubicBezTo>
                  <a:lnTo>
                    <a:pt x="17196" y="7781"/>
                  </a:lnTo>
                  <a:lnTo>
                    <a:pt x="19864" y="6237"/>
                  </a:lnTo>
                  <a:cubicBezTo>
                    <a:pt x="20151" y="6070"/>
                    <a:pt x="20248" y="5708"/>
                    <a:pt x="20080" y="5422"/>
                  </a:cubicBezTo>
                  <a:cubicBezTo>
                    <a:pt x="19913" y="5136"/>
                    <a:pt x="19551" y="5039"/>
                    <a:pt x="19265" y="5206"/>
                  </a:cubicBezTo>
                  <a:lnTo>
                    <a:pt x="16602" y="6750"/>
                  </a:lnTo>
                  <a:lnTo>
                    <a:pt x="17613" y="2916"/>
                  </a:lnTo>
                  <a:cubicBezTo>
                    <a:pt x="17699" y="2597"/>
                    <a:pt x="17504" y="2273"/>
                    <a:pt x="17191" y="2187"/>
                  </a:cubicBezTo>
                  <a:cubicBezTo>
                    <a:pt x="16872" y="2101"/>
                    <a:pt x="16548" y="2296"/>
                    <a:pt x="16462" y="2609"/>
                  </a:cubicBezTo>
                  <a:lnTo>
                    <a:pt x="15149" y="7587"/>
                  </a:lnTo>
                  <a:lnTo>
                    <a:pt x="11331" y="9806"/>
                  </a:lnTo>
                  <a:lnTo>
                    <a:pt x="11331" y="5098"/>
                  </a:lnTo>
                  <a:lnTo>
                    <a:pt x="14981" y="1463"/>
                  </a:lnTo>
                  <a:cubicBezTo>
                    <a:pt x="15214" y="1231"/>
                    <a:pt x="15214" y="853"/>
                    <a:pt x="14981" y="621"/>
                  </a:cubicBezTo>
                  <a:cubicBezTo>
                    <a:pt x="14749" y="389"/>
                    <a:pt x="14371" y="389"/>
                    <a:pt x="14139" y="621"/>
                  </a:cubicBezTo>
                  <a:lnTo>
                    <a:pt x="11331" y="3419"/>
                  </a:lnTo>
                  <a:lnTo>
                    <a:pt x="11331" y="594"/>
                  </a:lnTo>
                  <a:cubicBezTo>
                    <a:pt x="11331" y="265"/>
                    <a:pt x="11066" y="0"/>
                    <a:pt x="10737" y="0"/>
                  </a:cubicBezTo>
                  <a:close/>
                </a:path>
              </a:pathLst>
            </a:custGeom>
            <a:solidFill>
              <a:srgbClr val="929292">
                <a:alpha val="83073"/>
              </a:srgbClr>
            </a:solidFill>
            <a:ln w="12700" cap="flat">
              <a:noFill/>
              <a:miter lim="400000"/>
            </a:ln>
            <a:effectLst/>
          </p:spPr>
          <p:txBody>
            <a:bodyPr wrap="square" lIns="0" tIns="0" rIns="0" bIns="0" numCol="1" anchor="ctr">
              <a:noAutofit/>
            </a:bodyPr>
            <a:lstStyle/>
            <a:p>
              <a:pPr>
                <a:defRPr b="0" sz="3200">
                  <a:solidFill>
                    <a:schemeClr val="accent1">
                      <a:hueOff val="118245"/>
                      <a:lumOff val="-11372"/>
                    </a:schemeClr>
                  </a:solidFill>
                  <a:latin typeface="+mn-lt"/>
                  <a:ea typeface="+mn-ea"/>
                  <a:cs typeface="+mn-cs"/>
                  <a:sym typeface="Helvetica Neue Medium"/>
                </a:defRPr>
              </a:pPr>
            </a:p>
          </p:txBody>
        </p:sp>
        <p:sp>
          <p:nvSpPr>
            <p:cNvPr id="197" name="Snowflake"/>
            <p:cNvSpPr/>
            <p:nvPr/>
          </p:nvSpPr>
          <p:spPr>
            <a:xfrm>
              <a:off x="3113474" y="1361963"/>
              <a:ext cx="169777" cy="170849"/>
            </a:xfrm>
            <a:custGeom>
              <a:avLst/>
              <a:gdLst/>
              <a:ahLst/>
              <a:cxnLst>
                <a:cxn ang="0">
                  <a:pos x="wd2" y="hd2"/>
                </a:cxn>
                <a:cxn ang="5400000">
                  <a:pos x="wd2" y="hd2"/>
                </a:cxn>
                <a:cxn ang="10800000">
                  <a:pos x="wd2" y="hd2"/>
                </a:cxn>
                <a:cxn ang="16200000">
                  <a:pos x="wd2" y="hd2"/>
                </a:cxn>
              </a:cxnLst>
              <a:rect l="0" t="0" r="r" b="b"/>
              <a:pathLst>
                <a:path w="21469" h="21600" fill="norm" stroke="1" extrusionOk="0">
                  <a:moveTo>
                    <a:pt x="10737" y="0"/>
                  </a:moveTo>
                  <a:cubicBezTo>
                    <a:pt x="10407" y="0"/>
                    <a:pt x="10142" y="265"/>
                    <a:pt x="10142" y="594"/>
                  </a:cubicBezTo>
                  <a:lnTo>
                    <a:pt x="10142" y="3412"/>
                  </a:lnTo>
                  <a:lnTo>
                    <a:pt x="7334" y="616"/>
                  </a:lnTo>
                  <a:cubicBezTo>
                    <a:pt x="7102" y="384"/>
                    <a:pt x="6724" y="384"/>
                    <a:pt x="6492" y="616"/>
                  </a:cubicBezTo>
                  <a:cubicBezTo>
                    <a:pt x="6259" y="848"/>
                    <a:pt x="6259" y="1226"/>
                    <a:pt x="6492" y="1458"/>
                  </a:cubicBezTo>
                  <a:lnTo>
                    <a:pt x="10142" y="5093"/>
                  </a:lnTo>
                  <a:lnTo>
                    <a:pt x="10142" y="9801"/>
                  </a:lnTo>
                  <a:lnTo>
                    <a:pt x="6330" y="7592"/>
                  </a:lnTo>
                  <a:lnTo>
                    <a:pt x="5011" y="2614"/>
                  </a:lnTo>
                  <a:cubicBezTo>
                    <a:pt x="4925" y="2295"/>
                    <a:pt x="4601" y="2106"/>
                    <a:pt x="4282" y="2192"/>
                  </a:cubicBezTo>
                  <a:cubicBezTo>
                    <a:pt x="3964" y="2278"/>
                    <a:pt x="3774" y="2602"/>
                    <a:pt x="3860" y="2921"/>
                  </a:cubicBezTo>
                  <a:lnTo>
                    <a:pt x="4871" y="6755"/>
                  </a:lnTo>
                  <a:lnTo>
                    <a:pt x="2203" y="5206"/>
                  </a:lnTo>
                  <a:cubicBezTo>
                    <a:pt x="1917" y="5039"/>
                    <a:pt x="1555" y="5136"/>
                    <a:pt x="1388" y="5422"/>
                  </a:cubicBezTo>
                  <a:cubicBezTo>
                    <a:pt x="1220" y="5708"/>
                    <a:pt x="1317" y="6070"/>
                    <a:pt x="1604" y="6237"/>
                  </a:cubicBezTo>
                  <a:lnTo>
                    <a:pt x="4272" y="7781"/>
                  </a:lnTo>
                  <a:lnTo>
                    <a:pt x="442" y="8807"/>
                  </a:lnTo>
                  <a:cubicBezTo>
                    <a:pt x="124" y="8893"/>
                    <a:pt x="-66" y="9217"/>
                    <a:pt x="20" y="9536"/>
                  </a:cubicBezTo>
                  <a:cubicBezTo>
                    <a:pt x="91" y="9801"/>
                    <a:pt x="333" y="9980"/>
                    <a:pt x="593" y="9980"/>
                  </a:cubicBezTo>
                  <a:cubicBezTo>
                    <a:pt x="641" y="9980"/>
                    <a:pt x="696" y="9974"/>
                    <a:pt x="750" y="9958"/>
                  </a:cubicBezTo>
                  <a:lnTo>
                    <a:pt x="5724" y="8623"/>
                  </a:lnTo>
                  <a:lnTo>
                    <a:pt x="9477" y="10800"/>
                  </a:lnTo>
                  <a:lnTo>
                    <a:pt x="5724" y="12977"/>
                  </a:lnTo>
                  <a:lnTo>
                    <a:pt x="750" y="11642"/>
                  </a:lnTo>
                  <a:cubicBezTo>
                    <a:pt x="696" y="11626"/>
                    <a:pt x="647" y="11620"/>
                    <a:pt x="593" y="11620"/>
                  </a:cubicBezTo>
                  <a:cubicBezTo>
                    <a:pt x="328" y="11620"/>
                    <a:pt x="91" y="11794"/>
                    <a:pt x="20" y="12064"/>
                  </a:cubicBezTo>
                  <a:cubicBezTo>
                    <a:pt x="-66" y="12383"/>
                    <a:pt x="124" y="12707"/>
                    <a:pt x="442" y="12793"/>
                  </a:cubicBezTo>
                  <a:lnTo>
                    <a:pt x="4272" y="13819"/>
                  </a:lnTo>
                  <a:lnTo>
                    <a:pt x="1604" y="15363"/>
                  </a:lnTo>
                  <a:cubicBezTo>
                    <a:pt x="1317" y="15530"/>
                    <a:pt x="1220" y="15892"/>
                    <a:pt x="1388" y="16178"/>
                  </a:cubicBezTo>
                  <a:cubicBezTo>
                    <a:pt x="1555" y="16464"/>
                    <a:pt x="1917" y="16561"/>
                    <a:pt x="2203" y="16394"/>
                  </a:cubicBezTo>
                  <a:lnTo>
                    <a:pt x="4871" y="14845"/>
                  </a:lnTo>
                  <a:lnTo>
                    <a:pt x="3860" y="18679"/>
                  </a:lnTo>
                  <a:cubicBezTo>
                    <a:pt x="3774" y="18998"/>
                    <a:pt x="3969" y="19322"/>
                    <a:pt x="4282" y="19408"/>
                  </a:cubicBezTo>
                  <a:cubicBezTo>
                    <a:pt x="4601" y="19494"/>
                    <a:pt x="4925" y="19299"/>
                    <a:pt x="5011" y="18986"/>
                  </a:cubicBezTo>
                  <a:lnTo>
                    <a:pt x="6325" y="14008"/>
                  </a:lnTo>
                  <a:lnTo>
                    <a:pt x="10137" y="11799"/>
                  </a:lnTo>
                  <a:lnTo>
                    <a:pt x="10137" y="16507"/>
                  </a:lnTo>
                  <a:lnTo>
                    <a:pt x="6492" y="20142"/>
                  </a:lnTo>
                  <a:cubicBezTo>
                    <a:pt x="6259" y="20374"/>
                    <a:pt x="6259" y="20752"/>
                    <a:pt x="6492" y="20984"/>
                  </a:cubicBezTo>
                  <a:cubicBezTo>
                    <a:pt x="6724" y="21216"/>
                    <a:pt x="7102" y="21216"/>
                    <a:pt x="7334" y="20984"/>
                  </a:cubicBezTo>
                  <a:lnTo>
                    <a:pt x="10142" y="18188"/>
                  </a:lnTo>
                  <a:lnTo>
                    <a:pt x="10142" y="21006"/>
                  </a:lnTo>
                  <a:cubicBezTo>
                    <a:pt x="10142" y="21335"/>
                    <a:pt x="10407" y="21600"/>
                    <a:pt x="10737" y="21600"/>
                  </a:cubicBezTo>
                  <a:cubicBezTo>
                    <a:pt x="11066" y="21600"/>
                    <a:pt x="11331" y="21335"/>
                    <a:pt x="11331" y="21006"/>
                  </a:cubicBezTo>
                  <a:lnTo>
                    <a:pt x="11331" y="18188"/>
                  </a:lnTo>
                  <a:lnTo>
                    <a:pt x="14139" y="20984"/>
                  </a:lnTo>
                  <a:cubicBezTo>
                    <a:pt x="14371" y="21216"/>
                    <a:pt x="14749" y="21216"/>
                    <a:pt x="14981" y="20984"/>
                  </a:cubicBezTo>
                  <a:cubicBezTo>
                    <a:pt x="15214" y="20752"/>
                    <a:pt x="15214" y="20374"/>
                    <a:pt x="14981" y="20142"/>
                  </a:cubicBezTo>
                  <a:lnTo>
                    <a:pt x="11331" y="16507"/>
                  </a:lnTo>
                  <a:lnTo>
                    <a:pt x="11331" y="11799"/>
                  </a:lnTo>
                  <a:lnTo>
                    <a:pt x="15143" y="14008"/>
                  </a:lnTo>
                  <a:lnTo>
                    <a:pt x="16457" y="18986"/>
                  </a:lnTo>
                  <a:cubicBezTo>
                    <a:pt x="16543" y="19305"/>
                    <a:pt x="16867" y="19494"/>
                    <a:pt x="17186" y="19408"/>
                  </a:cubicBezTo>
                  <a:cubicBezTo>
                    <a:pt x="17504" y="19322"/>
                    <a:pt x="17692" y="18998"/>
                    <a:pt x="17606" y="18679"/>
                  </a:cubicBezTo>
                  <a:lnTo>
                    <a:pt x="16597" y="14845"/>
                  </a:lnTo>
                  <a:lnTo>
                    <a:pt x="19265" y="16394"/>
                  </a:lnTo>
                  <a:cubicBezTo>
                    <a:pt x="19551" y="16561"/>
                    <a:pt x="19913" y="16464"/>
                    <a:pt x="20080" y="16178"/>
                  </a:cubicBezTo>
                  <a:cubicBezTo>
                    <a:pt x="20248" y="15892"/>
                    <a:pt x="20151" y="15530"/>
                    <a:pt x="19864" y="15363"/>
                  </a:cubicBezTo>
                  <a:lnTo>
                    <a:pt x="17196" y="13819"/>
                  </a:lnTo>
                  <a:lnTo>
                    <a:pt x="21026" y="12793"/>
                  </a:lnTo>
                  <a:cubicBezTo>
                    <a:pt x="21344" y="12707"/>
                    <a:pt x="21534" y="12383"/>
                    <a:pt x="21448" y="12064"/>
                  </a:cubicBezTo>
                  <a:cubicBezTo>
                    <a:pt x="21377" y="11799"/>
                    <a:pt x="21133" y="11620"/>
                    <a:pt x="20874" y="11620"/>
                  </a:cubicBezTo>
                  <a:cubicBezTo>
                    <a:pt x="20825" y="11620"/>
                    <a:pt x="20772" y="11626"/>
                    <a:pt x="20718" y="11642"/>
                  </a:cubicBezTo>
                  <a:lnTo>
                    <a:pt x="15743" y="12977"/>
                  </a:lnTo>
                  <a:lnTo>
                    <a:pt x="11989" y="10800"/>
                  </a:lnTo>
                  <a:lnTo>
                    <a:pt x="15743" y="8623"/>
                  </a:lnTo>
                  <a:lnTo>
                    <a:pt x="20718" y="9958"/>
                  </a:lnTo>
                  <a:cubicBezTo>
                    <a:pt x="20772" y="9974"/>
                    <a:pt x="20820" y="9980"/>
                    <a:pt x="20874" y="9980"/>
                  </a:cubicBezTo>
                  <a:cubicBezTo>
                    <a:pt x="21138" y="9980"/>
                    <a:pt x="21377" y="9806"/>
                    <a:pt x="21448" y="9536"/>
                  </a:cubicBezTo>
                  <a:cubicBezTo>
                    <a:pt x="21534" y="9217"/>
                    <a:pt x="21344" y="8893"/>
                    <a:pt x="21026" y="8807"/>
                  </a:cubicBezTo>
                  <a:lnTo>
                    <a:pt x="17196" y="7781"/>
                  </a:lnTo>
                  <a:lnTo>
                    <a:pt x="19864" y="6237"/>
                  </a:lnTo>
                  <a:cubicBezTo>
                    <a:pt x="20151" y="6070"/>
                    <a:pt x="20248" y="5708"/>
                    <a:pt x="20080" y="5422"/>
                  </a:cubicBezTo>
                  <a:cubicBezTo>
                    <a:pt x="19913" y="5136"/>
                    <a:pt x="19551" y="5039"/>
                    <a:pt x="19265" y="5206"/>
                  </a:cubicBezTo>
                  <a:lnTo>
                    <a:pt x="16602" y="6750"/>
                  </a:lnTo>
                  <a:lnTo>
                    <a:pt x="17613" y="2916"/>
                  </a:lnTo>
                  <a:cubicBezTo>
                    <a:pt x="17699" y="2597"/>
                    <a:pt x="17504" y="2273"/>
                    <a:pt x="17191" y="2187"/>
                  </a:cubicBezTo>
                  <a:cubicBezTo>
                    <a:pt x="16872" y="2101"/>
                    <a:pt x="16548" y="2296"/>
                    <a:pt x="16462" y="2609"/>
                  </a:cubicBezTo>
                  <a:lnTo>
                    <a:pt x="15149" y="7587"/>
                  </a:lnTo>
                  <a:lnTo>
                    <a:pt x="11331" y="9806"/>
                  </a:lnTo>
                  <a:lnTo>
                    <a:pt x="11331" y="5098"/>
                  </a:lnTo>
                  <a:lnTo>
                    <a:pt x="14981" y="1463"/>
                  </a:lnTo>
                  <a:cubicBezTo>
                    <a:pt x="15214" y="1231"/>
                    <a:pt x="15214" y="853"/>
                    <a:pt x="14981" y="621"/>
                  </a:cubicBezTo>
                  <a:cubicBezTo>
                    <a:pt x="14749" y="389"/>
                    <a:pt x="14371" y="389"/>
                    <a:pt x="14139" y="621"/>
                  </a:cubicBezTo>
                  <a:lnTo>
                    <a:pt x="11331" y="3419"/>
                  </a:lnTo>
                  <a:lnTo>
                    <a:pt x="11331" y="594"/>
                  </a:lnTo>
                  <a:cubicBezTo>
                    <a:pt x="11331" y="265"/>
                    <a:pt x="11066" y="0"/>
                    <a:pt x="10737" y="0"/>
                  </a:cubicBezTo>
                  <a:close/>
                </a:path>
              </a:pathLst>
            </a:custGeom>
            <a:solidFill>
              <a:srgbClr val="929292">
                <a:alpha val="83073"/>
              </a:srgbClr>
            </a:solidFill>
            <a:ln w="12700" cap="flat">
              <a:noFill/>
              <a:miter lim="400000"/>
            </a:ln>
            <a:effectLst/>
          </p:spPr>
          <p:txBody>
            <a:bodyPr wrap="square" lIns="0" tIns="0" rIns="0" bIns="0" numCol="1" anchor="ctr">
              <a:noAutofit/>
            </a:bodyPr>
            <a:lstStyle/>
            <a:p>
              <a:pPr>
                <a:defRPr b="0" sz="3200">
                  <a:solidFill>
                    <a:schemeClr val="accent1">
                      <a:hueOff val="118245"/>
                      <a:lumOff val="-11372"/>
                    </a:schemeClr>
                  </a:solidFill>
                  <a:latin typeface="+mn-lt"/>
                  <a:ea typeface="+mn-ea"/>
                  <a:cs typeface="+mn-cs"/>
                  <a:sym typeface="Helvetica Neue Medium"/>
                </a:defRPr>
              </a:pPr>
            </a:p>
          </p:txBody>
        </p:sp>
        <p:sp>
          <p:nvSpPr>
            <p:cNvPr id="198" name="Snowflake"/>
            <p:cNvSpPr/>
            <p:nvPr/>
          </p:nvSpPr>
          <p:spPr>
            <a:xfrm>
              <a:off x="1753937" y="1243070"/>
              <a:ext cx="169777" cy="170848"/>
            </a:xfrm>
            <a:custGeom>
              <a:avLst/>
              <a:gdLst/>
              <a:ahLst/>
              <a:cxnLst>
                <a:cxn ang="0">
                  <a:pos x="wd2" y="hd2"/>
                </a:cxn>
                <a:cxn ang="5400000">
                  <a:pos x="wd2" y="hd2"/>
                </a:cxn>
                <a:cxn ang="10800000">
                  <a:pos x="wd2" y="hd2"/>
                </a:cxn>
                <a:cxn ang="16200000">
                  <a:pos x="wd2" y="hd2"/>
                </a:cxn>
              </a:cxnLst>
              <a:rect l="0" t="0" r="r" b="b"/>
              <a:pathLst>
                <a:path w="21469" h="21600" fill="norm" stroke="1" extrusionOk="0">
                  <a:moveTo>
                    <a:pt x="10737" y="0"/>
                  </a:moveTo>
                  <a:cubicBezTo>
                    <a:pt x="10407" y="0"/>
                    <a:pt x="10142" y="265"/>
                    <a:pt x="10142" y="594"/>
                  </a:cubicBezTo>
                  <a:lnTo>
                    <a:pt x="10142" y="3412"/>
                  </a:lnTo>
                  <a:lnTo>
                    <a:pt x="7334" y="616"/>
                  </a:lnTo>
                  <a:cubicBezTo>
                    <a:pt x="7102" y="384"/>
                    <a:pt x="6724" y="384"/>
                    <a:pt x="6492" y="616"/>
                  </a:cubicBezTo>
                  <a:cubicBezTo>
                    <a:pt x="6259" y="848"/>
                    <a:pt x="6259" y="1226"/>
                    <a:pt x="6492" y="1458"/>
                  </a:cubicBezTo>
                  <a:lnTo>
                    <a:pt x="10142" y="5093"/>
                  </a:lnTo>
                  <a:lnTo>
                    <a:pt x="10142" y="9801"/>
                  </a:lnTo>
                  <a:lnTo>
                    <a:pt x="6330" y="7592"/>
                  </a:lnTo>
                  <a:lnTo>
                    <a:pt x="5011" y="2614"/>
                  </a:lnTo>
                  <a:cubicBezTo>
                    <a:pt x="4925" y="2295"/>
                    <a:pt x="4601" y="2106"/>
                    <a:pt x="4282" y="2192"/>
                  </a:cubicBezTo>
                  <a:cubicBezTo>
                    <a:pt x="3964" y="2278"/>
                    <a:pt x="3774" y="2602"/>
                    <a:pt x="3860" y="2921"/>
                  </a:cubicBezTo>
                  <a:lnTo>
                    <a:pt x="4871" y="6755"/>
                  </a:lnTo>
                  <a:lnTo>
                    <a:pt x="2203" y="5206"/>
                  </a:lnTo>
                  <a:cubicBezTo>
                    <a:pt x="1917" y="5039"/>
                    <a:pt x="1555" y="5136"/>
                    <a:pt x="1388" y="5422"/>
                  </a:cubicBezTo>
                  <a:cubicBezTo>
                    <a:pt x="1220" y="5708"/>
                    <a:pt x="1317" y="6070"/>
                    <a:pt x="1604" y="6237"/>
                  </a:cubicBezTo>
                  <a:lnTo>
                    <a:pt x="4272" y="7781"/>
                  </a:lnTo>
                  <a:lnTo>
                    <a:pt x="442" y="8807"/>
                  </a:lnTo>
                  <a:cubicBezTo>
                    <a:pt x="124" y="8893"/>
                    <a:pt x="-66" y="9217"/>
                    <a:pt x="20" y="9536"/>
                  </a:cubicBezTo>
                  <a:cubicBezTo>
                    <a:pt x="91" y="9801"/>
                    <a:pt x="333" y="9980"/>
                    <a:pt x="593" y="9980"/>
                  </a:cubicBezTo>
                  <a:cubicBezTo>
                    <a:pt x="641" y="9980"/>
                    <a:pt x="696" y="9974"/>
                    <a:pt x="750" y="9958"/>
                  </a:cubicBezTo>
                  <a:lnTo>
                    <a:pt x="5724" y="8623"/>
                  </a:lnTo>
                  <a:lnTo>
                    <a:pt x="9477" y="10800"/>
                  </a:lnTo>
                  <a:lnTo>
                    <a:pt x="5724" y="12977"/>
                  </a:lnTo>
                  <a:lnTo>
                    <a:pt x="750" y="11642"/>
                  </a:lnTo>
                  <a:cubicBezTo>
                    <a:pt x="696" y="11626"/>
                    <a:pt x="647" y="11620"/>
                    <a:pt x="593" y="11620"/>
                  </a:cubicBezTo>
                  <a:cubicBezTo>
                    <a:pt x="328" y="11620"/>
                    <a:pt x="91" y="11794"/>
                    <a:pt x="20" y="12064"/>
                  </a:cubicBezTo>
                  <a:cubicBezTo>
                    <a:pt x="-66" y="12383"/>
                    <a:pt x="124" y="12707"/>
                    <a:pt x="442" y="12793"/>
                  </a:cubicBezTo>
                  <a:lnTo>
                    <a:pt x="4272" y="13819"/>
                  </a:lnTo>
                  <a:lnTo>
                    <a:pt x="1604" y="15363"/>
                  </a:lnTo>
                  <a:cubicBezTo>
                    <a:pt x="1317" y="15530"/>
                    <a:pt x="1220" y="15892"/>
                    <a:pt x="1388" y="16178"/>
                  </a:cubicBezTo>
                  <a:cubicBezTo>
                    <a:pt x="1555" y="16464"/>
                    <a:pt x="1917" y="16561"/>
                    <a:pt x="2203" y="16394"/>
                  </a:cubicBezTo>
                  <a:lnTo>
                    <a:pt x="4871" y="14845"/>
                  </a:lnTo>
                  <a:lnTo>
                    <a:pt x="3860" y="18679"/>
                  </a:lnTo>
                  <a:cubicBezTo>
                    <a:pt x="3774" y="18998"/>
                    <a:pt x="3969" y="19322"/>
                    <a:pt x="4282" y="19408"/>
                  </a:cubicBezTo>
                  <a:cubicBezTo>
                    <a:pt x="4601" y="19494"/>
                    <a:pt x="4925" y="19299"/>
                    <a:pt x="5011" y="18986"/>
                  </a:cubicBezTo>
                  <a:lnTo>
                    <a:pt x="6325" y="14008"/>
                  </a:lnTo>
                  <a:lnTo>
                    <a:pt x="10137" y="11799"/>
                  </a:lnTo>
                  <a:lnTo>
                    <a:pt x="10137" y="16507"/>
                  </a:lnTo>
                  <a:lnTo>
                    <a:pt x="6492" y="20142"/>
                  </a:lnTo>
                  <a:cubicBezTo>
                    <a:pt x="6259" y="20374"/>
                    <a:pt x="6259" y="20752"/>
                    <a:pt x="6492" y="20984"/>
                  </a:cubicBezTo>
                  <a:cubicBezTo>
                    <a:pt x="6724" y="21216"/>
                    <a:pt x="7102" y="21216"/>
                    <a:pt x="7334" y="20984"/>
                  </a:cubicBezTo>
                  <a:lnTo>
                    <a:pt x="10142" y="18188"/>
                  </a:lnTo>
                  <a:lnTo>
                    <a:pt x="10142" y="21006"/>
                  </a:lnTo>
                  <a:cubicBezTo>
                    <a:pt x="10142" y="21335"/>
                    <a:pt x="10407" y="21600"/>
                    <a:pt x="10737" y="21600"/>
                  </a:cubicBezTo>
                  <a:cubicBezTo>
                    <a:pt x="11066" y="21600"/>
                    <a:pt x="11331" y="21335"/>
                    <a:pt x="11331" y="21006"/>
                  </a:cubicBezTo>
                  <a:lnTo>
                    <a:pt x="11331" y="18188"/>
                  </a:lnTo>
                  <a:lnTo>
                    <a:pt x="14139" y="20984"/>
                  </a:lnTo>
                  <a:cubicBezTo>
                    <a:pt x="14371" y="21216"/>
                    <a:pt x="14749" y="21216"/>
                    <a:pt x="14981" y="20984"/>
                  </a:cubicBezTo>
                  <a:cubicBezTo>
                    <a:pt x="15214" y="20752"/>
                    <a:pt x="15214" y="20374"/>
                    <a:pt x="14981" y="20142"/>
                  </a:cubicBezTo>
                  <a:lnTo>
                    <a:pt x="11331" y="16507"/>
                  </a:lnTo>
                  <a:lnTo>
                    <a:pt x="11331" y="11799"/>
                  </a:lnTo>
                  <a:lnTo>
                    <a:pt x="15143" y="14008"/>
                  </a:lnTo>
                  <a:lnTo>
                    <a:pt x="16457" y="18986"/>
                  </a:lnTo>
                  <a:cubicBezTo>
                    <a:pt x="16543" y="19305"/>
                    <a:pt x="16867" y="19494"/>
                    <a:pt x="17186" y="19408"/>
                  </a:cubicBezTo>
                  <a:cubicBezTo>
                    <a:pt x="17504" y="19322"/>
                    <a:pt x="17692" y="18998"/>
                    <a:pt x="17606" y="18679"/>
                  </a:cubicBezTo>
                  <a:lnTo>
                    <a:pt x="16597" y="14845"/>
                  </a:lnTo>
                  <a:lnTo>
                    <a:pt x="19265" y="16394"/>
                  </a:lnTo>
                  <a:cubicBezTo>
                    <a:pt x="19551" y="16561"/>
                    <a:pt x="19913" y="16464"/>
                    <a:pt x="20080" y="16178"/>
                  </a:cubicBezTo>
                  <a:cubicBezTo>
                    <a:pt x="20248" y="15892"/>
                    <a:pt x="20151" y="15530"/>
                    <a:pt x="19864" y="15363"/>
                  </a:cubicBezTo>
                  <a:lnTo>
                    <a:pt x="17196" y="13819"/>
                  </a:lnTo>
                  <a:lnTo>
                    <a:pt x="21026" y="12793"/>
                  </a:lnTo>
                  <a:cubicBezTo>
                    <a:pt x="21344" y="12707"/>
                    <a:pt x="21534" y="12383"/>
                    <a:pt x="21448" y="12064"/>
                  </a:cubicBezTo>
                  <a:cubicBezTo>
                    <a:pt x="21377" y="11799"/>
                    <a:pt x="21133" y="11620"/>
                    <a:pt x="20874" y="11620"/>
                  </a:cubicBezTo>
                  <a:cubicBezTo>
                    <a:pt x="20825" y="11620"/>
                    <a:pt x="20772" y="11626"/>
                    <a:pt x="20718" y="11642"/>
                  </a:cubicBezTo>
                  <a:lnTo>
                    <a:pt x="15743" y="12977"/>
                  </a:lnTo>
                  <a:lnTo>
                    <a:pt x="11989" y="10800"/>
                  </a:lnTo>
                  <a:lnTo>
                    <a:pt x="15743" y="8623"/>
                  </a:lnTo>
                  <a:lnTo>
                    <a:pt x="20718" y="9958"/>
                  </a:lnTo>
                  <a:cubicBezTo>
                    <a:pt x="20772" y="9974"/>
                    <a:pt x="20820" y="9980"/>
                    <a:pt x="20874" y="9980"/>
                  </a:cubicBezTo>
                  <a:cubicBezTo>
                    <a:pt x="21138" y="9980"/>
                    <a:pt x="21377" y="9806"/>
                    <a:pt x="21448" y="9536"/>
                  </a:cubicBezTo>
                  <a:cubicBezTo>
                    <a:pt x="21534" y="9217"/>
                    <a:pt x="21344" y="8893"/>
                    <a:pt x="21026" y="8807"/>
                  </a:cubicBezTo>
                  <a:lnTo>
                    <a:pt x="17196" y="7781"/>
                  </a:lnTo>
                  <a:lnTo>
                    <a:pt x="19864" y="6237"/>
                  </a:lnTo>
                  <a:cubicBezTo>
                    <a:pt x="20151" y="6070"/>
                    <a:pt x="20248" y="5708"/>
                    <a:pt x="20080" y="5422"/>
                  </a:cubicBezTo>
                  <a:cubicBezTo>
                    <a:pt x="19913" y="5136"/>
                    <a:pt x="19551" y="5039"/>
                    <a:pt x="19265" y="5206"/>
                  </a:cubicBezTo>
                  <a:lnTo>
                    <a:pt x="16602" y="6750"/>
                  </a:lnTo>
                  <a:lnTo>
                    <a:pt x="17613" y="2916"/>
                  </a:lnTo>
                  <a:cubicBezTo>
                    <a:pt x="17699" y="2597"/>
                    <a:pt x="17504" y="2273"/>
                    <a:pt x="17191" y="2187"/>
                  </a:cubicBezTo>
                  <a:cubicBezTo>
                    <a:pt x="16872" y="2101"/>
                    <a:pt x="16548" y="2296"/>
                    <a:pt x="16462" y="2609"/>
                  </a:cubicBezTo>
                  <a:lnTo>
                    <a:pt x="15149" y="7587"/>
                  </a:lnTo>
                  <a:lnTo>
                    <a:pt x="11331" y="9806"/>
                  </a:lnTo>
                  <a:lnTo>
                    <a:pt x="11331" y="5098"/>
                  </a:lnTo>
                  <a:lnTo>
                    <a:pt x="14981" y="1463"/>
                  </a:lnTo>
                  <a:cubicBezTo>
                    <a:pt x="15214" y="1231"/>
                    <a:pt x="15214" y="853"/>
                    <a:pt x="14981" y="621"/>
                  </a:cubicBezTo>
                  <a:cubicBezTo>
                    <a:pt x="14749" y="389"/>
                    <a:pt x="14371" y="389"/>
                    <a:pt x="14139" y="621"/>
                  </a:cubicBezTo>
                  <a:lnTo>
                    <a:pt x="11331" y="3419"/>
                  </a:lnTo>
                  <a:lnTo>
                    <a:pt x="11331" y="594"/>
                  </a:lnTo>
                  <a:cubicBezTo>
                    <a:pt x="11331" y="265"/>
                    <a:pt x="11066" y="0"/>
                    <a:pt x="10737" y="0"/>
                  </a:cubicBezTo>
                  <a:close/>
                </a:path>
              </a:pathLst>
            </a:custGeom>
            <a:solidFill>
              <a:srgbClr val="929292">
                <a:alpha val="83073"/>
              </a:srgbClr>
            </a:solidFill>
            <a:ln w="12700" cap="flat">
              <a:noFill/>
              <a:miter lim="400000"/>
            </a:ln>
            <a:effectLst/>
          </p:spPr>
          <p:txBody>
            <a:bodyPr wrap="square" lIns="0" tIns="0" rIns="0" bIns="0" numCol="1" anchor="ctr">
              <a:noAutofit/>
            </a:bodyPr>
            <a:lstStyle/>
            <a:p>
              <a:pPr>
                <a:defRPr b="0" sz="3200">
                  <a:solidFill>
                    <a:schemeClr val="accent1">
                      <a:hueOff val="118245"/>
                      <a:lumOff val="-11372"/>
                    </a:schemeClr>
                  </a:solidFill>
                  <a:latin typeface="+mn-lt"/>
                  <a:ea typeface="+mn-ea"/>
                  <a:cs typeface="+mn-cs"/>
                  <a:sym typeface="Helvetica Neue Medium"/>
                </a:defRPr>
              </a:pPr>
            </a:p>
          </p:txBody>
        </p:sp>
        <p:sp>
          <p:nvSpPr>
            <p:cNvPr id="199" name="Snowflake"/>
            <p:cNvSpPr/>
            <p:nvPr/>
          </p:nvSpPr>
          <p:spPr>
            <a:xfrm>
              <a:off x="2634915" y="1036233"/>
              <a:ext cx="169777" cy="170849"/>
            </a:xfrm>
            <a:custGeom>
              <a:avLst/>
              <a:gdLst/>
              <a:ahLst/>
              <a:cxnLst>
                <a:cxn ang="0">
                  <a:pos x="wd2" y="hd2"/>
                </a:cxn>
                <a:cxn ang="5400000">
                  <a:pos x="wd2" y="hd2"/>
                </a:cxn>
                <a:cxn ang="10800000">
                  <a:pos x="wd2" y="hd2"/>
                </a:cxn>
                <a:cxn ang="16200000">
                  <a:pos x="wd2" y="hd2"/>
                </a:cxn>
              </a:cxnLst>
              <a:rect l="0" t="0" r="r" b="b"/>
              <a:pathLst>
                <a:path w="21469" h="21600" fill="norm" stroke="1" extrusionOk="0">
                  <a:moveTo>
                    <a:pt x="10737" y="0"/>
                  </a:moveTo>
                  <a:cubicBezTo>
                    <a:pt x="10407" y="0"/>
                    <a:pt x="10142" y="265"/>
                    <a:pt x="10142" y="594"/>
                  </a:cubicBezTo>
                  <a:lnTo>
                    <a:pt x="10142" y="3412"/>
                  </a:lnTo>
                  <a:lnTo>
                    <a:pt x="7334" y="616"/>
                  </a:lnTo>
                  <a:cubicBezTo>
                    <a:pt x="7102" y="384"/>
                    <a:pt x="6724" y="384"/>
                    <a:pt x="6492" y="616"/>
                  </a:cubicBezTo>
                  <a:cubicBezTo>
                    <a:pt x="6259" y="848"/>
                    <a:pt x="6259" y="1226"/>
                    <a:pt x="6492" y="1458"/>
                  </a:cubicBezTo>
                  <a:lnTo>
                    <a:pt x="10142" y="5093"/>
                  </a:lnTo>
                  <a:lnTo>
                    <a:pt x="10142" y="9801"/>
                  </a:lnTo>
                  <a:lnTo>
                    <a:pt x="6330" y="7592"/>
                  </a:lnTo>
                  <a:lnTo>
                    <a:pt x="5011" y="2614"/>
                  </a:lnTo>
                  <a:cubicBezTo>
                    <a:pt x="4925" y="2295"/>
                    <a:pt x="4601" y="2106"/>
                    <a:pt x="4282" y="2192"/>
                  </a:cubicBezTo>
                  <a:cubicBezTo>
                    <a:pt x="3964" y="2278"/>
                    <a:pt x="3774" y="2602"/>
                    <a:pt x="3860" y="2921"/>
                  </a:cubicBezTo>
                  <a:lnTo>
                    <a:pt x="4871" y="6755"/>
                  </a:lnTo>
                  <a:lnTo>
                    <a:pt x="2203" y="5206"/>
                  </a:lnTo>
                  <a:cubicBezTo>
                    <a:pt x="1917" y="5039"/>
                    <a:pt x="1555" y="5136"/>
                    <a:pt x="1388" y="5422"/>
                  </a:cubicBezTo>
                  <a:cubicBezTo>
                    <a:pt x="1220" y="5708"/>
                    <a:pt x="1317" y="6070"/>
                    <a:pt x="1604" y="6237"/>
                  </a:cubicBezTo>
                  <a:lnTo>
                    <a:pt x="4272" y="7781"/>
                  </a:lnTo>
                  <a:lnTo>
                    <a:pt x="442" y="8807"/>
                  </a:lnTo>
                  <a:cubicBezTo>
                    <a:pt x="124" y="8893"/>
                    <a:pt x="-66" y="9217"/>
                    <a:pt x="20" y="9536"/>
                  </a:cubicBezTo>
                  <a:cubicBezTo>
                    <a:pt x="91" y="9801"/>
                    <a:pt x="333" y="9980"/>
                    <a:pt x="593" y="9980"/>
                  </a:cubicBezTo>
                  <a:cubicBezTo>
                    <a:pt x="641" y="9980"/>
                    <a:pt x="696" y="9974"/>
                    <a:pt x="750" y="9958"/>
                  </a:cubicBezTo>
                  <a:lnTo>
                    <a:pt x="5724" y="8623"/>
                  </a:lnTo>
                  <a:lnTo>
                    <a:pt x="9477" y="10800"/>
                  </a:lnTo>
                  <a:lnTo>
                    <a:pt x="5724" y="12977"/>
                  </a:lnTo>
                  <a:lnTo>
                    <a:pt x="750" y="11642"/>
                  </a:lnTo>
                  <a:cubicBezTo>
                    <a:pt x="696" y="11626"/>
                    <a:pt x="647" y="11620"/>
                    <a:pt x="593" y="11620"/>
                  </a:cubicBezTo>
                  <a:cubicBezTo>
                    <a:pt x="328" y="11620"/>
                    <a:pt x="91" y="11794"/>
                    <a:pt x="20" y="12064"/>
                  </a:cubicBezTo>
                  <a:cubicBezTo>
                    <a:pt x="-66" y="12383"/>
                    <a:pt x="124" y="12707"/>
                    <a:pt x="442" y="12793"/>
                  </a:cubicBezTo>
                  <a:lnTo>
                    <a:pt x="4272" y="13819"/>
                  </a:lnTo>
                  <a:lnTo>
                    <a:pt x="1604" y="15363"/>
                  </a:lnTo>
                  <a:cubicBezTo>
                    <a:pt x="1317" y="15530"/>
                    <a:pt x="1220" y="15892"/>
                    <a:pt x="1388" y="16178"/>
                  </a:cubicBezTo>
                  <a:cubicBezTo>
                    <a:pt x="1555" y="16464"/>
                    <a:pt x="1917" y="16561"/>
                    <a:pt x="2203" y="16394"/>
                  </a:cubicBezTo>
                  <a:lnTo>
                    <a:pt x="4871" y="14845"/>
                  </a:lnTo>
                  <a:lnTo>
                    <a:pt x="3860" y="18679"/>
                  </a:lnTo>
                  <a:cubicBezTo>
                    <a:pt x="3774" y="18998"/>
                    <a:pt x="3969" y="19322"/>
                    <a:pt x="4282" y="19408"/>
                  </a:cubicBezTo>
                  <a:cubicBezTo>
                    <a:pt x="4601" y="19494"/>
                    <a:pt x="4925" y="19299"/>
                    <a:pt x="5011" y="18986"/>
                  </a:cubicBezTo>
                  <a:lnTo>
                    <a:pt x="6325" y="14008"/>
                  </a:lnTo>
                  <a:lnTo>
                    <a:pt x="10137" y="11799"/>
                  </a:lnTo>
                  <a:lnTo>
                    <a:pt x="10137" y="16507"/>
                  </a:lnTo>
                  <a:lnTo>
                    <a:pt x="6492" y="20142"/>
                  </a:lnTo>
                  <a:cubicBezTo>
                    <a:pt x="6259" y="20374"/>
                    <a:pt x="6259" y="20752"/>
                    <a:pt x="6492" y="20984"/>
                  </a:cubicBezTo>
                  <a:cubicBezTo>
                    <a:pt x="6724" y="21216"/>
                    <a:pt x="7102" y="21216"/>
                    <a:pt x="7334" y="20984"/>
                  </a:cubicBezTo>
                  <a:lnTo>
                    <a:pt x="10142" y="18188"/>
                  </a:lnTo>
                  <a:lnTo>
                    <a:pt x="10142" y="21006"/>
                  </a:lnTo>
                  <a:cubicBezTo>
                    <a:pt x="10142" y="21335"/>
                    <a:pt x="10407" y="21600"/>
                    <a:pt x="10737" y="21600"/>
                  </a:cubicBezTo>
                  <a:cubicBezTo>
                    <a:pt x="11066" y="21600"/>
                    <a:pt x="11331" y="21335"/>
                    <a:pt x="11331" y="21006"/>
                  </a:cubicBezTo>
                  <a:lnTo>
                    <a:pt x="11331" y="18188"/>
                  </a:lnTo>
                  <a:lnTo>
                    <a:pt x="14139" y="20984"/>
                  </a:lnTo>
                  <a:cubicBezTo>
                    <a:pt x="14371" y="21216"/>
                    <a:pt x="14749" y="21216"/>
                    <a:pt x="14981" y="20984"/>
                  </a:cubicBezTo>
                  <a:cubicBezTo>
                    <a:pt x="15214" y="20752"/>
                    <a:pt x="15214" y="20374"/>
                    <a:pt x="14981" y="20142"/>
                  </a:cubicBezTo>
                  <a:lnTo>
                    <a:pt x="11331" y="16507"/>
                  </a:lnTo>
                  <a:lnTo>
                    <a:pt x="11331" y="11799"/>
                  </a:lnTo>
                  <a:lnTo>
                    <a:pt x="15143" y="14008"/>
                  </a:lnTo>
                  <a:lnTo>
                    <a:pt x="16457" y="18986"/>
                  </a:lnTo>
                  <a:cubicBezTo>
                    <a:pt x="16543" y="19305"/>
                    <a:pt x="16867" y="19494"/>
                    <a:pt x="17186" y="19408"/>
                  </a:cubicBezTo>
                  <a:cubicBezTo>
                    <a:pt x="17504" y="19322"/>
                    <a:pt x="17692" y="18998"/>
                    <a:pt x="17606" y="18679"/>
                  </a:cubicBezTo>
                  <a:lnTo>
                    <a:pt x="16597" y="14845"/>
                  </a:lnTo>
                  <a:lnTo>
                    <a:pt x="19265" y="16394"/>
                  </a:lnTo>
                  <a:cubicBezTo>
                    <a:pt x="19551" y="16561"/>
                    <a:pt x="19913" y="16464"/>
                    <a:pt x="20080" y="16178"/>
                  </a:cubicBezTo>
                  <a:cubicBezTo>
                    <a:pt x="20248" y="15892"/>
                    <a:pt x="20151" y="15530"/>
                    <a:pt x="19864" y="15363"/>
                  </a:cubicBezTo>
                  <a:lnTo>
                    <a:pt x="17196" y="13819"/>
                  </a:lnTo>
                  <a:lnTo>
                    <a:pt x="21026" y="12793"/>
                  </a:lnTo>
                  <a:cubicBezTo>
                    <a:pt x="21344" y="12707"/>
                    <a:pt x="21534" y="12383"/>
                    <a:pt x="21448" y="12064"/>
                  </a:cubicBezTo>
                  <a:cubicBezTo>
                    <a:pt x="21377" y="11799"/>
                    <a:pt x="21133" y="11620"/>
                    <a:pt x="20874" y="11620"/>
                  </a:cubicBezTo>
                  <a:cubicBezTo>
                    <a:pt x="20825" y="11620"/>
                    <a:pt x="20772" y="11626"/>
                    <a:pt x="20718" y="11642"/>
                  </a:cubicBezTo>
                  <a:lnTo>
                    <a:pt x="15743" y="12977"/>
                  </a:lnTo>
                  <a:lnTo>
                    <a:pt x="11989" y="10800"/>
                  </a:lnTo>
                  <a:lnTo>
                    <a:pt x="15743" y="8623"/>
                  </a:lnTo>
                  <a:lnTo>
                    <a:pt x="20718" y="9958"/>
                  </a:lnTo>
                  <a:cubicBezTo>
                    <a:pt x="20772" y="9974"/>
                    <a:pt x="20820" y="9980"/>
                    <a:pt x="20874" y="9980"/>
                  </a:cubicBezTo>
                  <a:cubicBezTo>
                    <a:pt x="21138" y="9980"/>
                    <a:pt x="21377" y="9806"/>
                    <a:pt x="21448" y="9536"/>
                  </a:cubicBezTo>
                  <a:cubicBezTo>
                    <a:pt x="21534" y="9217"/>
                    <a:pt x="21344" y="8893"/>
                    <a:pt x="21026" y="8807"/>
                  </a:cubicBezTo>
                  <a:lnTo>
                    <a:pt x="17196" y="7781"/>
                  </a:lnTo>
                  <a:lnTo>
                    <a:pt x="19864" y="6237"/>
                  </a:lnTo>
                  <a:cubicBezTo>
                    <a:pt x="20151" y="6070"/>
                    <a:pt x="20248" y="5708"/>
                    <a:pt x="20080" y="5422"/>
                  </a:cubicBezTo>
                  <a:cubicBezTo>
                    <a:pt x="19913" y="5136"/>
                    <a:pt x="19551" y="5039"/>
                    <a:pt x="19265" y="5206"/>
                  </a:cubicBezTo>
                  <a:lnTo>
                    <a:pt x="16602" y="6750"/>
                  </a:lnTo>
                  <a:lnTo>
                    <a:pt x="17613" y="2916"/>
                  </a:lnTo>
                  <a:cubicBezTo>
                    <a:pt x="17699" y="2597"/>
                    <a:pt x="17504" y="2273"/>
                    <a:pt x="17191" y="2187"/>
                  </a:cubicBezTo>
                  <a:cubicBezTo>
                    <a:pt x="16872" y="2101"/>
                    <a:pt x="16548" y="2296"/>
                    <a:pt x="16462" y="2609"/>
                  </a:cubicBezTo>
                  <a:lnTo>
                    <a:pt x="15149" y="7587"/>
                  </a:lnTo>
                  <a:lnTo>
                    <a:pt x="11331" y="9806"/>
                  </a:lnTo>
                  <a:lnTo>
                    <a:pt x="11331" y="5098"/>
                  </a:lnTo>
                  <a:lnTo>
                    <a:pt x="14981" y="1463"/>
                  </a:lnTo>
                  <a:cubicBezTo>
                    <a:pt x="15214" y="1231"/>
                    <a:pt x="15214" y="853"/>
                    <a:pt x="14981" y="621"/>
                  </a:cubicBezTo>
                  <a:cubicBezTo>
                    <a:pt x="14749" y="389"/>
                    <a:pt x="14371" y="389"/>
                    <a:pt x="14139" y="621"/>
                  </a:cubicBezTo>
                  <a:lnTo>
                    <a:pt x="11331" y="3419"/>
                  </a:lnTo>
                  <a:lnTo>
                    <a:pt x="11331" y="594"/>
                  </a:lnTo>
                  <a:cubicBezTo>
                    <a:pt x="11331" y="265"/>
                    <a:pt x="11066" y="0"/>
                    <a:pt x="10737" y="0"/>
                  </a:cubicBezTo>
                  <a:close/>
                </a:path>
              </a:pathLst>
            </a:custGeom>
            <a:solidFill>
              <a:srgbClr val="929292">
                <a:alpha val="83073"/>
              </a:srgbClr>
            </a:solidFill>
            <a:ln w="12700" cap="flat">
              <a:noFill/>
              <a:miter lim="400000"/>
            </a:ln>
            <a:effectLst/>
          </p:spPr>
          <p:txBody>
            <a:bodyPr wrap="square" lIns="0" tIns="0" rIns="0" bIns="0" numCol="1" anchor="ctr">
              <a:noAutofit/>
            </a:bodyPr>
            <a:lstStyle/>
            <a:p>
              <a:pPr>
                <a:defRPr b="0" sz="3200">
                  <a:solidFill>
                    <a:schemeClr val="accent1">
                      <a:hueOff val="118245"/>
                      <a:lumOff val="-11372"/>
                    </a:schemeClr>
                  </a:solidFill>
                  <a:latin typeface="+mn-lt"/>
                  <a:ea typeface="+mn-ea"/>
                  <a:cs typeface="+mn-cs"/>
                  <a:sym typeface="Helvetica Neue Medium"/>
                </a:defRPr>
              </a:pPr>
            </a:p>
          </p:txBody>
        </p:sp>
        <p:sp>
          <p:nvSpPr>
            <p:cNvPr id="200" name="Snowflake"/>
            <p:cNvSpPr/>
            <p:nvPr/>
          </p:nvSpPr>
          <p:spPr>
            <a:xfrm>
              <a:off x="2411103" y="1411980"/>
              <a:ext cx="169777" cy="170849"/>
            </a:xfrm>
            <a:custGeom>
              <a:avLst/>
              <a:gdLst/>
              <a:ahLst/>
              <a:cxnLst>
                <a:cxn ang="0">
                  <a:pos x="wd2" y="hd2"/>
                </a:cxn>
                <a:cxn ang="5400000">
                  <a:pos x="wd2" y="hd2"/>
                </a:cxn>
                <a:cxn ang="10800000">
                  <a:pos x="wd2" y="hd2"/>
                </a:cxn>
                <a:cxn ang="16200000">
                  <a:pos x="wd2" y="hd2"/>
                </a:cxn>
              </a:cxnLst>
              <a:rect l="0" t="0" r="r" b="b"/>
              <a:pathLst>
                <a:path w="21469" h="21600" fill="norm" stroke="1" extrusionOk="0">
                  <a:moveTo>
                    <a:pt x="10737" y="0"/>
                  </a:moveTo>
                  <a:cubicBezTo>
                    <a:pt x="10407" y="0"/>
                    <a:pt x="10142" y="265"/>
                    <a:pt x="10142" y="594"/>
                  </a:cubicBezTo>
                  <a:lnTo>
                    <a:pt x="10142" y="3412"/>
                  </a:lnTo>
                  <a:lnTo>
                    <a:pt x="7334" y="616"/>
                  </a:lnTo>
                  <a:cubicBezTo>
                    <a:pt x="7102" y="384"/>
                    <a:pt x="6724" y="384"/>
                    <a:pt x="6492" y="616"/>
                  </a:cubicBezTo>
                  <a:cubicBezTo>
                    <a:pt x="6259" y="848"/>
                    <a:pt x="6259" y="1226"/>
                    <a:pt x="6492" y="1458"/>
                  </a:cubicBezTo>
                  <a:lnTo>
                    <a:pt x="10142" y="5093"/>
                  </a:lnTo>
                  <a:lnTo>
                    <a:pt x="10142" y="9801"/>
                  </a:lnTo>
                  <a:lnTo>
                    <a:pt x="6330" y="7592"/>
                  </a:lnTo>
                  <a:lnTo>
                    <a:pt x="5011" y="2614"/>
                  </a:lnTo>
                  <a:cubicBezTo>
                    <a:pt x="4925" y="2295"/>
                    <a:pt x="4601" y="2106"/>
                    <a:pt x="4282" y="2192"/>
                  </a:cubicBezTo>
                  <a:cubicBezTo>
                    <a:pt x="3964" y="2278"/>
                    <a:pt x="3774" y="2602"/>
                    <a:pt x="3860" y="2921"/>
                  </a:cubicBezTo>
                  <a:lnTo>
                    <a:pt x="4871" y="6755"/>
                  </a:lnTo>
                  <a:lnTo>
                    <a:pt x="2203" y="5206"/>
                  </a:lnTo>
                  <a:cubicBezTo>
                    <a:pt x="1917" y="5039"/>
                    <a:pt x="1555" y="5136"/>
                    <a:pt x="1388" y="5422"/>
                  </a:cubicBezTo>
                  <a:cubicBezTo>
                    <a:pt x="1220" y="5708"/>
                    <a:pt x="1317" y="6070"/>
                    <a:pt x="1604" y="6237"/>
                  </a:cubicBezTo>
                  <a:lnTo>
                    <a:pt x="4272" y="7781"/>
                  </a:lnTo>
                  <a:lnTo>
                    <a:pt x="442" y="8807"/>
                  </a:lnTo>
                  <a:cubicBezTo>
                    <a:pt x="124" y="8893"/>
                    <a:pt x="-66" y="9217"/>
                    <a:pt x="20" y="9536"/>
                  </a:cubicBezTo>
                  <a:cubicBezTo>
                    <a:pt x="91" y="9801"/>
                    <a:pt x="333" y="9980"/>
                    <a:pt x="593" y="9980"/>
                  </a:cubicBezTo>
                  <a:cubicBezTo>
                    <a:pt x="641" y="9980"/>
                    <a:pt x="696" y="9974"/>
                    <a:pt x="750" y="9958"/>
                  </a:cubicBezTo>
                  <a:lnTo>
                    <a:pt x="5724" y="8623"/>
                  </a:lnTo>
                  <a:lnTo>
                    <a:pt x="9477" y="10800"/>
                  </a:lnTo>
                  <a:lnTo>
                    <a:pt x="5724" y="12977"/>
                  </a:lnTo>
                  <a:lnTo>
                    <a:pt x="750" y="11642"/>
                  </a:lnTo>
                  <a:cubicBezTo>
                    <a:pt x="696" y="11626"/>
                    <a:pt x="647" y="11620"/>
                    <a:pt x="593" y="11620"/>
                  </a:cubicBezTo>
                  <a:cubicBezTo>
                    <a:pt x="328" y="11620"/>
                    <a:pt x="91" y="11794"/>
                    <a:pt x="20" y="12064"/>
                  </a:cubicBezTo>
                  <a:cubicBezTo>
                    <a:pt x="-66" y="12383"/>
                    <a:pt x="124" y="12707"/>
                    <a:pt x="442" y="12793"/>
                  </a:cubicBezTo>
                  <a:lnTo>
                    <a:pt x="4272" y="13819"/>
                  </a:lnTo>
                  <a:lnTo>
                    <a:pt x="1604" y="15363"/>
                  </a:lnTo>
                  <a:cubicBezTo>
                    <a:pt x="1317" y="15530"/>
                    <a:pt x="1220" y="15892"/>
                    <a:pt x="1388" y="16178"/>
                  </a:cubicBezTo>
                  <a:cubicBezTo>
                    <a:pt x="1555" y="16464"/>
                    <a:pt x="1917" y="16561"/>
                    <a:pt x="2203" y="16394"/>
                  </a:cubicBezTo>
                  <a:lnTo>
                    <a:pt x="4871" y="14845"/>
                  </a:lnTo>
                  <a:lnTo>
                    <a:pt x="3860" y="18679"/>
                  </a:lnTo>
                  <a:cubicBezTo>
                    <a:pt x="3774" y="18998"/>
                    <a:pt x="3969" y="19322"/>
                    <a:pt x="4282" y="19408"/>
                  </a:cubicBezTo>
                  <a:cubicBezTo>
                    <a:pt x="4601" y="19494"/>
                    <a:pt x="4925" y="19299"/>
                    <a:pt x="5011" y="18986"/>
                  </a:cubicBezTo>
                  <a:lnTo>
                    <a:pt x="6325" y="14008"/>
                  </a:lnTo>
                  <a:lnTo>
                    <a:pt x="10137" y="11799"/>
                  </a:lnTo>
                  <a:lnTo>
                    <a:pt x="10137" y="16507"/>
                  </a:lnTo>
                  <a:lnTo>
                    <a:pt x="6492" y="20142"/>
                  </a:lnTo>
                  <a:cubicBezTo>
                    <a:pt x="6259" y="20374"/>
                    <a:pt x="6259" y="20752"/>
                    <a:pt x="6492" y="20984"/>
                  </a:cubicBezTo>
                  <a:cubicBezTo>
                    <a:pt x="6724" y="21216"/>
                    <a:pt x="7102" y="21216"/>
                    <a:pt x="7334" y="20984"/>
                  </a:cubicBezTo>
                  <a:lnTo>
                    <a:pt x="10142" y="18188"/>
                  </a:lnTo>
                  <a:lnTo>
                    <a:pt x="10142" y="21006"/>
                  </a:lnTo>
                  <a:cubicBezTo>
                    <a:pt x="10142" y="21335"/>
                    <a:pt x="10407" y="21600"/>
                    <a:pt x="10737" y="21600"/>
                  </a:cubicBezTo>
                  <a:cubicBezTo>
                    <a:pt x="11066" y="21600"/>
                    <a:pt x="11331" y="21335"/>
                    <a:pt x="11331" y="21006"/>
                  </a:cubicBezTo>
                  <a:lnTo>
                    <a:pt x="11331" y="18188"/>
                  </a:lnTo>
                  <a:lnTo>
                    <a:pt x="14139" y="20984"/>
                  </a:lnTo>
                  <a:cubicBezTo>
                    <a:pt x="14371" y="21216"/>
                    <a:pt x="14749" y="21216"/>
                    <a:pt x="14981" y="20984"/>
                  </a:cubicBezTo>
                  <a:cubicBezTo>
                    <a:pt x="15214" y="20752"/>
                    <a:pt x="15214" y="20374"/>
                    <a:pt x="14981" y="20142"/>
                  </a:cubicBezTo>
                  <a:lnTo>
                    <a:pt x="11331" y="16507"/>
                  </a:lnTo>
                  <a:lnTo>
                    <a:pt x="11331" y="11799"/>
                  </a:lnTo>
                  <a:lnTo>
                    <a:pt x="15143" y="14008"/>
                  </a:lnTo>
                  <a:lnTo>
                    <a:pt x="16457" y="18986"/>
                  </a:lnTo>
                  <a:cubicBezTo>
                    <a:pt x="16543" y="19305"/>
                    <a:pt x="16867" y="19494"/>
                    <a:pt x="17186" y="19408"/>
                  </a:cubicBezTo>
                  <a:cubicBezTo>
                    <a:pt x="17504" y="19322"/>
                    <a:pt x="17692" y="18998"/>
                    <a:pt x="17606" y="18679"/>
                  </a:cubicBezTo>
                  <a:lnTo>
                    <a:pt x="16597" y="14845"/>
                  </a:lnTo>
                  <a:lnTo>
                    <a:pt x="19265" y="16394"/>
                  </a:lnTo>
                  <a:cubicBezTo>
                    <a:pt x="19551" y="16561"/>
                    <a:pt x="19913" y="16464"/>
                    <a:pt x="20080" y="16178"/>
                  </a:cubicBezTo>
                  <a:cubicBezTo>
                    <a:pt x="20248" y="15892"/>
                    <a:pt x="20151" y="15530"/>
                    <a:pt x="19864" y="15363"/>
                  </a:cubicBezTo>
                  <a:lnTo>
                    <a:pt x="17196" y="13819"/>
                  </a:lnTo>
                  <a:lnTo>
                    <a:pt x="21026" y="12793"/>
                  </a:lnTo>
                  <a:cubicBezTo>
                    <a:pt x="21344" y="12707"/>
                    <a:pt x="21534" y="12383"/>
                    <a:pt x="21448" y="12064"/>
                  </a:cubicBezTo>
                  <a:cubicBezTo>
                    <a:pt x="21377" y="11799"/>
                    <a:pt x="21133" y="11620"/>
                    <a:pt x="20874" y="11620"/>
                  </a:cubicBezTo>
                  <a:cubicBezTo>
                    <a:pt x="20825" y="11620"/>
                    <a:pt x="20772" y="11626"/>
                    <a:pt x="20718" y="11642"/>
                  </a:cubicBezTo>
                  <a:lnTo>
                    <a:pt x="15743" y="12977"/>
                  </a:lnTo>
                  <a:lnTo>
                    <a:pt x="11989" y="10800"/>
                  </a:lnTo>
                  <a:lnTo>
                    <a:pt x="15743" y="8623"/>
                  </a:lnTo>
                  <a:lnTo>
                    <a:pt x="20718" y="9958"/>
                  </a:lnTo>
                  <a:cubicBezTo>
                    <a:pt x="20772" y="9974"/>
                    <a:pt x="20820" y="9980"/>
                    <a:pt x="20874" y="9980"/>
                  </a:cubicBezTo>
                  <a:cubicBezTo>
                    <a:pt x="21138" y="9980"/>
                    <a:pt x="21377" y="9806"/>
                    <a:pt x="21448" y="9536"/>
                  </a:cubicBezTo>
                  <a:cubicBezTo>
                    <a:pt x="21534" y="9217"/>
                    <a:pt x="21344" y="8893"/>
                    <a:pt x="21026" y="8807"/>
                  </a:cubicBezTo>
                  <a:lnTo>
                    <a:pt x="17196" y="7781"/>
                  </a:lnTo>
                  <a:lnTo>
                    <a:pt x="19864" y="6237"/>
                  </a:lnTo>
                  <a:cubicBezTo>
                    <a:pt x="20151" y="6070"/>
                    <a:pt x="20248" y="5708"/>
                    <a:pt x="20080" y="5422"/>
                  </a:cubicBezTo>
                  <a:cubicBezTo>
                    <a:pt x="19913" y="5136"/>
                    <a:pt x="19551" y="5039"/>
                    <a:pt x="19265" y="5206"/>
                  </a:cubicBezTo>
                  <a:lnTo>
                    <a:pt x="16602" y="6750"/>
                  </a:lnTo>
                  <a:lnTo>
                    <a:pt x="17613" y="2916"/>
                  </a:lnTo>
                  <a:cubicBezTo>
                    <a:pt x="17699" y="2597"/>
                    <a:pt x="17504" y="2273"/>
                    <a:pt x="17191" y="2187"/>
                  </a:cubicBezTo>
                  <a:cubicBezTo>
                    <a:pt x="16872" y="2101"/>
                    <a:pt x="16548" y="2296"/>
                    <a:pt x="16462" y="2609"/>
                  </a:cubicBezTo>
                  <a:lnTo>
                    <a:pt x="15149" y="7587"/>
                  </a:lnTo>
                  <a:lnTo>
                    <a:pt x="11331" y="9806"/>
                  </a:lnTo>
                  <a:lnTo>
                    <a:pt x="11331" y="5098"/>
                  </a:lnTo>
                  <a:lnTo>
                    <a:pt x="14981" y="1463"/>
                  </a:lnTo>
                  <a:cubicBezTo>
                    <a:pt x="15214" y="1231"/>
                    <a:pt x="15214" y="853"/>
                    <a:pt x="14981" y="621"/>
                  </a:cubicBezTo>
                  <a:cubicBezTo>
                    <a:pt x="14749" y="389"/>
                    <a:pt x="14371" y="389"/>
                    <a:pt x="14139" y="621"/>
                  </a:cubicBezTo>
                  <a:lnTo>
                    <a:pt x="11331" y="3419"/>
                  </a:lnTo>
                  <a:lnTo>
                    <a:pt x="11331" y="594"/>
                  </a:lnTo>
                  <a:cubicBezTo>
                    <a:pt x="11331" y="265"/>
                    <a:pt x="11066" y="0"/>
                    <a:pt x="10737" y="0"/>
                  </a:cubicBezTo>
                  <a:close/>
                </a:path>
              </a:pathLst>
            </a:custGeom>
            <a:solidFill>
              <a:srgbClr val="929292">
                <a:alpha val="83073"/>
              </a:srgbClr>
            </a:solidFill>
            <a:ln w="12700" cap="flat">
              <a:noFill/>
              <a:miter lim="400000"/>
            </a:ln>
            <a:effectLst/>
          </p:spPr>
          <p:txBody>
            <a:bodyPr wrap="square" lIns="0" tIns="0" rIns="0" bIns="0" numCol="1" anchor="ctr">
              <a:noAutofit/>
            </a:bodyPr>
            <a:lstStyle/>
            <a:p>
              <a:pPr>
                <a:defRPr b="0" sz="3200">
                  <a:solidFill>
                    <a:schemeClr val="accent1">
                      <a:hueOff val="118245"/>
                      <a:lumOff val="-11372"/>
                    </a:schemeClr>
                  </a:solidFill>
                  <a:latin typeface="+mn-lt"/>
                  <a:ea typeface="+mn-ea"/>
                  <a:cs typeface="+mn-cs"/>
                  <a:sym typeface="Helvetica Neue Medium"/>
                </a:defRPr>
              </a:pPr>
            </a:p>
          </p:txBody>
        </p:sp>
        <p:sp>
          <p:nvSpPr>
            <p:cNvPr id="201" name="Snowflake"/>
            <p:cNvSpPr/>
            <p:nvPr/>
          </p:nvSpPr>
          <p:spPr>
            <a:xfrm>
              <a:off x="2634915" y="2158867"/>
              <a:ext cx="169777" cy="170849"/>
            </a:xfrm>
            <a:custGeom>
              <a:avLst/>
              <a:gdLst/>
              <a:ahLst/>
              <a:cxnLst>
                <a:cxn ang="0">
                  <a:pos x="wd2" y="hd2"/>
                </a:cxn>
                <a:cxn ang="5400000">
                  <a:pos x="wd2" y="hd2"/>
                </a:cxn>
                <a:cxn ang="10800000">
                  <a:pos x="wd2" y="hd2"/>
                </a:cxn>
                <a:cxn ang="16200000">
                  <a:pos x="wd2" y="hd2"/>
                </a:cxn>
              </a:cxnLst>
              <a:rect l="0" t="0" r="r" b="b"/>
              <a:pathLst>
                <a:path w="21469" h="21600" fill="norm" stroke="1" extrusionOk="0">
                  <a:moveTo>
                    <a:pt x="10737" y="0"/>
                  </a:moveTo>
                  <a:cubicBezTo>
                    <a:pt x="10407" y="0"/>
                    <a:pt x="10142" y="265"/>
                    <a:pt x="10142" y="594"/>
                  </a:cubicBezTo>
                  <a:lnTo>
                    <a:pt x="10142" y="3412"/>
                  </a:lnTo>
                  <a:lnTo>
                    <a:pt x="7334" y="616"/>
                  </a:lnTo>
                  <a:cubicBezTo>
                    <a:pt x="7102" y="384"/>
                    <a:pt x="6724" y="384"/>
                    <a:pt x="6492" y="616"/>
                  </a:cubicBezTo>
                  <a:cubicBezTo>
                    <a:pt x="6259" y="848"/>
                    <a:pt x="6259" y="1226"/>
                    <a:pt x="6492" y="1458"/>
                  </a:cubicBezTo>
                  <a:lnTo>
                    <a:pt x="10142" y="5093"/>
                  </a:lnTo>
                  <a:lnTo>
                    <a:pt x="10142" y="9801"/>
                  </a:lnTo>
                  <a:lnTo>
                    <a:pt x="6330" y="7592"/>
                  </a:lnTo>
                  <a:lnTo>
                    <a:pt x="5011" y="2614"/>
                  </a:lnTo>
                  <a:cubicBezTo>
                    <a:pt x="4925" y="2295"/>
                    <a:pt x="4601" y="2106"/>
                    <a:pt x="4282" y="2192"/>
                  </a:cubicBezTo>
                  <a:cubicBezTo>
                    <a:pt x="3964" y="2278"/>
                    <a:pt x="3774" y="2602"/>
                    <a:pt x="3860" y="2921"/>
                  </a:cubicBezTo>
                  <a:lnTo>
                    <a:pt x="4871" y="6755"/>
                  </a:lnTo>
                  <a:lnTo>
                    <a:pt x="2203" y="5206"/>
                  </a:lnTo>
                  <a:cubicBezTo>
                    <a:pt x="1917" y="5039"/>
                    <a:pt x="1555" y="5136"/>
                    <a:pt x="1388" y="5422"/>
                  </a:cubicBezTo>
                  <a:cubicBezTo>
                    <a:pt x="1220" y="5708"/>
                    <a:pt x="1317" y="6070"/>
                    <a:pt x="1604" y="6237"/>
                  </a:cubicBezTo>
                  <a:lnTo>
                    <a:pt x="4272" y="7781"/>
                  </a:lnTo>
                  <a:lnTo>
                    <a:pt x="442" y="8807"/>
                  </a:lnTo>
                  <a:cubicBezTo>
                    <a:pt x="124" y="8893"/>
                    <a:pt x="-66" y="9217"/>
                    <a:pt x="20" y="9536"/>
                  </a:cubicBezTo>
                  <a:cubicBezTo>
                    <a:pt x="91" y="9801"/>
                    <a:pt x="333" y="9980"/>
                    <a:pt x="593" y="9980"/>
                  </a:cubicBezTo>
                  <a:cubicBezTo>
                    <a:pt x="641" y="9980"/>
                    <a:pt x="696" y="9974"/>
                    <a:pt x="750" y="9958"/>
                  </a:cubicBezTo>
                  <a:lnTo>
                    <a:pt x="5724" y="8623"/>
                  </a:lnTo>
                  <a:lnTo>
                    <a:pt x="9477" y="10800"/>
                  </a:lnTo>
                  <a:lnTo>
                    <a:pt x="5724" y="12977"/>
                  </a:lnTo>
                  <a:lnTo>
                    <a:pt x="750" y="11642"/>
                  </a:lnTo>
                  <a:cubicBezTo>
                    <a:pt x="696" y="11626"/>
                    <a:pt x="647" y="11620"/>
                    <a:pt x="593" y="11620"/>
                  </a:cubicBezTo>
                  <a:cubicBezTo>
                    <a:pt x="328" y="11620"/>
                    <a:pt x="91" y="11794"/>
                    <a:pt x="20" y="12064"/>
                  </a:cubicBezTo>
                  <a:cubicBezTo>
                    <a:pt x="-66" y="12383"/>
                    <a:pt x="124" y="12707"/>
                    <a:pt x="442" y="12793"/>
                  </a:cubicBezTo>
                  <a:lnTo>
                    <a:pt x="4272" y="13819"/>
                  </a:lnTo>
                  <a:lnTo>
                    <a:pt x="1604" y="15363"/>
                  </a:lnTo>
                  <a:cubicBezTo>
                    <a:pt x="1317" y="15530"/>
                    <a:pt x="1220" y="15892"/>
                    <a:pt x="1388" y="16178"/>
                  </a:cubicBezTo>
                  <a:cubicBezTo>
                    <a:pt x="1555" y="16464"/>
                    <a:pt x="1917" y="16561"/>
                    <a:pt x="2203" y="16394"/>
                  </a:cubicBezTo>
                  <a:lnTo>
                    <a:pt x="4871" y="14845"/>
                  </a:lnTo>
                  <a:lnTo>
                    <a:pt x="3860" y="18679"/>
                  </a:lnTo>
                  <a:cubicBezTo>
                    <a:pt x="3774" y="18998"/>
                    <a:pt x="3969" y="19322"/>
                    <a:pt x="4282" y="19408"/>
                  </a:cubicBezTo>
                  <a:cubicBezTo>
                    <a:pt x="4601" y="19494"/>
                    <a:pt x="4925" y="19299"/>
                    <a:pt x="5011" y="18986"/>
                  </a:cubicBezTo>
                  <a:lnTo>
                    <a:pt x="6325" y="14008"/>
                  </a:lnTo>
                  <a:lnTo>
                    <a:pt x="10137" y="11799"/>
                  </a:lnTo>
                  <a:lnTo>
                    <a:pt x="10137" y="16507"/>
                  </a:lnTo>
                  <a:lnTo>
                    <a:pt x="6492" y="20142"/>
                  </a:lnTo>
                  <a:cubicBezTo>
                    <a:pt x="6259" y="20374"/>
                    <a:pt x="6259" y="20752"/>
                    <a:pt x="6492" y="20984"/>
                  </a:cubicBezTo>
                  <a:cubicBezTo>
                    <a:pt x="6724" y="21216"/>
                    <a:pt x="7102" y="21216"/>
                    <a:pt x="7334" y="20984"/>
                  </a:cubicBezTo>
                  <a:lnTo>
                    <a:pt x="10142" y="18188"/>
                  </a:lnTo>
                  <a:lnTo>
                    <a:pt x="10142" y="21006"/>
                  </a:lnTo>
                  <a:cubicBezTo>
                    <a:pt x="10142" y="21335"/>
                    <a:pt x="10407" y="21600"/>
                    <a:pt x="10737" y="21600"/>
                  </a:cubicBezTo>
                  <a:cubicBezTo>
                    <a:pt x="11066" y="21600"/>
                    <a:pt x="11331" y="21335"/>
                    <a:pt x="11331" y="21006"/>
                  </a:cubicBezTo>
                  <a:lnTo>
                    <a:pt x="11331" y="18188"/>
                  </a:lnTo>
                  <a:lnTo>
                    <a:pt x="14139" y="20984"/>
                  </a:lnTo>
                  <a:cubicBezTo>
                    <a:pt x="14371" y="21216"/>
                    <a:pt x="14749" y="21216"/>
                    <a:pt x="14981" y="20984"/>
                  </a:cubicBezTo>
                  <a:cubicBezTo>
                    <a:pt x="15214" y="20752"/>
                    <a:pt x="15214" y="20374"/>
                    <a:pt x="14981" y="20142"/>
                  </a:cubicBezTo>
                  <a:lnTo>
                    <a:pt x="11331" y="16507"/>
                  </a:lnTo>
                  <a:lnTo>
                    <a:pt x="11331" y="11799"/>
                  </a:lnTo>
                  <a:lnTo>
                    <a:pt x="15143" y="14008"/>
                  </a:lnTo>
                  <a:lnTo>
                    <a:pt x="16457" y="18986"/>
                  </a:lnTo>
                  <a:cubicBezTo>
                    <a:pt x="16543" y="19305"/>
                    <a:pt x="16867" y="19494"/>
                    <a:pt x="17186" y="19408"/>
                  </a:cubicBezTo>
                  <a:cubicBezTo>
                    <a:pt x="17504" y="19322"/>
                    <a:pt x="17692" y="18998"/>
                    <a:pt x="17606" y="18679"/>
                  </a:cubicBezTo>
                  <a:lnTo>
                    <a:pt x="16597" y="14845"/>
                  </a:lnTo>
                  <a:lnTo>
                    <a:pt x="19265" y="16394"/>
                  </a:lnTo>
                  <a:cubicBezTo>
                    <a:pt x="19551" y="16561"/>
                    <a:pt x="19913" y="16464"/>
                    <a:pt x="20080" y="16178"/>
                  </a:cubicBezTo>
                  <a:cubicBezTo>
                    <a:pt x="20248" y="15892"/>
                    <a:pt x="20151" y="15530"/>
                    <a:pt x="19864" y="15363"/>
                  </a:cubicBezTo>
                  <a:lnTo>
                    <a:pt x="17196" y="13819"/>
                  </a:lnTo>
                  <a:lnTo>
                    <a:pt x="21026" y="12793"/>
                  </a:lnTo>
                  <a:cubicBezTo>
                    <a:pt x="21344" y="12707"/>
                    <a:pt x="21534" y="12383"/>
                    <a:pt x="21448" y="12064"/>
                  </a:cubicBezTo>
                  <a:cubicBezTo>
                    <a:pt x="21377" y="11799"/>
                    <a:pt x="21133" y="11620"/>
                    <a:pt x="20874" y="11620"/>
                  </a:cubicBezTo>
                  <a:cubicBezTo>
                    <a:pt x="20825" y="11620"/>
                    <a:pt x="20772" y="11626"/>
                    <a:pt x="20718" y="11642"/>
                  </a:cubicBezTo>
                  <a:lnTo>
                    <a:pt x="15743" y="12977"/>
                  </a:lnTo>
                  <a:lnTo>
                    <a:pt x="11989" y="10800"/>
                  </a:lnTo>
                  <a:lnTo>
                    <a:pt x="15743" y="8623"/>
                  </a:lnTo>
                  <a:lnTo>
                    <a:pt x="20718" y="9958"/>
                  </a:lnTo>
                  <a:cubicBezTo>
                    <a:pt x="20772" y="9974"/>
                    <a:pt x="20820" y="9980"/>
                    <a:pt x="20874" y="9980"/>
                  </a:cubicBezTo>
                  <a:cubicBezTo>
                    <a:pt x="21138" y="9980"/>
                    <a:pt x="21377" y="9806"/>
                    <a:pt x="21448" y="9536"/>
                  </a:cubicBezTo>
                  <a:cubicBezTo>
                    <a:pt x="21534" y="9217"/>
                    <a:pt x="21344" y="8893"/>
                    <a:pt x="21026" y="8807"/>
                  </a:cubicBezTo>
                  <a:lnTo>
                    <a:pt x="17196" y="7781"/>
                  </a:lnTo>
                  <a:lnTo>
                    <a:pt x="19864" y="6237"/>
                  </a:lnTo>
                  <a:cubicBezTo>
                    <a:pt x="20151" y="6070"/>
                    <a:pt x="20248" y="5708"/>
                    <a:pt x="20080" y="5422"/>
                  </a:cubicBezTo>
                  <a:cubicBezTo>
                    <a:pt x="19913" y="5136"/>
                    <a:pt x="19551" y="5039"/>
                    <a:pt x="19265" y="5206"/>
                  </a:cubicBezTo>
                  <a:lnTo>
                    <a:pt x="16602" y="6750"/>
                  </a:lnTo>
                  <a:lnTo>
                    <a:pt x="17613" y="2916"/>
                  </a:lnTo>
                  <a:cubicBezTo>
                    <a:pt x="17699" y="2597"/>
                    <a:pt x="17504" y="2273"/>
                    <a:pt x="17191" y="2187"/>
                  </a:cubicBezTo>
                  <a:cubicBezTo>
                    <a:pt x="16872" y="2101"/>
                    <a:pt x="16548" y="2296"/>
                    <a:pt x="16462" y="2609"/>
                  </a:cubicBezTo>
                  <a:lnTo>
                    <a:pt x="15149" y="7587"/>
                  </a:lnTo>
                  <a:lnTo>
                    <a:pt x="11331" y="9806"/>
                  </a:lnTo>
                  <a:lnTo>
                    <a:pt x="11331" y="5098"/>
                  </a:lnTo>
                  <a:lnTo>
                    <a:pt x="14981" y="1463"/>
                  </a:lnTo>
                  <a:cubicBezTo>
                    <a:pt x="15214" y="1231"/>
                    <a:pt x="15214" y="853"/>
                    <a:pt x="14981" y="621"/>
                  </a:cubicBezTo>
                  <a:cubicBezTo>
                    <a:pt x="14749" y="389"/>
                    <a:pt x="14371" y="389"/>
                    <a:pt x="14139" y="621"/>
                  </a:cubicBezTo>
                  <a:lnTo>
                    <a:pt x="11331" y="3419"/>
                  </a:lnTo>
                  <a:lnTo>
                    <a:pt x="11331" y="594"/>
                  </a:lnTo>
                  <a:cubicBezTo>
                    <a:pt x="11331" y="265"/>
                    <a:pt x="11066" y="0"/>
                    <a:pt x="10737" y="0"/>
                  </a:cubicBezTo>
                  <a:close/>
                </a:path>
              </a:pathLst>
            </a:custGeom>
            <a:solidFill>
              <a:srgbClr val="929292">
                <a:alpha val="83073"/>
              </a:srgbClr>
            </a:solidFill>
            <a:ln w="12700" cap="flat">
              <a:noFill/>
              <a:miter lim="400000"/>
            </a:ln>
            <a:effectLst/>
          </p:spPr>
          <p:txBody>
            <a:bodyPr wrap="square" lIns="0" tIns="0" rIns="0" bIns="0" numCol="1" anchor="ctr">
              <a:noAutofit/>
            </a:bodyPr>
            <a:lstStyle/>
            <a:p>
              <a:pPr>
                <a:defRPr b="0" sz="3200">
                  <a:solidFill>
                    <a:schemeClr val="accent1">
                      <a:hueOff val="118245"/>
                      <a:lumOff val="-11372"/>
                    </a:schemeClr>
                  </a:solidFill>
                  <a:latin typeface="+mn-lt"/>
                  <a:ea typeface="+mn-ea"/>
                  <a:cs typeface="+mn-cs"/>
                  <a:sym typeface="Helvetica Neue Medium"/>
                </a:defRPr>
              </a:pPr>
            </a:p>
          </p:txBody>
        </p:sp>
        <p:sp>
          <p:nvSpPr>
            <p:cNvPr id="202" name="Snowflake"/>
            <p:cNvSpPr/>
            <p:nvPr/>
          </p:nvSpPr>
          <p:spPr>
            <a:xfrm>
              <a:off x="3664848" y="2695197"/>
              <a:ext cx="169777" cy="170848"/>
            </a:xfrm>
            <a:custGeom>
              <a:avLst/>
              <a:gdLst/>
              <a:ahLst/>
              <a:cxnLst>
                <a:cxn ang="0">
                  <a:pos x="wd2" y="hd2"/>
                </a:cxn>
                <a:cxn ang="5400000">
                  <a:pos x="wd2" y="hd2"/>
                </a:cxn>
                <a:cxn ang="10800000">
                  <a:pos x="wd2" y="hd2"/>
                </a:cxn>
                <a:cxn ang="16200000">
                  <a:pos x="wd2" y="hd2"/>
                </a:cxn>
              </a:cxnLst>
              <a:rect l="0" t="0" r="r" b="b"/>
              <a:pathLst>
                <a:path w="21469" h="21600" fill="norm" stroke="1" extrusionOk="0">
                  <a:moveTo>
                    <a:pt x="10737" y="0"/>
                  </a:moveTo>
                  <a:cubicBezTo>
                    <a:pt x="10407" y="0"/>
                    <a:pt x="10142" y="265"/>
                    <a:pt x="10142" y="594"/>
                  </a:cubicBezTo>
                  <a:lnTo>
                    <a:pt x="10142" y="3412"/>
                  </a:lnTo>
                  <a:lnTo>
                    <a:pt x="7334" y="616"/>
                  </a:lnTo>
                  <a:cubicBezTo>
                    <a:pt x="7102" y="384"/>
                    <a:pt x="6724" y="384"/>
                    <a:pt x="6492" y="616"/>
                  </a:cubicBezTo>
                  <a:cubicBezTo>
                    <a:pt x="6259" y="848"/>
                    <a:pt x="6259" y="1226"/>
                    <a:pt x="6492" y="1458"/>
                  </a:cubicBezTo>
                  <a:lnTo>
                    <a:pt x="10142" y="5093"/>
                  </a:lnTo>
                  <a:lnTo>
                    <a:pt x="10142" y="9801"/>
                  </a:lnTo>
                  <a:lnTo>
                    <a:pt x="6330" y="7592"/>
                  </a:lnTo>
                  <a:lnTo>
                    <a:pt x="5011" y="2614"/>
                  </a:lnTo>
                  <a:cubicBezTo>
                    <a:pt x="4925" y="2295"/>
                    <a:pt x="4601" y="2106"/>
                    <a:pt x="4282" y="2192"/>
                  </a:cubicBezTo>
                  <a:cubicBezTo>
                    <a:pt x="3964" y="2278"/>
                    <a:pt x="3774" y="2602"/>
                    <a:pt x="3860" y="2921"/>
                  </a:cubicBezTo>
                  <a:lnTo>
                    <a:pt x="4871" y="6755"/>
                  </a:lnTo>
                  <a:lnTo>
                    <a:pt x="2203" y="5206"/>
                  </a:lnTo>
                  <a:cubicBezTo>
                    <a:pt x="1917" y="5039"/>
                    <a:pt x="1555" y="5136"/>
                    <a:pt x="1388" y="5422"/>
                  </a:cubicBezTo>
                  <a:cubicBezTo>
                    <a:pt x="1220" y="5708"/>
                    <a:pt x="1317" y="6070"/>
                    <a:pt x="1604" y="6237"/>
                  </a:cubicBezTo>
                  <a:lnTo>
                    <a:pt x="4272" y="7781"/>
                  </a:lnTo>
                  <a:lnTo>
                    <a:pt x="442" y="8807"/>
                  </a:lnTo>
                  <a:cubicBezTo>
                    <a:pt x="124" y="8893"/>
                    <a:pt x="-66" y="9217"/>
                    <a:pt x="20" y="9536"/>
                  </a:cubicBezTo>
                  <a:cubicBezTo>
                    <a:pt x="91" y="9801"/>
                    <a:pt x="333" y="9980"/>
                    <a:pt x="593" y="9980"/>
                  </a:cubicBezTo>
                  <a:cubicBezTo>
                    <a:pt x="641" y="9980"/>
                    <a:pt x="696" y="9974"/>
                    <a:pt x="750" y="9958"/>
                  </a:cubicBezTo>
                  <a:lnTo>
                    <a:pt x="5724" y="8623"/>
                  </a:lnTo>
                  <a:lnTo>
                    <a:pt x="9477" y="10800"/>
                  </a:lnTo>
                  <a:lnTo>
                    <a:pt x="5724" y="12977"/>
                  </a:lnTo>
                  <a:lnTo>
                    <a:pt x="750" y="11642"/>
                  </a:lnTo>
                  <a:cubicBezTo>
                    <a:pt x="696" y="11626"/>
                    <a:pt x="647" y="11620"/>
                    <a:pt x="593" y="11620"/>
                  </a:cubicBezTo>
                  <a:cubicBezTo>
                    <a:pt x="328" y="11620"/>
                    <a:pt x="91" y="11794"/>
                    <a:pt x="20" y="12064"/>
                  </a:cubicBezTo>
                  <a:cubicBezTo>
                    <a:pt x="-66" y="12383"/>
                    <a:pt x="124" y="12707"/>
                    <a:pt x="442" y="12793"/>
                  </a:cubicBezTo>
                  <a:lnTo>
                    <a:pt x="4272" y="13819"/>
                  </a:lnTo>
                  <a:lnTo>
                    <a:pt x="1604" y="15363"/>
                  </a:lnTo>
                  <a:cubicBezTo>
                    <a:pt x="1317" y="15530"/>
                    <a:pt x="1220" y="15892"/>
                    <a:pt x="1388" y="16178"/>
                  </a:cubicBezTo>
                  <a:cubicBezTo>
                    <a:pt x="1555" y="16464"/>
                    <a:pt x="1917" y="16561"/>
                    <a:pt x="2203" y="16394"/>
                  </a:cubicBezTo>
                  <a:lnTo>
                    <a:pt x="4871" y="14845"/>
                  </a:lnTo>
                  <a:lnTo>
                    <a:pt x="3860" y="18679"/>
                  </a:lnTo>
                  <a:cubicBezTo>
                    <a:pt x="3774" y="18998"/>
                    <a:pt x="3969" y="19322"/>
                    <a:pt x="4282" y="19408"/>
                  </a:cubicBezTo>
                  <a:cubicBezTo>
                    <a:pt x="4601" y="19494"/>
                    <a:pt x="4925" y="19299"/>
                    <a:pt x="5011" y="18986"/>
                  </a:cubicBezTo>
                  <a:lnTo>
                    <a:pt x="6325" y="14008"/>
                  </a:lnTo>
                  <a:lnTo>
                    <a:pt x="10137" y="11799"/>
                  </a:lnTo>
                  <a:lnTo>
                    <a:pt x="10137" y="16507"/>
                  </a:lnTo>
                  <a:lnTo>
                    <a:pt x="6492" y="20142"/>
                  </a:lnTo>
                  <a:cubicBezTo>
                    <a:pt x="6259" y="20374"/>
                    <a:pt x="6259" y="20752"/>
                    <a:pt x="6492" y="20984"/>
                  </a:cubicBezTo>
                  <a:cubicBezTo>
                    <a:pt x="6724" y="21216"/>
                    <a:pt x="7102" y="21216"/>
                    <a:pt x="7334" y="20984"/>
                  </a:cubicBezTo>
                  <a:lnTo>
                    <a:pt x="10142" y="18188"/>
                  </a:lnTo>
                  <a:lnTo>
                    <a:pt x="10142" y="21006"/>
                  </a:lnTo>
                  <a:cubicBezTo>
                    <a:pt x="10142" y="21335"/>
                    <a:pt x="10407" y="21600"/>
                    <a:pt x="10737" y="21600"/>
                  </a:cubicBezTo>
                  <a:cubicBezTo>
                    <a:pt x="11066" y="21600"/>
                    <a:pt x="11331" y="21335"/>
                    <a:pt x="11331" y="21006"/>
                  </a:cubicBezTo>
                  <a:lnTo>
                    <a:pt x="11331" y="18188"/>
                  </a:lnTo>
                  <a:lnTo>
                    <a:pt x="14139" y="20984"/>
                  </a:lnTo>
                  <a:cubicBezTo>
                    <a:pt x="14371" y="21216"/>
                    <a:pt x="14749" y="21216"/>
                    <a:pt x="14981" y="20984"/>
                  </a:cubicBezTo>
                  <a:cubicBezTo>
                    <a:pt x="15214" y="20752"/>
                    <a:pt x="15214" y="20374"/>
                    <a:pt x="14981" y="20142"/>
                  </a:cubicBezTo>
                  <a:lnTo>
                    <a:pt x="11331" y="16507"/>
                  </a:lnTo>
                  <a:lnTo>
                    <a:pt x="11331" y="11799"/>
                  </a:lnTo>
                  <a:lnTo>
                    <a:pt x="15143" y="14008"/>
                  </a:lnTo>
                  <a:lnTo>
                    <a:pt x="16457" y="18986"/>
                  </a:lnTo>
                  <a:cubicBezTo>
                    <a:pt x="16543" y="19305"/>
                    <a:pt x="16867" y="19494"/>
                    <a:pt x="17186" y="19408"/>
                  </a:cubicBezTo>
                  <a:cubicBezTo>
                    <a:pt x="17504" y="19322"/>
                    <a:pt x="17692" y="18998"/>
                    <a:pt x="17606" y="18679"/>
                  </a:cubicBezTo>
                  <a:lnTo>
                    <a:pt x="16597" y="14845"/>
                  </a:lnTo>
                  <a:lnTo>
                    <a:pt x="19265" y="16394"/>
                  </a:lnTo>
                  <a:cubicBezTo>
                    <a:pt x="19551" y="16561"/>
                    <a:pt x="19913" y="16464"/>
                    <a:pt x="20080" y="16178"/>
                  </a:cubicBezTo>
                  <a:cubicBezTo>
                    <a:pt x="20248" y="15892"/>
                    <a:pt x="20151" y="15530"/>
                    <a:pt x="19864" y="15363"/>
                  </a:cubicBezTo>
                  <a:lnTo>
                    <a:pt x="17196" y="13819"/>
                  </a:lnTo>
                  <a:lnTo>
                    <a:pt x="21026" y="12793"/>
                  </a:lnTo>
                  <a:cubicBezTo>
                    <a:pt x="21344" y="12707"/>
                    <a:pt x="21534" y="12383"/>
                    <a:pt x="21448" y="12064"/>
                  </a:cubicBezTo>
                  <a:cubicBezTo>
                    <a:pt x="21377" y="11799"/>
                    <a:pt x="21133" y="11620"/>
                    <a:pt x="20874" y="11620"/>
                  </a:cubicBezTo>
                  <a:cubicBezTo>
                    <a:pt x="20825" y="11620"/>
                    <a:pt x="20772" y="11626"/>
                    <a:pt x="20718" y="11642"/>
                  </a:cubicBezTo>
                  <a:lnTo>
                    <a:pt x="15743" y="12977"/>
                  </a:lnTo>
                  <a:lnTo>
                    <a:pt x="11989" y="10800"/>
                  </a:lnTo>
                  <a:lnTo>
                    <a:pt x="15743" y="8623"/>
                  </a:lnTo>
                  <a:lnTo>
                    <a:pt x="20718" y="9958"/>
                  </a:lnTo>
                  <a:cubicBezTo>
                    <a:pt x="20772" y="9974"/>
                    <a:pt x="20820" y="9980"/>
                    <a:pt x="20874" y="9980"/>
                  </a:cubicBezTo>
                  <a:cubicBezTo>
                    <a:pt x="21138" y="9980"/>
                    <a:pt x="21377" y="9806"/>
                    <a:pt x="21448" y="9536"/>
                  </a:cubicBezTo>
                  <a:cubicBezTo>
                    <a:pt x="21534" y="9217"/>
                    <a:pt x="21344" y="8893"/>
                    <a:pt x="21026" y="8807"/>
                  </a:cubicBezTo>
                  <a:lnTo>
                    <a:pt x="17196" y="7781"/>
                  </a:lnTo>
                  <a:lnTo>
                    <a:pt x="19864" y="6237"/>
                  </a:lnTo>
                  <a:cubicBezTo>
                    <a:pt x="20151" y="6070"/>
                    <a:pt x="20248" y="5708"/>
                    <a:pt x="20080" y="5422"/>
                  </a:cubicBezTo>
                  <a:cubicBezTo>
                    <a:pt x="19913" y="5136"/>
                    <a:pt x="19551" y="5039"/>
                    <a:pt x="19265" y="5206"/>
                  </a:cubicBezTo>
                  <a:lnTo>
                    <a:pt x="16602" y="6750"/>
                  </a:lnTo>
                  <a:lnTo>
                    <a:pt x="17613" y="2916"/>
                  </a:lnTo>
                  <a:cubicBezTo>
                    <a:pt x="17699" y="2597"/>
                    <a:pt x="17504" y="2273"/>
                    <a:pt x="17191" y="2187"/>
                  </a:cubicBezTo>
                  <a:cubicBezTo>
                    <a:pt x="16872" y="2101"/>
                    <a:pt x="16548" y="2296"/>
                    <a:pt x="16462" y="2609"/>
                  </a:cubicBezTo>
                  <a:lnTo>
                    <a:pt x="15149" y="7587"/>
                  </a:lnTo>
                  <a:lnTo>
                    <a:pt x="11331" y="9806"/>
                  </a:lnTo>
                  <a:lnTo>
                    <a:pt x="11331" y="5098"/>
                  </a:lnTo>
                  <a:lnTo>
                    <a:pt x="14981" y="1463"/>
                  </a:lnTo>
                  <a:cubicBezTo>
                    <a:pt x="15214" y="1231"/>
                    <a:pt x="15214" y="853"/>
                    <a:pt x="14981" y="621"/>
                  </a:cubicBezTo>
                  <a:cubicBezTo>
                    <a:pt x="14749" y="389"/>
                    <a:pt x="14371" y="389"/>
                    <a:pt x="14139" y="621"/>
                  </a:cubicBezTo>
                  <a:lnTo>
                    <a:pt x="11331" y="3419"/>
                  </a:lnTo>
                  <a:lnTo>
                    <a:pt x="11331" y="594"/>
                  </a:lnTo>
                  <a:cubicBezTo>
                    <a:pt x="11331" y="265"/>
                    <a:pt x="11066" y="0"/>
                    <a:pt x="10737" y="0"/>
                  </a:cubicBezTo>
                  <a:close/>
                </a:path>
              </a:pathLst>
            </a:custGeom>
            <a:solidFill>
              <a:srgbClr val="929292">
                <a:alpha val="83073"/>
              </a:srgbClr>
            </a:solidFill>
            <a:ln w="12700" cap="flat">
              <a:noFill/>
              <a:miter lim="400000"/>
            </a:ln>
            <a:effectLst/>
          </p:spPr>
          <p:txBody>
            <a:bodyPr wrap="square" lIns="0" tIns="0" rIns="0" bIns="0" numCol="1" anchor="ctr">
              <a:noAutofit/>
            </a:bodyPr>
            <a:lstStyle/>
            <a:p>
              <a:pPr>
                <a:defRPr b="0" sz="3200">
                  <a:solidFill>
                    <a:schemeClr val="accent1">
                      <a:hueOff val="118245"/>
                      <a:lumOff val="-11372"/>
                    </a:schemeClr>
                  </a:solidFill>
                  <a:latin typeface="+mn-lt"/>
                  <a:ea typeface="+mn-ea"/>
                  <a:cs typeface="+mn-cs"/>
                  <a:sym typeface="Helvetica Neue Medium"/>
                </a:defRPr>
              </a:pPr>
            </a:p>
          </p:txBody>
        </p:sp>
        <p:sp>
          <p:nvSpPr>
            <p:cNvPr id="203" name="Snowflake"/>
            <p:cNvSpPr/>
            <p:nvPr/>
          </p:nvSpPr>
          <p:spPr>
            <a:xfrm>
              <a:off x="4061090" y="2883792"/>
              <a:ext cx="169777" cy="170848"/>
            </a:xfrm>
            <a:custGeom>
              <a:avLst/>
              <a:gdLst/>
              <a:ahLst/>
              <a:cxnLst>
                <a:cxn ang="0">
                  <a:pos x="wd2" y="hd2"/>
                </a:cxn>
                <a:cxn ang="5400000">
                  <a:pos x="wd2" y="hd2"/>
                </a:cxn>
                <a:cxn ang="10800000">
                  <a:pos x="wd2" y="hd2"/>
                </a:cxn>
                <a:cxn ang="16200000">
                  <a:pos x="wd2" y="hd2"/>
                </a:cxn>
              </a:cxnLst>
              <a:rect l="0" t="0" r="r" b="b"/>
              <a:pathLst>
                <a:path w="21469" h="21600" fill="norm" stroke="1" extrusionOk="0">
                  <a:moveTo>
                    <a:pt x="10737" y="0"/>
                  </a:moveTo>
                  <a:cubicBezTo>
                    <a:pt x="10407" y="0"/>
                    <a:pt x="10142" y="265"/>
                    <a:pt x="10142" y="594"/>
                  </a:cubicBezTo>
                  <a:lnTo>
                    <a:pt x="10142" y="3412"/>
                  </a:lnTo>
                  <a:lnTo>
                    <a:pt x="7334" y="616"/>
                  </a:lnTo>
                  <a:cubicBezTo>
                    <a:pt x="7102" y="384"/>
                    <a:pt x="6724" y="384"/>
                    <a:pt x="6492" y="616"/>
                  </a:cubicBezTo>
                  <a:cubicBezTo>
                    <a:pt x="6259" y="848"/>
                    <a:pt x="6259" y="1226"/>
                    <a:pt x="6492" y="1458"/>
                  </a:cubicBezTo>
                  <a:lnTo>
                    <a:pt x="10142" y="5093"/>
                  </a:lnTo>
                  <a:lnTo>
                    <a:pt x="10142" y="9801"/>
                  </a:lnTo>
                  <a:lnTo>
                    <a:pt x="6330" y="7592"/>
                  </a:lnTo>
                  <a:lnTo>
                    <a:pt x="5011" y="2614"/>
                  </a:lnTo>
                  <a:cubicBezTo>
                    <a:pt x="4925" y="2295"/>
                    <a:pt x="4601" y="2106"/>
                    <a:pt x="4282" y="2192"/>
                  </a:cubicBezTo>
                  <a:cubicBezTo>
                    <a:pt x="3964" y="2278"/>
                    <a:pt x="3774" y="2602"/>
                    <a:pt x="3860" y="2921"/>
                  </a:cubicBezTo>
                  <a:lnTo>
                    <a:pt x="4871" y="6755"/>
                  </a:lnTo>
                  <a:lnTo>
                    <a:pt x="2203" y="5206"/>
                  </a:lnTo>
                  <a:cubicBezTo>
                    <a:pt x="1917" y="5039"/>
                    <a:pt x="1555" y="5136"/>
                    <a:pt x="1388" y="5422"/>
                  </a:cubicBezTo>
                  <a:cubicBezTo>
                    <a:pt x="1220" y="5708"/>
                    <a:pt x="1317" y="6070"/>
                    <a:pt x="1604" y="6237"/>
                  </a:cubicBezTo>
                  <a:lnTo>
                    <a:pt x="4272" y="7781"/>
                  </a:lnTo>
                  <a:lnTo>
                    <a:pt x="442" y="8807"/>
                  </a:lnTo>
                  <a:cubicBezTo>
                    <a:pt x="124" y="8893"/>
                    <a:pt x="-66" y="9217"/>
                    <a:pt x="20" y="9536"/>
                  </a:cubicBezTo>
                  <a:cubicBezTo>
                    <a:pt x="91" y="9801"/>
                    <a:pt x="333" y="9980"/>
                    <a:pt x="593" y="9980"/>
                  </a:cubicBezTo>
                  <a:cubicBezTo>
                    <a:pt x="641" y="9980"/>
                    <a:pt x="696" y="9974"/>
                    <a:pt x="750" y="9958"/>
                  </a:cubicBezTo>
                  <a:lnTo>
                    <a:pt x="5724" y="8623"/>
                  </a:lnTo>
                  <a:lnTo>
                    <a:pt x="9477" y="10800"/>
                  </a:lnTo>
                  <a:lnTo>
                    <a:pt x="5724" y="12977"/>
                  </a:lnTo>
                  <a:lnTo>
                    <a:pt x="750" y="11642"/>
                  </a:lnTo>
                  <a:cubicBezTo>
                    <a:pt x="696" y="11626"/>
                    <a:pt x="647" y="11620"/>
                    <a:pt x="593" y="11620"/>
                  </a:cubicBezTo>
                  <a:cubicBezTo>
                    <a:pt x="328" y="11620"/>
                    <a:pt x="91" y="11794"/>
                    <a:pt x="20" y="12064"/>
                  </a:cubicBezTo>
                  <a:cubicBezTo>
                    <a:pt x="-66" y="12383"/>
                    <a:pt x="124" y="12707"/>
                    <a:pt x="442" y="12793"/>
                  </a:cubicBezTo>
                  <a:lnTo>
                    <a:pt x="4272" y="13819"/>
                  </a:lnTo>
                  <a:lnTo>
                    <a:pt x="1604" y="15363"/>
                  </a:lnTo>
                  <a:cubicBezTo>
                    <a:pt x="1317" y="15530"/>
                    <a:pt x="1220" y="15892"/>
                    <a:pt x="1388" y="16178"/>
                  </a:cubicBezTo>
                  <a:cubicBezTo>
                    <a:pt x="1555" y="16464"/>
                    <a:pt x="1917" y="16561"/>
                    <a:pt x="2203" y="16394"/>
                  </a:cubicBezTo>
                  <a:lnTo>
                    <a:pt x="4871" y="14845"/>
                  </a:lnTo>
                  <a:lnTo>
                    <a:pt x="3860" y="18679"/>
                  </a:lnTo>
                  <a:cubicBezTo>
                    <a:pt x="3774" y="18998"/>
                    <a:pt x="3969" y="19322"/>
                    <a:pt x="4282" y="19408"/>
                  </a:cubicBezTo>
                  <a:cubicBezTo>
                    <a:pt x="4601" y="19494"/>
                    <a:pt x="4925" y="19299"/>
                    <a:pt x="5011" y="18986"/>
                  </a:cubicBezTo>
                  <a:lnTo>
                    <a:pt x="6325" y="14008"/>
                  </a:lnTo>
                  <a:lnTo>
                    <a:pt x="10137" y="11799"/>
                  </a:lnTo>
                  <a:lnTo>
                    <a:pt x="10137" y="16507"/>
                  </a:lnTo>
                  <a:lnTo>
                    <a:pt x="6492" y="20142"/>
                  </a:lnTo>
                  <a:cubicBezTo>
                    <a:pt x="6259" y="20374"/>
                    <a:pt x="6259" y="20752"/>
                    <a:pt x="6492" y="20984"/>
                  </a:cubicBezTo>
                  <a:cubicBezTo>
                    <a:pt x="6724" y="21216"/>
                    <a:pt x="7102" y="21216"/>
                    <a:pt x="7334" y="20984"/>
                  </a:cubicBezTo>
                  <a:lnTo>
                    <a:pt x="10142" y="18188"/>
                  </a:lnTo>
                  <a:lnTo>
                    <a:pt x="10142" y="21006"/>
                  </a:lnTo>
                  <a:cubicBezTo>
                    <a:pt x="10142" y="21335"/>
                    <a:pt x="10407" y="21600"/>
                    <a:pt x="10737" y="21600"/>
                  </a:cubicBezTo>
                  <a:cubicBezTo>
                    <a:pt x="11066" y="21600"/>
                    <a:pt x="11331" y="21335"/>
                    <a:pt x="11331" y="21006"/>
                  </a:cubicBezTo>
                  <a:lnTo>
                    <a:pt x="11331" y="18188"/>
                  </a:lnTo>
                  <a:lnTo>
                    <a:pt x="14139" y="20984"/>
                  </a:lnTo>
                  <a:cubicBezTo>
                    <a:pt x="14371" y="21216"/>
                    <a:pt x="14749" y="21216"/>
                    <a:pt x="14981" y="20984"/>
                  </a:cubicBezTo>
                  <a:cubicBezTo>
                    <a:pt x="15214" y="20752"/>
                    <a:pt x="15214" y="20374"/>
                    <a:pt x="14981" y="20142"/>
                  </a:cubicBezTo>
                  <a:lnTo>
                    <a:pt x="11331" y="16507"/>
                  </a:lnTo>
                  <a:lnTo>
                    <a:pt x="11331" y="11799"/>
                  </a:lnTo>
                  <a:lnTo>
                    <a:pt x="15143" y="14008"/>
                  </a:lnTo>
                  <a:lnTo>
                    <a:pt x="16457" y="18986"/>
                  </a:lnTo>
                  <a:cubicBezTo>
                    <a:pt x="16543" y="19305"/>
                    <a:pt x="16867" y="19494"/>
                    <a:pt x="17186" y="19408"/>
                  </a:cubicBezTo>
                  <a:cubicBezTo>
                    <a:pt x="17504" y="19322"/>
                    <a:pt x="17692" y="18998"/>
                    <a:pt x="17606" y="18679"/>
                  </a:cubicBezTo>
                  <a:lnTo>
                    <a:pt x="16597" y="14845"/>
                  </a:lnTo>
                  <a:lnTo>
                    <a:pt x="19265" y="16394"/>
                  </a:lnTo>
                  <a:cubicBezTo>
                    <a:pt x="19551" y="16561"/>
                    <a:pt x="19913" y="16464"/>
                    <a:pt x="20080" y="16178"/>
                  </a:cubicBezTo>
                  <a:cubicBezTo>
                    <a:pt x="20248" y="15892"/>
                    <a:pt x="20151" y="15530"/>
                    <a:pt x="19864" y="15363"/>
                  </a:cubicBezTo>
                  <a:lnTo>
                    <a:pt x="17196" y="13819"/>
                  </a:lnTo>
                  <a:lnTo>
                    <a:pt x="21026" y="12793"/>
                  </a:lnTo>
                  <a:cubicBezTo>
                    <a:pt x="21344" y="12707"/>
                    <a:pt x="21534" y="12383"/>
                    <a:pt x="21448" y="12064"/>
                  </a:cubicBezTo>
                  <a:cubicBezTo>
                    <a:pt x="21377" y="11799"/>
                    <a:pt x="21133" y="11620"/>
                    <a:pt x="20874" y="11620"/>
                  </a:cubicBezTo>
                  <a:cubicBezTo>
                    <a:pt x="20825" y="11620"/>
                    <a:pt x="20772" y="11626"/>
                    <a:pt x="20718" y="11642"/>
                  </a:cubicBezTo>
                  <a:lnTo>
                    <a:pt x="15743" y="12977"/>
                  </a:lnTo>
                  <a:lnTo>
                    <a:pt x="11989" y="10800"/>
                  </a:lnTo>
                  <a:lnTo>
                    <a:pt x="15743" y="8623"/>
                  </a:lnTo>
                  <a:lnTo>
                    <a:pt x="20718" y="9958"/>
                  </a:lnTo>
                  <a:cubicBezTo>
                    <a:pt x="20772" y="9974"/>
                    <a:pt x="20820" y="9980"/>
                    <a:pt x="20874" y="9980"/>
                  </a:cubicBezTo>
                  <a:cubicBezTo>
                    <a:pt x="21138" y="9980"/>
                    <a:pt x="21377" y="9806"/>
                    <a:pt x="21448" y="9536"/>
                  </a:cubicBezTo>
                  <a:cubicBezTo>
                    <a:pt x="21534" y="9217"/>
                    <a:pt x="21344" y="8893"/>
                    <a:pt x="21026" y="8807"/>
                  </a:cubicBezTo>
                  <a:lnTo>
                    <a:pt x="17196" y="7781"/>
                  </a:lnTo>
                  <a:lnTo>
                    <a:pt x="19864" y="6237"/>
                  </a:lnTo>
                  <a:cubicBezTo>
                    <a:pt x="20151" y="6070"/>
                    <a:pt x="20248" y="5708"/>
                    <a:pt x="20080" y="5422"/>
                  </a:cubicBezTo>
                  <a:cubicBezTo>
                    <a:pt x="19913" y="5136"/>
                    <a:pt x="19551" y="5039"/>
                    <a:pt x="19265" y="5206"/>
                  </a:cubicBezTo>
                  <a:lnTo>
                    <a:pt x="16602" y="6750"/>
                  </a:lnTo>
                  <a:lnTo>
                    <a:pt x="17613" y="2916"/>
                  </a:lnTo>
                  <a:cubicBezTo>
                    <a:pt x="17699" y="2597"/>
                    <a:pt x="17504" y="2273"/>
                    <a:pt x="17191" y="2187"/>
                  </a:cubicBezTo>
                  <a:cubicBezTo>
                    <a:pt x="16872" y="2101"/>
                    <a:pt x="16548" y="2296"/>
                    <a:pt x="16462" y="2609"/>
                  </a:cubicBezTo>
                  <a:lnTo>
                    <a:pt x="15149" y="7587"/>
                  </a:lnTo>
                  <a:lnTo>
                    <a:pt x="11331" y="9806"/>
                  </a:lnTo>
                  <a:lnTo>
                    <a:pt x="11331" y="5098"/>
                  </a:lnTo>
                  <a:lnTo>
                    <a:pt x="14981" y="1463"/>
                  </a:lnTo>
                  <a:cubicBezTo>
                    <a:pt x="15214" y="1231"/>
                    <a:pt x="15214" y="853"/>
                    <a:pt x="14981" y="621"/>
                  </a:cubicBezTo>
                  <a:cubicBezTo>
                    <a:pt x="14749" y="389"/>
                    <a:pt x="14371" y="389"/>
                    <a:pt x="14139" y="621"/>
                  </a:cubicBezTo>
                  <a:lnTo>
                    <a:pt x="11331" y="3419"/>
                  </a:lnTo>
                  <a:lnTo>
                    <a:pt x="11331" y="594"/>
                  </a:lnTo>
                  <a:cubicBezTo>
                    <a:pt x="11331" y="265"/>
                    <a:pt x="11066" y="0"/>
                    <a:pt x="10737" y="0"/>
                  </a:cubicBezTo>
                  <a:close/>
                </a:path>
              </a:pathLst>
            </a:custGeom>
            <a:solidFill>
              <a:srgbClr val="929292">
                <a:alpha val="83073"/>
              </a:srgbClr>
            </a:solidFill>
            <a:ln w="12700" cap="flat">
              <a:noFill/>
              <a:miter lim="400000"/>
            </a:ln>
            <a:effectLst/>
          </p:spPr>
          <p:txBody>
            <a:bodyPr wrap="square" lIns="0" tIns="0" rIns="0" bIns="0" numCol="1" anchor="ctr">
              <a:noAutofit/>
            </a:bodyPr>
            <a:lstStyle/>
            <a:p>
              <a:pPr>
                <a:defRPr b="0" sz="3200">
                  <a:solidFill>
                    <a:schemeClr val="accent1">
                      <a:hueOff val="118245"/>
                      <a:lumOff val="-11372"/>
                    </a:schemeClr>
                  </a:solidFill>
                  <a:latin typeface="+mn-lt"/>
                  <a:ea typeface="+mn-ea"/>
                  <a:cs typeface="+mn-cs"/>
                  <a:sym typeface="Helvetica Neue Medium"/>
                </a:defRPr>
              </a:pPr>
            </a:p>
          </p:txBody>
        </p:sp>
        <p:sp>
          <p:nvSpPr>
            <p:cNvPr id="204" name="Snowflake"/>
            <p:cNvSpPr/>
            <p:nvPr/>
          </p:nvSpPr>
          <p:spPr>
            <a:xfrm>
              <a:off x="2822625" y="1806994"/>
              <a:ext cx="169778" cy="170849"/>
            </a:xfrm>
            <a:custGeom>
              <a:avLst/>
              <a:gdLst/>
              <a:ahLst/>
              <a:cxnLst>
                <a:cxn ang="0">
                  <a:pos x="wd2" y="hd2"/>
                </a:cxn>
                <a:cxn ang="5400000">
                  <a:pos x="wd2" y="hd2"/>
                </a:cxn>
                <a:cxn ang="10800000">
                  <a:pos x="wd2" y="hd2"/>
                </a:cxn>
                <a:cxn ang="16200000">
                  <a:pos x="wd2" y="hd2"/>
                </a:cxn>
              </a:cxnLst>
              <a:rect l="0" t="0" r="r" b="b"/>
              <a:pathLst>
                <a:path w="21469" h="21600" fill="norm" stroke="1" extrusionOk="0">
                  <a:moveTo>
                    <a:pt x="10737" y="0"/>
                  </a:moveTo>
                  <a:cubicBezTo>
                    <a:pt x="10407" y="0"/>
                    <a:pt x="10142" y="265"/>
                    <a:pt x="10142" y="594"/>
                  </a:cubicBezTo>
                  <a:lnTo>
                    <a:pt x="10142" y="3412"/>
                  </a:lnTo>
                  <a:lnTo>
                    <a:pt x="7334" y="616"/>
                  </a:lnTo>
                  <a:cubicBezTo>
                    <a:pt x="7102" y="384"/>
                    <a:pt x="6724" y="384"/>
                    <a:pt x="6492" y="616"/>
                  </a:cubicBezTo>
                  <a:cubicBezTo>
                    <a:pt x="6259" y="848"/>
                    <a:pt x="6259" y="1226"/>
                    <a:pt x="6492" y="1458"/>
                  </a:cubicBezTo>
                  <a:lnTo>
                    <a:pt x="10142" y="5093"/>
                  </a:lnTo>
                  <a:lnTo>
                    <a:pt x="10142" y="9801"/>
                  </a:lnTo>
                  <a:lnTo>
                    <a:pt x="6330" y="7592"/>
                  </a:lnTo>
                  <a:lnTo>
                    <a:pt x="5011" y="2614"/>
                  </a:lnTo>
                  <a:cubicBezTo>
                    <a:pt x="4925" y="2295"/>
                    <a:pt x="4601" y="2106"/>
                    <a:pt x="4282" y="2192"/>
                  </a:cubicBezTo>
                  <a:cubicBezTo>
                    <a:pt x="3964" y="2278"/>
                    <a:pt x="3774" y="2602"/>
                    <a:pt x="3860" y="2921"/>
                  </a:cubicBezTo>
                  <a:lnTo>
                    <a:pt x="4871" y="6755"/>
                  </a:lnTo>
                  <a:lnTo>
                    <a:pt x="2203" y="5206"/>
                  </a:lnTo>
                  <a:cubicBezTo>
                    <a:pt x="1917" y="5039"/>
                    <a:pt x="1555" y="5136"/>
                    <a:pt x="1388" y="5422"/>
                  </a:cubicBezTo>
                  <a:cubicBezTo>
                    <a:pt x="1220" y="5708"/>
                    <a:pt x="1317" y="6070"/>
                    <a:pt x="1604" y="6237"/>
                  </a:cubicBezTo>
                  <a:lnTo>
                    <a:pt x="4272" y="7781"/>
                  </a:lnTo>
                  <a:lnTo>
                    <a:pt x="442" y="8807"/>
                  </a:lnTo>
                  <a:cubicBezTo>
                    <a:pt x="124" y="8893"/>
                    <a:pt x="-66" y="9217"/>
                    <a:pt x="20" y="9536"/>
                  </a:cubicBezTo>
                  <a:cubicBezTo>
                    <a:pt x="91" y="9801"/>
                    <a:pt x="333" y="9980"/>
                    <a:pt x="593" y="9980"/>
                  </a:cubicBezTo>
                  <a:cubicBezTo>
                    <a:pt x="641" y="9980"/>
                    <a:pt x="696" y="9974"/>
                    <a:pt x="750" y="9958"/>
                  </a:cubicBezTo>
                  <a:lnTo>
                    <a:pt x="5724" y="8623"/>
                  </a:lnTo>
                  <a:lnTo>
                    <a:pt x="9477" y="10800"/>
                  </a:lnTo>
                  <a:lnTo>
                    <a:pt x="5724" y="12977"/>
                  </a:lnTo>
                  <a:lnTo>
                    <a:pt x="750" y="11642"/>
                  </a:lnTo>
                  <a:cubicBezTo>
                    <a:pt x="696" y="11626"/>
                    <a:pt x="647" y="11620"/>
                    <a:pt x="593" y="11620"/>
                  </a:cubicBezTo>
                  <a:cubicBezTo>
                    <a:pt x="328" y="11620"/>
                    <a:pt x="91" y="11794"/>
                    <a:pt x="20" y="12064"/>
                  </a:cubicBezTo>
                  <a:cubicBezTo>
                    <a:pt x="-66" y="12383"/>
                    <a:pt x="124" y="12707"/>
                    <a:pt x="442" y="12793"/>
                  </a:cubicBezTo>
                  <a:lnTo>
                    <a:pt x="4272" y="13819"/>
                  </a:lnTo>
                  <a:lnTo>
                    <a:pt x="1604" y="15363"/>
                  </a:lnTo>
                  <a:cubicBezTo>
                    <a:pt x="1317" y="15530"/>
                    <a:pt x="1220" y="15892"/>
                    <a:pt x="1388" y="16178"/>
                  </a:cubicBezTo>
                  <a:cubicBezTo>
                    <a:pt x="1555" y="16464"/>
                    <a:pt x="1917" y="16561"/>
                    <a:pt x="2203" y="16394"/>
                  </a:cubicBezTo>
                  <a:lnTo>
                    <a:pt x="4871" y="14845"/>
                  </a:lnTo>
                  <a:lnTo>
                    <a:pt x="3860" y="18679"/>
                  </a:lnTo>
                  <a:cubicBezTo>
                    <a:pt x="3774" y="18998"/>
                    <a:pt x="3969" y="19322"/>
                    <a:pt x="4282" y="19408"/>
                  </a:cubicBezTo>
                  <a:cubicBezTo>
                    <a:pt x="4601" y="19494"/>
                    <a:pt x="4925" y="19299"/>
                    <a:pt x="5011" y="18986"/>
                  </a:cubicBezTo>
                  <a:lnTo>
                    <a:pt x="6325" y="14008"/>
                  </a:lnTo>
                  <a:lnTo>
                    <a:pt x="10137" y="11799"/>
                  </a:lnTo>
                  <a:lnTo>
                    <a:pt x="10137" y="16507"/>
                  </a:lnTo>
                  <a:lnTo>
                    <a:pt x="6492" y="20142"/>
                  </a:lnTo>
                  <a:cubicBezTo>
                    <a:pt x="6259" y="20374"/>
                    <a:pt x="6259" y="20752"/>
                    <a:pt x="6492" y="20984"/>
                  </a:cubicBezTo>
                  <a:cubicBezTo>
                    <a:pt x="6724" y="21216"/>
                    <a:pt x="7102" y="21216"/>
                    <a:pt x="7334" y="20984"/>
                  </a:cubicBezTo>
                  <a:lnTo>
                    <a:pt x="10142" y="18188"/>
                  </a:lnTo>
                  <a:lnTo>
                    <a:pt x="10142" y="21006"/>
                  </a:lnTo>
                  <a:cubicBezTo>
                    <a:pt x="10142" y="21335"/>
                    <a:pt x="10407" y="21600"/>
                    <a:pt x="10737" y="21600"/>
                  </a:cubicBezTo>
                  <a:cubicBezTo>
                    <a:pt x="11066" y="21600"/>
                    <a:pt x="11331" y="21335"/>
                    <a:pt x="11331" y="21006"/>
                  </a:cubicBezTo>
                  <a:lnTo>
                    <a:pt x="11331" y="18188"/>
                  </a:lnTo>
                  <a:lnTo>
                    <a:pt x="14139" y="20984"/>
                  </a:lnTo>
                  <a:cubicBezTo>
                    <a:pt x="14371" y="21216"/>
                    <a:pt x="14749" y="21216"/>
                    <a:pt x="14981" y="20984"/>
                  </a:cubicBezTo>
                  <a:cubicBezTo>
                    <a:pt x="15214" y="20752"/>
                    <a:pt x="15214" y="20374"/>
                    <a:pt x="14981" y="20142"/>
                  </a:cubicBezTo>
                  <a:lnTo>
                    <a:pt x="11331" y="16507"/>
                  </a:lnTo>
                  <a:lnTo>
                    <a:pt x="11331" y="11799"/>
                  </a:lnTo>
                  <a:lnTo>
                    <a:pt x="15143" y="14008"/>
                  </a:lnTo>
                  <a:lnTo>
                    <a:pt x="16457" y="18986"/>
                  </a:lnTo>
                  <a:cubicBezTo>
                    <a:pt x="16543" y="19305"/>
                    <a:pt x="16867" y="19494"/>
                    <a:pt x="17186" y="19408"/>
                  </a:cubicBezTo>
                  <a:cubicBezTo>
                    <a:pt x="17504" y="19322"/>
                    <a:pt x="17692" y="18998"/>
                    <a:pt x="17606" y="18679"/>
                  </a:cubicBezTo>
                  <a:lnTo>
                    <a:pt x="16597" y="14845"/>
                  </a:lnTo>
                  <a:lnTo>
                    <a:pt x="19265" y="16394"/>
                  </a:lnTo>
                  <a:cubicBezTo>
                    <a:pt x="19551" y="16561"/>
                    <a:pt x="19913" y="16464"/>
                    <a:pt x="20080" y="16178"/>
                  </a:cubicBezTo>
                  <a:cubicBezTo>
                    <a:pt x="20248" y="15892"/>
                    <a:pt x="20151" y="15530"/>
                    <a:pt x="19864" y="15363"/>
                  </a:cubicBezTo>
                  <a:lnTo>
                    <a:pt x="17196" y="13819"/>
                  </a:lnTo>
                  <a:lnTo>
                    <a:pt x="21026" y="12793"/>
                  </a:lnTo>
                  <a:cubicBezTo>
                    <a:pt x="21344" y="12707"/>
                    <a:pt x="21534" y="12383"/>
                    <a:pt x="21448" y="12064"/>
                  </a:cubicBezTo>
                  <a:cubicBezTo>
                    <a:pt x="21377" y="11799"/>
                    <a:pt x="21133" y="11620"/>
                    <a:pt x="20874" y="11620"/>
                  </a:cubicBezTo>
                  <a:cubicBezTo>
                    <a:pt x="20825" y="11620"/>
                    <a:pt x="20772" y="11626"/>
                    <a:pt x="20718" y="11642"/>
                  </a:cubicBezTo>
                  <a:lnTo>
                    <a:pt x="15743" y="12977"/>
                  </a:lnTo>
                  <a:lnTo>
                    <a:pt x="11989" y="10800"/>
                  </a:lnTo>
                  <a:lnTo>
                    <a:pt x="15743" y="8623"/>
                  </a:lnTo>
                  <a:lnTo>
                    <a:pt x="20718" y="9958"/>
                  </a:lnTo>
                  <a:cubicBezTo>
                    <a:pt x="20772" y="9974"/>
                    <a:pt x="20820" y="9980"/>
                    <a:pt x="20874" y="9980"/>
                  </a:cubicBezTo>
                  <a:cubicBezTo>
                    <a:pt x="21138" y="9980"/>
                    <a:pt x="21377" y="9806"/>
                    <a:pt x="21448" y="9536"/>
                  </a:cubicBezTo>
                  <a:cubicBezTo>
                    <a:pt x="21534" y="9217"/>
                    <a:pt x="21344" y="8893"/>
                    <a:pt x="21026" y="8807"/>
                  </a:cubicBezTo>
                  <a:lnTo>
                    <a:pt x="17196" y="7781"/>
                  </a:lnTo>
                  <a:lnTo>
                    <a:pt x="19864" y="6237"/>
                  </a:lnTo>
                  <a:cubicBezTo>
                    <a:pt x="20151" y="6070"/>
                    <a:pt x="20248" y="5708"/>
                    <a:pt x="20080" y="5422"/>
                  </a:cubicBezTo>
                  <a:cubicBezTo>
                    <a:pt x="19913" y="5136"/>
                    <a:pt x="19551" y="5039"/>
                    <a:pt x="19265" y="5206"/>
                  </a:cubicBezTo>
                  <a:lnTo>
                    <a:pt x="16602" y="6750"/>
                  </a:lnTo>
                  <a:lnTo>
                    <a:pt x="17613" y="2916"/>
                  </a:lnTo>
                  <a:cubicBezTo>
                    <a:pt x="17699" y="2597"/>
                    <a:pt x="17504" y="2273"/>
                    <a:pt x="17191" y="2187"/>
                  </a:cubicBezTo>
                  <a:cubicBezTo>
                    <a:pt x="16872" y="2101"/>
                    <a:pt x="16548" y="2296"/>
                    <a:pt x="16462" y="2609"/>
                  </a:cubicBezTo>
                  <a:lnTo>
                    <a:pt x="15149" y="7587"/>
                  </a:lnTo>
                  <a:lnTo>
                    <a:pt x="11331" y="9806"/>
                  </a:lnTo>
                  <a:lnTo>
                    <a:pt x="11331" y="5098"/>
                  </a:lnTo>
                  <a:lnTo>
                    <a:pt x="14981" y="1463"/>
                  </a:lnTo>
                  <a:cubicBezTo>
                    <a:pt x="15214" y="1231"/>
                    <a:pt x="15214" y="853"/>
                    <a:pt x="14981" y="621"/>
                  </a:cubicBezTo>
                  <a:cubicBezTo>
                    <a:pt x="14749" y="389"/>
                    <a:pt x="14371" y="389"/>
                    <a:pt x="14139" y="621"/>
                  </a:cubicBezTo>
                  <a:lnTo>
                    <a:pt x="11331" y="3419"/>
                  </a:lnTo>
                  <a:lnTo>
                    <a:pt x="11331" y="594"/>
                  </a:lnTo>
                  <a:cubicBezTo>
                    <a:pt x="11331" y="265"/>
                    <a:pt x="11066" y="0"/>
                    <a:pt x="10737" y="0"/>
                  </a:cubicBezTo>
                  <a:close/>
                </a:path>
              </a:pathLst>
            </a:custGeom>
            <a:solidFill>
              <a:srgbClr val="929292">
                <a:alpha val="83073"/>
              </a:srgbClr>
            </a:solidFill>
            <a:ln w="12700" cap="flat">
              <a:noFill/>
              <a:miter lim="400000"/>
            </a:ln>
            <a:effectLst/>
          </p:spPr>
          <p:txBody>
            <a:bodyPr wrap="square" lIns="0" tIns="0" rIns="0" bIns="0" numCol="1" anchor="ctr">
              <a:noAutofit/>
            </a:bodyPr>
            <a:lstStyle/>
            <a:p>
              <a:pPr>
                <a:defRPr b="0" sz="3200">
                  <a:solidFill>
                    <a:schemeClr val="accent1">
                      <a:hueOff val="118245"/>
                      <a:lumOff val="-11372"/>
                    </a:schemeClr>
                  </a:solidFill>
                  <a:latin typeface="+mn-lt"/>
                  <a:ea typeface="+mn-ea"/>
                  <a:cs typeface="+mn-cs"/>
                  <a:sym typeface="Helvetica Neue Medium"/>
                </a:defRPr>
              </a:pPr>
            </a:p>
          </p:txBody>
        </p:sp>
        <p:sp>
          <p:nvSpPr>
            <p:cNvPr id="205" name="Snowflake"/>
            <p:cNvSpPr/>
            <p:nvPr/>
          </p:nvSpPr>
          <p:spPr>
            <a:xfrm>
              <a:off x="5013710" y="2744145"/>
              <a:ext cx="169777" cy="170848"/>
            </a:xfrm>
            <a:custGeom>
              <a:avLst/>
              <a:gdLst/>
              <a:ahLst/>
              <a:cxnLst>
                <a:cxn ang="0">
                  <a:pos x="wd2" y="hd2"/>
                </a:cxn>
                <a:cxn ang="5400000">
                  <a:pos x="wd2" y="hd2"/>
                </a:cxn>
                <a:cxn ang="10800000">
                  <a:pos x="wd2" y="hd2"/>
                </a:cxn>
                <a:cxn ang="16200000">
                  <a:pos x="wd2" y="hd2"/>
                </a:cxn>
              </a:cxnLst>
              <a:rect l="0" t="0" r="r" b="b"/>
              <a:pathLst>
                <a:path w="21469" h="21600" fill="norm" stroke="1" extrusionOk="0">
                  <a:moveTo>
                    <a:pt x="10737" y="0"/>
                  </a:moveTo>
                  <a:cubicBezTo>
                    <a:pt x="10407" y="0"/>
                    <a:pt x="10142" y="265"/>
                    <a:pt x="10142" y="594"/>
                  </a:cubicBezTo>
                  <a:lnTo>
                    <a:pt x="10142" y="3412"/>
                  </a:lnTo>
                  <a:lnTo>
                    <a:pt x="7334" y="616"/>
                  </a:lnTo>
                  <a:cubicBezTo>
                    <a:pt x="7102" y="384"/>
                    <a:pt x="6724" y="384"/>
                    <a:pt x="6492" y="616"/>
                  </a:cubicBezTo>
                  <a:cubicBezTo>
                    <a:pt x="6259" y="848"/>
                    <a:pt x="6259" y="1226"/>
                    <a:pt x="6492" y="1458"/>
                  </a:cubicBezTo>
                  <a:lnTo>
                    <a:pt x="10142" y="5093"/>
                  </a:lnTo>
                  <a:lnTo>
                    <a:pt x="10142" y="9801"/>
                  </a:lnTo>
                  <a:lnTo>
                    <a:pt x="6330" y="7592"/>
                  </a:lnTo>
                  <a:lnTo>
                    <a:pt x="5011" y="2614"/>
                  </a:lnTo>
                  <a:cubicBezTo>
                    <a:pt x="4925" y="2295"/>
                    <a:pt x="4601" y="2106"/>
                    <a:pt x="4282" y="2192"/>
                  </a:cubicBezTo>
                  <a:cubicBezTo>
                    <a:pt x="3964" y="2278"/>
                    <a:pt x="3774" y="2602"/>
                    <a:pt x="3860" y="2921"/>
                  </a:cubicBezTo>
                  <a:lnTo>
                    <a:pt x="4871" y="6755"/>
                  </a:lnTo>
                  <a:lnTo>
                    <a:pt x="2203" y="5206"/>
                  </a:lnTo>
                  <a:cubicBezTo>
                    <a:pt x="1917" y="5039"/>
                    <a:pt x="1555" y="5136"/>
                    <a:pt x="1388" y="5422"/>
                  </a:cubicBezTo>
                  <a:cubicBezTo>
                    <a:pt x="1220" y="5708"/>
                    <a:pt x="1317" y="6070"/>
                    <a:pt x="1604" y="6237"/>
                  </a:cubicBezTo>
                  <a:lnTo>
                    <a:pt x="4272" y="7781"/>
                  </a:lnTo>
                  <a:lnTo>
                    <a:pt x="442" y="8807"/>
                  </a:lnTo>
                  <a:cubicBezTo>
                    <a:pt x="124" y="8893"/>
                    <a:pt x="-66" y="9217"/>
                    <a:pt x="20" y="9536"/>
                  </a:cubicBezTo>
                  <a:cubicBezTo>
                    <a:pt x="91" y="9801"/>
                    <a:pt x="333" y="9980"/>
                    <a:pt x="593" y="9980"/>
                  </a:cubicBezTo>
                  <a:cubicBezTo>
                    <a:pt x="641" y="9980"/>
                    <a:pt x="696" y="9974"/>
                    <a:pt x="750" y="9958"/>
                  </a:cubicBezTo>
                  <a:lnTo>
                    <a:pt x="5724" y="8623"/>
                  </a:lnTo>
                  <a:lnTo>
                    <a:pt x="9477" y="10800"/>
                  </a:lnTo>
                  <a:lnTo>
                    <a:pt x="5724" y="12977"/>
                  </a:lnTo>
                  <a:lnTo>
                    <a:pt x="750" y="11642"/>
                  </a:lnTo>
                  <a:cubicBezTo>
                    <a:pt x="696" y="11626"/>
                    <a:pt x="647" y="11620"/>
                    <a:pt x="593" y="11620"/>
                  </a:cubicBezTo>
                  <a:cubicBezTo>
                    <a:pt x="328" y="11620"/>
                    <a:pt x="91" y="11794"/>
                    <a:pt x="20" y="12064"/>
                  </a:cubicBezTo>
                  <a:cubicBezTo>
                    <a:pt x="-66" y="12383"/>
                    <a:pt x="124" y="12707"/>
                    <a:pt x="442" y="12793"/>
                  </a:cubicBezTo>
                  <a:lnTo>
                    <a:pt x="4272" y="13819"/>
                  </a:lnTo>
                  <a:lnTo>
                    <a:pt x="1604" y="15363"/>
                  </a:lnTo>
                  <a:cubicBezTo>
                    <a:pt x="1317" y="15530"/>
                    <a:pt x="1220" y="15892"/>
                    <a:pt x="1388" y="16178"/>
                  </a:cubicBezTo>
                  <a:cubicBezTo>
                    <a:pt x="1555" y="16464"/>
                    <a:pt x="1917" y="16561"/>
                    <a:pt x="2203" y="16394"/>
                  </a:cubicBezTo>
                  <a:lnTo>
                    <a:pt x="4871" y="14845"/>
                  </a:lnTo>
                  <a:lnTo>
                    <a:pt x="3860" y="18679"/>
                  </a:lnTo>
                  <a:cubicBezTo>
                    <a:pt x="3774" y="18998"/>
                    <a:pt x="3969" y="19322"/>
                    <a:pt x="4282" y="19408"/>
                  </a:cubicBezTo>
                  <a:cubicBezTo>
                    <a:pt x="4601" y="19494"/>
                    <a:pt x="4925" y="19299"/>
                    <a:pt x="5011" y="18986"/>
                  </a:cubicBezTo>
                  <a:lnTo>
                    <a:pt x="6325" y="14008"/>
                  </a:lnTo>
                  <a:lnTo>
                    <a:pt x="10137" y="11799"/>
                  </a:lnTo>
                  <a:lnTo>
                    <a:pt x="10137" y="16507"/>
                  </a:lnTo>
                  <a:lnTo>
                    <a:pt x="6492" y="20142"/>
                  </a:lnTo>
                  <a:cubicBezTo>
                    <a:pt x="6259" y="20374"/>
                    <a:pt x="6259" y="20752"/>
                    <a:pt x="6492" y="20984"/>
                  </a:cubicBezTo>
                  <a:cubicBezTo>
                    <a:pt x="6724" y="21216"/>
                    <a:pt x="7102" y="21216"/>
                    <a:pt x="7334" y="20984"/>
                  </a:cubicBezTo>
                  <a:lnTo>
                    <a:pt x="10142" y="18188"/>
                  </a:lnTo>
                  <a:lnTo>
                    <a:pt x="10142" y="21006"/>
                  </a:lnTo>
                  <a:cubicBezTo>
                    <a:pt x="10142" y="21335"/>
                    <a:pt x="10407" y="21600"/>
                    <a:pt x="10737" y="21600"/>
                  </a:cubicBezTo>
                  <a:cubicBezTo>
                    <a:pt x="11066" y="21600"/>
                    <a:pt x="11331" y="21335"/>
                    <a:pt x="11331" y="21006"/>
                  </a:cubicBezTo>
                  <a:lnTo>
                    <a:pt x="11331" y="18188"/>
                  </a:lnTo>
                  <a:lnTo>
                    <a:pt x="14139" y="20984"/>
                  </a:lnTo>
                  <a:cubicBezTo>
                    <a:pt x="14371" y="21216"/>
                    <a:pt x="14749" y="21216"/>
                    <a:pt x="14981" y="20984"/>
                  </a:cubicBezTo>
                  <a:cubicBezTo>
                    <a:pt x="15214" y="20752"/>
                    <a:pt x="15214" y="20374"/>
                    <a:pt x="14981" y="20142"/>
                  </a:cubicBezTo>
                  <a:lnTo>
                    <a:pt x="11331" y="16507"/>
                  </a:lnTo>
                  <a:lnTo>
                    <a:pt x="11331" y="11799"/>
                  </a:lnTo>
                  <a:lnTo>
                    <a:pt x="15143" y="14008"/>
                  </a:lnTo>
                  <a:lnTo>
                    <a:pt x="16457" y="18986"/>
                  </a:lnTo>
                  <a:cubicBezTo>
                    <a:pt x="16543" y="19305"/>
                    <a:pt x="16867" y="19494"/>
                    <a:pt x="17186" y="19408"/>
                  </a:cubicBezTo>
                  <a:cubicBezTo>
                    <a:pt x="17504" y="19322"/>
                    <a:pt x="17692" y="18998"/>
                    <a:pt x="17606" y="18679"/>
                  </a:cubicBezTo>
                  <a:lnTo>
                    <a:pt x="16597" y="14845"/>
                  </a:lnTo>
                  <a:lnTo>
                    <a:pt x="19265" y="16394"/>
                  </a:lnTo>
                  <a:cubicBezTo>
                    <a:pt x="19551" y="16561"/>
                    <a:pt x="19913" y="16464"/>
                    <a:pt x="20080" y="16178"/>
                  </a:cubicBezTo>
                  <a:cubicBezTo>
                    <a:pt x="20248" y="15892"/>
                    <a:pt x="20151" y="15530"/>
                    <a:pt x="19864" y="15363"/>
                  </a:cubicBezTo>
                  <a:lnTo>
                    <a:pt x="17196" y="13819"/>
                  </a:lnTo>
                  <a:lnTo>
                    <a:pt x="21026" y="12793"/>
                  </a:lnTo>
                  <a:cubicBezTo>
                    <a:pt x="21344" y="12707"/>
                    <a:pt x="21534" y="12383"/>
                    <a:pt x="21448" y="12064"/>
                  </a:cubicBezTo>
                  <a:cubicBezTo>
                    <a:pt x="21377" y="11799"/>
                    <a:pt x="21133" y="11620"/>
                    <a:pt x="20874" y="11620"/>
                  </a:cubicBezTo>
                  <a:cubicBezTo>
                    <a:pt x="20825" y="11620"/>
                    <a:pt x="20772" y="11626"/>
                    <a:pt x="20718" y="11642"/>
                  </a:cubicBezTo>
                  <a:lnTo>
                    <a:pt x="15743" y="12977"/>
                  </a:lnTo>
                  <a:lnTo>
                    <a:pt x="11989" y="10800"/>
                  </a:lnTo>
                  <a:lnTo>
                    <a:pt x="15743" y="8623"/>
                  </a:lnTo>
                  <a:lnTo>
                    <a:pt x="20718" y="9958"/>
                  </a:lnTo>
                  <a:cubicBezTo>
                    <a:pt x="20772" y="9974"/>
                    <a:pt x="20820" y="9980"/>
                    <a:pt x="20874" y="9980"/>
                  </a:cubicBezTo>
                  <a:cubicBezTo>
                    <a:pt x="21138" y="9980"/>
                    <a:pt x="21377" y="9806"/>
                    <a:pt x="21448" y="9536"/>
                  </a:cubicBezTo>
                  <a:cubicBezTo>
                    <a:pt x="21534" y="9217"/>
                    <a:pt x="21344" y="8893"/>
                    <a:pt x="21026" y="8807"/>
                  </a:cubicBezTo>
                  <a:lnTo>
                    <a:pt x="17196" y="7781"/>
                  </a:lnTo>
                  <a:lnTo>
                    <a:pt x="19864" y="6237"/>
                  </a:lnTo>
                  <a:cubicBezTo>
                    <a:pt x="20151" y="6070"/>
                    <a:pt x="20248" y="5708"/>
                    <a:pt x="20080" y="5422"/>
                  </a:cubicBezTo>
                  <a:cubicBezTo>
                    <a:pt x="19913" y="5136"/>
                    <a:pt x="19551" y="5039"/>
                    <a:pt x="19265" y="5206"/>
                  </a:cubicBezTo>
                  <a:lnTo>
                    <a:pt x="16602" y="6750"/>
                  </a:lnTo>
                  <a:lnTo>
                    <a:pt x="17613" y="2916"/>
                  </a:lnTo>
                  <a:cubicBezTo>
                    <a:pt x="17699" y="2597"/>
                    <a:pt x="17504" y="2273"/>
                    <a:pt x="17191" y="2187"/>
                  </a:cubicBezTo>
                  <a:cubicBezTo>
                    <a:pt x="16872" y="2101"/>
                    <a:pt x="16548" y="2296"/>
                    <a:pt x="16462" y="2609"/>
                  </a:cubicBezTo>
                  <a:lnTo>
                    <a:pt x="15149" y="7587"/>
                  </a:lnTo>
                  <a:lnTo>
                    <a:pt x="11331" y="9806"/>
                  </a:lnTo>
                  <a:lnTo>
                    <a:pt x="11331" y="5098"/>
                  </a:lnTo>
                  <a:lnTo>
                    <a:pt x="14981" y="1463"/>
                  </a:lnTo>
                  <a:cubicBezTo>
                    <a:pt x="15214" y="1231"/>
                    <a:pt x="15214" y="853"/>
                    <a:pt x="14981" y="621"/>
                  </a:cubicBezTo>
                  <a:cubicBezTo>
                    <a:pt x="14749" y="389"/>
                    <a:pt x="14371" y="389"/>
                    <a:pt x="14139" y="621"/>
                  </a:cubicBezTo>
                  <a:lnTo>
                    <a:pt x="11331" y="3419"/>
                  </a:lnTo>
                  <a:lnTo>
                    <a:pt x="11331" y="594"/>
                  </a:lnTo>
                  <a:cubicBezTo>
                    <a:pt x="11331" y="265"/>
                    <a:pt x="11066" y="0"/>
                    <a:pt x="10737" y="0"/>
                  </a:cubicBezTo>
                  <a:close/>
                </a:path>
              </a:pathLst>
            </a:custGeom>
            <a:solidFill>
              <a:srgbClr val="929292">
                <a:alpha val="83073"/>
              </a:srgbClr>
            </a:solidFill>
            <a:ln w="12700" cap="flat">
              <a:noFill/>
              <a:miter lim="400000"/>
            </a:ln>
            <a:effectLst/>
          </p:spPr>
          <p:txBody>
            <a:bodyPr wrap="square" lIns="0" tIns="0" rIns="0" bIns="0" numCol="1" anchor="ctr">
              <a:noAutofit/>
            </a:bodyPr>
            <a:lstStyle/>
            <a:p>
              <a:pPr>
                <a:defRPr b="0" sz="3200">
                  <a:solidFill>
                    <a:schemeClr val="accent1">
                      <a:hueOff val="118245"/>
                      <a:lumOff val="-11372"/>
                    </a:schemeClr>
                  </a:solidFill>
                  <a:latin typeface="+mn-lt"/>
                  <a:ea typeface="+mn-ea"/>
                  <a:cs typeface="+mn-cs"/>
                  <a:sym typeface="Helvetica Neue Medium"/>
                </a:defRPr>
              </a:pPr>
            </a:p>
          </p:txBody>
        </p:sp>
        <p:sp>
          <p:nvSpPr>
            <p:cNvPr id="206" name="Snowflake"/>
            <p:cNvSpPr/>
            <p:nvPr/>
          </p:nvSpPr>
          <p:spPr>
            <a:xfrm>
              <a:off x="3555397" y="2044931"/>
              <a:ext cx="169777" cy="170848"/>
            </a:xfrm>
            <a:custGeom>
              <a:avLst/>
              <a:gdLst/>
              <a:ahLst/>
              <a:cxnLst>
                <a:cxn ang="0">
                  <a:pos x="wd2" y="hd2"/>
                </a:cxn>
                <a:cxn ang="5400000">
                  <a:pos x="wd2" y="hd2"/>
                </a:cxn>
                <a:cxn ang="10800000">
                  <a:pos x="wd2" y="hd2"/>
                </a:cxn>
                <a:cxn ang="16200000">
                  <a:pos x="wd2" y="hd2"/>
                </a:cxn>
              </a:cxnLst>
              <a:rect l="0" t="0" r="r" b="b"/>
              <a:pathLst>
                <a:path w="21469" h="21600" fill="norm" stroke="1" extrusionOk="0">
                  <a:moveTo>
                    <a:pt x="10737" y="0"/>
                  </a:moveTo>
                  <a:cubicBezTo>
                    <a:pt x="10407" y="0"/>
                    <a:pt x="10142" y="265"/>
                    <a:pt x="10142" y="594"/>
                  </a:cubicBezTo>
                  <a:lnTo>
                    <a:pt x="10142" y="3412"/>
                  </a:lnTo>
                  <a:lnTo>
                    <a:pt x="7334" y="616"/>
                  </a:lnTo>
                  <a:cubicBezTo>
                    <a:pt x="7102" y="384"/>
                    <a:pt x="6724" y="384"/>
                    <a:pt x="6492" y="616"/>
                  </a:cubicBezTo>
                  <a:cubicBezTo>
                    <a:pt x="6259" y="848"/>
                    <a:pt x="6259" y="1226"/>
                    <a:pt x="6492" y="1458"/>
                  </a:cubicBezTo>
                  <a:lnTo>
                    <a:pt x="10142" y="5093"/>
                  </a:lnTo>
                  <a:lnTo>
                    <a:pt x="10142" y="9801"/>
                  </a:lnTo>
                  <a:lnTo>
                    <a:pt x="6330" y="7592"/>
                  </a:lnTo>
                  <a:lnTo>
                    <a:pt x="5011" y="2614"/>
                  </a:lnTo>
                  <a:cubicBezTo>
                    <a:pt x="4925" y="2295"/>
                    <a:pt x="4601" y="2106"/>
                    <a:pt x="4282" y="2192"/>
                  </a:cubicBezTo>
                  <a:cubicBezTo>
                    <a:pt x="3964" y="2278"/>
                    <a:pt x="3774" y="2602"/>
                    <a:pt x="3860" y="2921"/>
                  </a:cubicBezTo>
                  <a:lnTo>
                    <a:pt x="4871" y="6755"/>
                  </a:lnTo>
                  <a:lnTo>
                    <a:pt x="2203" y="5206"/>
                  </a:lnTo>
                  <a:cubicBezTo>
                    <a:pt x="1917" y="5039"/>
                    <a:pt x="1555" y="5136"/>
                    <a:pt x="1388" y="5422"/>
                  </a:cubicBezTo>
                  <a:cubicBezTo>
                    <a:pt x="1220" y="5708"/>
                    <a:pt x="1317" y="6070"/>
                    <a:pt x="1604" y="6237"/>
                  </a:cubicBezTo>
                  <a:lnTo>
                    <a:pt x="4272" y="7781"/>
                  </a:lnTo>
                  <a:lnTo>
                    <a:pt x="442" y="8807"/>
                  </a:lnTo>
                  <a:cubicBezTo>
                    <a:pt x="124" y="8893"/>
                    <a:pt x="-66" y="9217"/>
                    <a:pt x="20" y="9536"/>
                  </a:cubicBezTo>
                  <a:cubicBezTo>
                    <a:pt x="91" y="9801"/>
                    <a:pt x="333" y="9980"/>
                    <a:pt x="593" y="9980"/>
                  </a:cubicBezTo>
                  <a:cubicBezTo>
                    <a:pt x="641" y="9980"/>
                    <a:pt x="696" y="9974"/>
                    <a:pt x="750" y="9958"/>
                  </a:cubicBezTo>
                  <a:lnTo>
                    <a:pt x="5724" y="8623"/>
                  </a:lnTo>
                  <a:lnTo>
                    <a:pt x="9477" y="10800"/>
                  </a:lnTo>
                  <a:lnTo>
                    <a:pt x="5724" y="12977"/>
                  </a:lnTo>
                  <a:lnTo>
                    <a:pt x="750" y="11642"/>
                  </a:lnTo>
                  <a:cubicBezTo>
                    <a:pt x="696" y="11626"/>
                    <a:pt x="647" y="11620"/>
                    <a:pt x="593" y="11620"/>
                  </a:cubicBezTo>
                  <a:cubicBezTo>
                    <a:pt x="328" y="11620"/>
                    <a:pt x="91" y="11794"/>
                    <a:pt x="20" y="12064"/>
                  </a:cubicBezTo>
                  <a:cubicBezTo>
                    <a:pt x="-66" y="12383"/>
                    <a:pt x="124" y="12707"/>
                    <a:pt x="442" y="12793"/>
                  </a:cubicBezTo>
                  <a:lnTo>
                    <a:pt x="4272" y="13819"/>
                  </a:lnTo>
                  <a:lnTo>
                    <a:pt x="1604" y="15363"/>
                  </a:lnTo>
                  <a:cubicBezTo>
                    <a:pt x="1317" y="15530"/>
                    <a:pt x="1220" y="15892"/>
                    <a:pt x="1388" y="16178"/>
                  </a:cubicBezTo>
                  <a:cubicBezTo>
                    <a:pt x="1555" y="16464"/>
                    <a:pt x="1917" y="16561"/>
                    <a:pt x="2203" y="16394"/>
                  </a:cubicBezTo>
                  <a:lnTo>
                    <a:pt x="4871" y="14845"/>
                  </a:lnTo>
                  <a:lnTo>
                    <a:pt x="3860" y="18679"/>
                  </a:lnTo>
                  <a:cubicBezTo>
                    <a:pt x="3774" y="18998"/>
                    <a:pt x="3969" y="19322"/>
                    <a:pt x="4282" y="19408"/>
                  </a:cubicBezTo>
                  <a:cubicBezTo>
                    <a:pt x="4601" y="19494"/>
                    <a:pt x="4925" y="19299"/>
                    <a:pt x="5011" y="18986"/>
                  </a:cubicBezTo>
                  <a:lnTo>
                    <a:pt x="6325" y="14008"/>
                  </a:lnTo>
                  <a:lnTo>
                    <a:pt x="10137" y="11799"/>
                  </a:lnTo>
                  <a:lnTo>
                    <a:pt x="10137" y="16507"/>
                  </a:lnTo>
                  <a:lnTo>
                    <a:pt x="6492" y="20142"/>
                  </a:lnTo>
                  <a:cubicBezTo>
                    <a:pt x="6259" y="20374"/>
                    <a:pt x="6259" y="20752"/>
                    <a:pt x="6492" y="20984"/>
                  </a:cubicBezTo>
                  <a:cubicBezTo>
                    <a:pt x="6724" y="21216"/>
                    <a:pt x="7102" y="21216"/>
                    <a:pt x="7334" y="20984"/>
                  </a:cubicBezTo>
                  <a:lnTo>
                    <a:pt x="10142" y="18188"/>
                  </a:lnTo>
                  <a:lnTo>
                    <a:pt x="10142" y="21006"/>
                  </a:lnTo>
                  <a:cubicBezTo>
                    <a:pt x="10142" y="21335"/>
                    <a:pt x="10407" y="21600"/>
                    <a:pt x="10737" y="21600"/>
                  </a:cubicBezTo>
                  <a:cubicBezTo>
                    <a:pt x="11066" y="21600"/>
                    <a:pt x="11331" y="21335"/>
                    <a:pt x="11331" y="21006"/>
                  </a:cubicBezTo>
                  <a:lnTo>
                    <a:pt x="11331" y="18188"/>
                  </a:lnTo>
                  <a:lnTo>
                    <a:pt x="14139" y="20984"/>
                  </a:lnTo>
                  <a:cubicBezTo>
                    <a:pt x="14371" y="21216"/>
                    <a:pt x="14749" y="21216"/>
                    <a:pt x="14981" y="20984"/>
                  </a:cubicBezTo>
                  <a:cubicBezTo>
                    <a:pt x="15214" y="20752"/>
                    <a:pt x="15214" y="20374"/>
                    <a:pt x="14981" y="20142"/>
                  </a:cubicBezTo>
                  <a:lnTo>
                    <a:pt x="11331" y="16507"/>
                  </a:lnTo>
                  <a:lnTo>
                    <a:pt x="11331" y="11799"/>
                  </a:lnTo>
                  <a:lnTo>
                    <a:pt x="15143" y="14008"/>
                  </a:lnTo>
                  <a:lnTo>
                    <a:pt x="16457" y="18986"/>
                  </a:lnTo>
                  <a:cubicBezTo>
                    <a:pt x="16543" y="19305"/>
                    <a:pt x="16867" y="19494"/>
                    <a:pt x="17186" y="19408"/>
                  </a:cubicBezTo>
                  <a:cubicBezTo>
                    <a:pt x="17504" y="19322"/>
                    <a:pt x="17692" y="18998"/>
                    <a:pt x="17606" y="18679"/>
                  </a:cubicBezTo>
                  <a:lnTo>
                    <a:pt x="16597" y="14845"/>
                  </a:lnTo>
                  <a:lnTo>
                    <a:pt x="19265" y="16394"/>
                  </a:lnTo>
                  <a:cubicBezTo>
                    <a:pt x="19551" y="16561"/>
                    <a:pt x="19913" y="16464"/>
                    <a:pt x="20080" y="16178"/>
                  </a:cubicBezTo>
                  <a:cubicBezTo>
                    <a:pt x="20248" y="15892"/>
                    <a:pt x="20151" y="15530"/>
                    <a:pt x="19864" y="15363"/>
                  </a:cubicBezTo>
                  <a:lnTo>
                    <a:pt x="17196" y="13819"/>
                  </a:lnTo>
                  <a:lnTo>
                    <a:pt x="21026" y="12793"/>
                  </a:lnTo>
                  <a:cubicBezTo>
                    <a:pt x="21344" y="12707"/>
                    <a:pt x="21534" y="12383"/>
                    <a:pt x="21448" y="12064"/>
                  </a:cubicBezTo>
                  <a:cubicBezTo>
                    <a:pt x="21377" y="11799"/>
                    <a:pt x="21133" y="11620"/>
                    <a:pt x="20874" y="11620"/>
                  </a:cubicBezTo>
                  <a:cubicBezTo>
                    <a:pt x="20825" y="11620"/>
                    <a:pt x="20772" y="11626"/>
                    <a:pt x="20718" y="11642"/>
                  </a:cubicBezTo>
                  <a:lnTo>
                    <a:pt x="15743" y="12977"/>
                  </a:lnTo>
                  <a:lnTo>
                    <a:pt x="11989" y="10800"/>
                  </a:lnTo>
                  <a:lnTo>
                    <a:pt x="15743" y="8623"/>
                  </a:lnTo>
                  <a:lnTo>
                    <a:pt x="20718" y="9958"/>
                  </a:lnTo>
                  <a:cubicBezTo>
                    <a:pt x="20772" y="9974"/>
                    <a:pt x="20820" y="9980"/>
                    <a:pt x="20874" y="9980"/>
                  </a:cubicBezTo>
                  <a:cubicBezTo>
                    <a:pt x="21138" y="9980"/>
                    <a:pt x="21377" y="9806"/>
                    <a:pt x="21448" y="9536"/>
                  </a:cubicBezTo>
                  <a:cubicBezTo>
                    <a:pt x="21534" y="9217"/>
                    <a:pt x="21344" y="8893"/>
                    <a:pt x="21026" y="8807"/>
                  </a:cubicBezTo>
                  <a:lnTo>
                    <a:pt x="17196" y="7781"/>
                  </a:lnTo>
                  <a:lnTo>
                    <a:pt x="19864" y="6237"/>
                  </a:lnTo>
                  <a:cubicBezTo>
                    <a:pt x="20151" y="6070"/>
                    <a:pt x="20248" y="5708"/>
                    <a:pt x="20080" y="5422"/>
                  </a:cubicBezTo>
                  <a:cubicBezTo>
                    <a:pt x="19913" y="5136"/>
                    <a:pt x="19551" y="5039"/>
                    <a:pt x="19265" y="5206"/>
                  </a:cubicBezTo>
                  <a:lnTo>
                    <a:pt x="16602" y="6750"/>
                  </a:lnTo>
                  <a:lnTo>
                    <a:pt x="17613" y="2916"/>
                  </a:lnTo>
                  <a:cubicBezTo>
                    <a:pt x="17699" y="2597"/>
                    <a:pt x="17504" y="2273"/>
                    <a:pt x="17191" y="2187"/>
                  </a:cubicBezTo>
                  <a:cubicBezTo>
                    <a:pt x="16872" y="2101"/>
                    <a:pt x="16548" y="2296"/>
                    <a:pt x="16462" y="2609"/>
                  </a:cubicBezTo>
                  <a:lnTo>
                    <a:pt x="15149" y="7587"/>
                  </a:lnTo>
                  <a:lnTo>
                    <a:pt x="11331" y="9806"/>
                  </a:lnTo>
                  <a:lnTo>
                    <a:pt x="11331" y="5098"/>
                  </a:lnTo>
                  <a:lnTo>
                    <a:pt x="14981" y="1463"/>
                  </a:lnTo>
                  <a:cubicBezTo>
                    <a:pt x="15214" y="1231"/>
                    <a:pt x="15214" y="853"/>
                    <a:pt x="14981" y="621"/>
                  </a:cubicBezTo>
                  <a:cubicBezTo>
                    <a:pt x="14749" y="389"/>
                    <a:pt x="14371" y="389"/>
                    <a:pt x="14139" y="621"/>
                  </a:cubicBezTo>
                  <a:lnTo>
                    <a:pt x="11331" y="3419"/>
                  </a:lnTo>
                  <a:lnTo>
                    <a:pt x="11331" y="594"/>
                  </a:lnTo>
                  <a:cubicBezTo>
                    <a:pt x="11331" y="265"/>
                    <a:pt x="11066" y="0"/>
                    <a:pt x="10737" y="0"/>
                  </a:cubicBezTo>
                  <a:close/>
                </a:path>
              </a:pathLst>
            </a:custGeom>
            <a:solidFill>
              <a:srgbClr val="929292">
                <a:alpha val="83073"/>
              </a:srgbClr>
            </a:solidFill>
            <a:ln w="12700" cap="flat">
              <a:noFill/>
              <a:miter lim="400000"/>
            </a:ln>
            <a:effectLst/>
          </p:spPr>
          <p:txBody>
            <a:bodyPr wrap="square" lIns="0" tIns="0" rIns="0" bIns="0" numCol="1" anchor="ctr">
              <a:noAutofit/>
            </a:bodyPr>
            <a:lstStyle/>
            <a:p>
              <a:pPr>
                <a:defRPr b="0" sz="3200">
                  <a:solidFill>
                    <a:schemeClr val="accent1">
                      <a:hueOff val="118245"/>
                      <a:lumOff val="-11372"/>
                    </a:schemeClr>
                  </a:solidFill>
                  <a:latin typeface="+mn-lt"/>
                  <a:ea typeface="+mn-ea"/>
                  <a:cs typeface="+mn-cs"/>
                  <a:sym typeface="Helvetica Neue Medium"/>
                </a:defRPr>
              </a:pPr>
            </a:p>
          </p:txBody>
        </p:sp>
        <p:sp>
          <p:nvSpPr>
            <p:cNvPr id="207" name="Snowflake"/>
            <p:cNvSpPr/>
            <p:nvPr/>
          </p:nvSpPr>
          <p:spPr>
            <a:xfrm>
              <a:off x="3976202" y="2411539"/>
              <a:ext cx="169777" cy="170848"/>
            </a:xfrm>
            <a:custGeom>
              <a:avLst/>
              <a:gdLst/>
              <a:ahLst/>
              <a:cxnLst>
                <a:cxn ang="0">
                  <a:pos x="wd2" y="hd2"/>
                </a:cxn>
                <a:cxn ang="5400000">
                  <a:pos x="wd2" y="hd2"/>
                </a:cxn>
                <a:cxn ang="10800000">
                  <a:pos x="wd2" y="hd2"/>
                </a:cxn>
                <a:cxn ang="16200000">
                  <a:pos x="wd2" y="hd2"/>
                </a:cxn>
              </a:cxnLst>
              <a:rect l="0" t="0" r="r" b="b"/>
              <a:pathLst>
                <a:path w="21469" h="21600" fill="norm" stroke="1" extrusionOk="0">
                  <a:moveTo>
                    <a:pt x="10737" y="0"/>
                  </a:moveTo>
                  <a:cubicBezTo>
                    <a:pt x="10407" y="0"/>
                    <a:pt x="10142" y="265"/>
                    <a:pt x="10142" y="594"/>
                  </a:cubicBezTo>
                  <a:lnTo>
                    <a:pt x="10142" y="3412"/>
                  </a:lnTo>
                  <a:lnTo>
                    <a:pt x="7334" y="616"/>
                  </a:lnTo>
                  <a:cubicBezTo>
                    <a:pt x="7102" y="384"/>
                    <a:pt x="6724" y="384"/>
                    <a:pt x="6492" y="616"/>
                  </a:cubicBezTo>
                  <a:cubicBezTo>
                    <a:pt x="6259" y="848"/>
                    <a:pt x="6259" y="1226"/>
                    <a:pt x="6492" y="1458"/>
                  </a:cubicBezTo>
                  <a:lnTo>
                    <a:pt x="10142" y="5093"/>
                  </a:lnTo>
                  <a:lnTo>
                    <a:pt x="10142" y="9801"/>
                  </a:lnTo>
                  <a:lnTo>
                    <a:pt x="6330" y="7592"/>
                  </a:lnTo>
                  <a:lnTo>
                    <a:pt x="5011" y="2614"/>
                  </a:lnTo>
                  <a:cubicBezTo>
                    <a:pt x="4925" y="2295"/>
                    <a:pt x="4601" y="2106"/>
                    <a:pt x="4282" y="2192"/>
                  </a:cubicBezTo>
                  <a:cubicBezTo>
                    <a:pt x="3964" y="2278"/>
                    <a:pt x="3774" y="2602"/>
                    <a:pt x="3860" y="2921"/>
                  </a:cubicBezTo>
                  <a:lnTo>
                    <a:pt x="4871" y="6755"/>
                  </a:lnTo>
                  <a:lnTo>
                    <a:pt x="2203" y="5206"/>
                  </a:lnTo>
                  <a:cubicBezTo>
                    <a:pt x="1917" y="5039"/>
                    <a:pt x="1555" y="5136"/>
                    <a:pt x="1388" y="5422"/>
                  </a:cubicBezTo>
                  <a:cubicBezTo>
                    <a:pt x="1220" y="5708"/>
                    <a:pt x="1317" y="6070"/>
                    <a:pt x="1604" y="6237"/>
                  </a:cubicBezTo>
                  <a:lnTo>
                    <a:pt x="4272" y="7781"/>
                  </a:lnTo>
                  <a:lnTo>
                    <a:pt x="442" y="8807"/>
                  </a:lnTo>
                  <a:cubicBezTo>
                    <a:pt x="124" y="8893"/>
                    <a:pt x="-66" y="9217"/>
                    <a:pt x="20" y="9536"/>
                  </a:cubicBezTo>
                  <a:cubicBezTo>
                    <a:pt x="91" y="9801"/>
                    <a:pt x="333" y="9980"/>
                    <a:pt x="593" y="9980"/>
                  </a:cubicBezTo>
                  <a:cubicBezTo>
                    <a:pt x="641" y="9980"/>
                    <a:pt x="696" y="9974"/>
                    <a:pt x="750" y="9958"/>
                  </a:cubicBezTo>
                  <a:lnTo>
                    <a:pt x="5724" y="8623"/>
                  </a:lnTo>
                  <a:lnTo>
                    <a:pt x="9477" y="10800"/>
                  </a:lnTo>
                  <a:lnTo>
                    <a:pt x="5724" y="12977"/>
                  </a:lnTo>
                  <a:lnTo>
                    <a:pt x="750" y="11642"/>
                  </a:lnTo>
                  <a:cubicBezTo>
                    <a:pt x="696" y="11626"/>
                    <a:pt x="647" y="11620"/>
                    <a:pt x="593" y="11620"/>
                  </a:cubicBezTo>
                  <a:cubicBezTo>
                    <a:pt x="328" y="11620"/>
                    <a:pt x="91" y="11794"/>
                    <a:pt x="20" y="12064"/>
                  </a:cubicBezTo>
                  <a:cubicBezTo>
                    <a:pt x="-66" y="12383"/>
                    <a:pt x="124" y="12707"/>
                    <a:pt x="442" y="12793"/>
                  </a:cubicBezTo>
                  <a:lnTo>
                    <a:pt x="4272" y="13819"/>
                  </a:lnTo>
                  <a:lnTo>
                    <a:pt x="1604" y="15363"/>
                  </a:lnTo>
                  <a:cubicBezTo>
                    <a:pt x="1317" y="15530"/>
                    <a:pt x="1220" y="15892"/>
                    <a:pt x="1388" y="16178"/>
                  </a:cubicBezTo>
                  <a:cubicBezTo>
                    <a:pt x="1555" y="16464"/>
                    <a:pt x="1917" y="16561"/>
                    <a:pt x="2203" y="16394"/>
                  </a:cubicBezTo>
                  <a:lnTo>
                    <a:pt x="4871" y="14845"/>
                  </a:lnTo>
                  <a:lnTo>
                    <a:pt x="3860" y="18679"/>
                  </a:lnTo>
                  <a:cubicBezTo>
                    <a:pt x="3774" y="18998"/>
                    <a:pt x="3969" y="19322"/>
                    <a:pt x="4282" y="19408"/>
                  </a:cubicBezTo>
                  <a:cubicBezTo>
                    <a:pt x="4601" y="19494"/>
                    <a:pt x="4925" y="19299"/>
                    <a:pt x="5011" y="18986"/>
                  </a:cubicBezTo>
                  <a:lnTo>
                    <a:pt x="6325" y="14008"/>
                  </a:lnTo>
                  <a:lnTo>
                    <a:pt x="10137" y="11799"/>
                  </a:lnTo>
                  <a:lnTo>
                    <a:pt x="10137" y="16507"/>
                  </a:lnTo>
                  <a:lnTo>
                    <a:pt x="6492" y="20142"/>
                  </a:lnTo>
                  <a:cubicBezTo>
                    <a:pt x="6259" y="20374"/>
                    <a:pt x="6259" y="20752"/>
                    <a:pt x="6492" y="20984"/>
                  </a:cubicBezTo>
                  <a:cubicBezTo>
                    <a:pt x="6724" y="21216"/>
                    <a:pt x="7102" y="21216"/>
                    <a:pt x="7334" y="20984"/>
                  </a:cubicBezTo>
                  <a:lnTo>
                    <a:pt x="10142" y="18188"/>
                  </a:lnTo>
                  <a:lnTo>
                    <a:pt x="10142" y="21006"/>
                  </a:lnTo>
                  <a:cubicBezTo>
                    <a:pt x="10142" y="21335"/>
                    <a:pt x="10407" y="21600"/>
                    <a:pt x="10737" y="21600"/>
                  </a:cubicBezTo>
                  <a:cubicBezTo>
                    <a:pt x="11066" y="21600"/>
                    <a:pt x="11331" y="21335"/>
                    <a:pt x="11331" y="21006"/>
                  </a:cubicBezTo>
                  <a:lnTo>
                    <a:pt x="11331" y="18188"/>
                  </a:lnTo>
                  <a:lnTo>
                    <a:pt x="14139" y="20984"/>
                  </a:lnTo>
                  <a:cubicBezTo>
                    <a:pt x="14371" y="21216"/>
                    <a:pt x="14749" y="21216"/>
                    <a:pt x="14981" y="20984"/>
                  </a:cubicBezTo>
                  <a:cubicBezTo>
                    <a:pt x="15214" y="20752"/>
                    <a:pt x="15214" y="20374"/>
                    <a:pt x="14981" y="20142"/>
                  </a:cubicBezTo>
                  <a:lnTo>
                    <a:pt x="11331" y="16507"/>
                  </a:lnTo>
                  <a:lnTo>
                    <a:pt x="11331" y="11799"/>
                  </a:lnTo>
                  <a:lnTo>
                    <a:pt x="15143" y="14008"/>
                  </a:lnTo>
                  <a:lnTo>
                    <a:pt x="16457" y="18986"/>
                  </a:lnTo>
                  <a:cubicBezTo>
                    <a:pt x="16543" y="19305"/>
                    <a:pt x="16867" y="19494"/>
                    <a:pt x="17186" y="19408"/>
                  </a:cubicBezTo>
                  <a:cubicBezTo>
                    <a:pt x="17504" y="19322"/>
                    <a:pt x="17692" y="18998"/>
                    <a:pt x="17606" y="18679"/>
                  </a:cubicBezTo>
                  <a:lnTo>
                    <a:pt x="16597" y="14845"/>
                  </a:lnTo>
                  <a:lnTo>
                    <a:pt x="19265" y="16394"/>
                  </a:lnTo>
                  <a:cubicBezTo>
                    <a:pt x="19551" y="16561"/>
                    <a:pt x="19913" y="16464"/>
                    <a:pt x="20080" y="16178"/>
                  </a:cubicBezTo>
                  <a:cubicBezTo>
                    <a:pt x="20248" y="15892"/>
                    <a:pt x="20151" y="15530"/>
                    <a:pt x="19864" y="15363"/>
                  </a:cubicBezTo>
                  <a:lnTo>
                    <a:pt x="17196" y="13819"/>
                  </a:lnTo>
                  <a:lnTo>
                    <a:pt x="21026" y="12793"/>
                  </a:lnTo>
                  <a:cubicBezTo>
                    <a:pt x="21344" y="12707"/>
                    <a:pt x="21534" y="12383"/>
                    <a:pt x="21448" y="12064"/>
                  </a:cubicBezTo>
                  <a:cubicBezTo>
                    <a:pt x="21377" y="11799"/>
                    <a:pt x="21133" y="11620"/>
                    <a:pt x="20874" y="11620"/>
                  </a:cubicBezTo>
                  <a:cubicBezTo>
                    <a:pt x="20825" y="11620"/>
                    <a:pt x="20772" y="11626"/>
                    <a:pt x="20718" y="11642"/>
                  </a:cubicBezTo>
                  <a:lnTo>
                    <a:pt x="15743" y="12977"/>
                  </a:lnTo>
                  <a:lnTo>
                    <a:pt x="11989" y="10800"/>
                  </a:lnTo>
                  <a:lnTo>
                    <a:pt x="15743" y="8623"/>
                  </a:lnTo>
                  <a:lnTo>
                    <a:pt x="20718" y="9958"/>
                  </a:lnTo>
                  <a:cubicBezTo>
                    <a:pt x="20772" y="9974"/>
                    <a:pt x="20820" y="9980"/>
                    <a:pt x="20874" y="9980"/>
                  </a:cubicBezTo>
                  <a:cubicBezTo>
                    <a:pt x="21138" y="9980"/>
                    <a:pt x="21377" y="9806"/>
                    <a:pt x="21448" y="9536"/>
                  </a:cubicBezTo>
                  <a:cubicBezTo>
                    <a:pt x="21534" y="9217"/>
                    <a:pt x="21344" y="8893"/>
                    <a:pt x="21026" y="8807"/>
                  </a:cubicBezTo>
                  <a:lnTo>
                    <a:pt x="17196" y="7781"/>
                  </a:lnTo>
                  <a:lnTo>
                    <a:pt x="19864" y="6237"/>
                  </a:lnTo>
                  <a:cubicBezTo>
                    <a:pt x="20151" y="6070"/>
                    <a:pt x="20248" y="5708"/>
                    <a:pt x="20080" y="5422"/>
                  </a:cubicBezTo>
                  <a:cubicBezTo>
                    <a:pt x="19913" y="5136"/>
                    <a:pt x="19551" y="5039"/>
                    <a:pt x="19265" y="5206"/>
                  </a:cubicBezTo>
                  <a:lnTo>
                    <a:pt x="16602" y="6750"/>
                  </a:lnTo>
                  <a:lnTo>
                    <a:pt x="17613" y="2916"/>
                  </a:lnTo>
                  <a:cubicBezTo>
                    <a:pt x="17699" y="2597"/>
                    <a:pt x="17504" y="2273"/>
                    <a:pt x="17191" y="2187"/>
                  </a:cubicBezTo>
                  <a:cubicBezTo>
                    <a:pt x="16872" y="2101"/>
                    <a:pt x="16548" y="2296"/>
                    <a:pt x="16462" y="2609"/>
                  </a:cubicBezTo>
                  <a:lnTo>
                    <a:pt x="15149" y="7587"/>
                  </a:lnTo>
                  <a:lnTo>
                    <a:pt x="11331" y="9806"/>
                  </a:lnTo>
                  <a:lnTo>
                    <a:pt x="11331" y="5098"/>
                  </a:lnTo>
                  <a:lnTo>
                    <a:pt x="14981" y="1463"/>
                  </a:lnTo>
                  <a:cubicBezTo>
                    <a:pt x="15214" y="1231"/>
                    <a:pt x="15214" y="853"/>
                    <a:pt x="14981" y="621"/>
                  </a:cubicBezTo>
                  <a:cubicBezTo>
                    <a:pt x="14749" y="389"/>
                    <a:pt x="14371" y="389"/>
                    <a:pt x="14139" y="621"/>
                  </a:cubicBezTo>
                  <a:lnTo>
                    <a:pt x="11331" y="3419"/>
                  </a:lnTo>
                  <a:lnTo>
                    <a:pt x="11331" y="594"/>
                  </a:lnTo>
                  <a:cubicBezTo>
                    <a:pt x="11331" y="265"/>
                    <a:pt x="11066" y="0"/>
                    <a:pt x="10737" y="0"/>
                  </a:cubicBezTo>
                  <a:close/>
                </a:path>
              </a:pathLst>
            </a:custGeom>
            <a:solidFill>
              <a:srgbClr val="929292">
                <a:alpha val="83073"/>
              </a:srgbClr>
            </a:solidFill>
            <a:ln w="12700" cap="flat">
              <a:noFill/>
              <a:miter lim="400000"/>
            </a:ln>
            <a:effectLst/>
          </p:spPr>
          <p:txBody>
            <a:bodyPr wrap="square" lIns="0" tIns="0" rIns="0" bIns="0" numCol="1" anchor="ctr">
              <a:noAutofit/>
            </a:bodyPr>
            <a:lstStyle/>
            <a:p>
              <a:pPr>
                <a:defRPr b="0" sz="3200">
                  <a:solidFill>
                    <a:schemeClr val="accent1">
                      <a:hueOff val="118245"/>
                      <a:lumOff val="-11372"/>
                    </a:schemeClr>
                  </a:solidFill>
                  <a:latin typeface="+mn-lt"/>
                  <a:ea typeface="+mn-ea"/>
                  <a:cs typeface="+mn-cs"/>
                  <a:sym typeface="Helvetica Neue Medium"/>
                </a:defRPr>
              </a:pPr>
            </a:p>
          </p:txBody>
        </p:sp>
        <p:sp>
          <p:nvSpPr>
            <p:cNvPr id="208" name="Snowflake"/>
            <p:cNvSpPr/>
            <p:nvPr/>
          </p:nvSpPr>
          <p:spPr>
            <a:xfrm>
              <a:off x="3976202" y="3259864"/>
              <a:ext cx="169777" cy="170849"/>
            </a:xfrm>
            <a:custGeom>
              <a:avLst/>
              <a:gdLst/>
              <a:ahLst/>
              <a:cxnLst>
                <a:cxn ang="0">
                  <a:pos x="wd2" y="hd2"/>
                </a:cxn>
                <a:cxn ang="5400000">
                  <a:pos x="wd2" y="hd2"/>
                </a:cxn>
                <a:cxn ang="10800000">
                  <a:pos x="wd2" y="hd2"/>
                </a:cxn>
                <a:cxn ang="16200000">
                  <a:pos x="wd2" y="hd2"/>
                </a:cxn>
              </a:cxnLst>
              <a:rect l="0" t="0" r="r" b="b"/>
              <a:pathLst>
                <a:path w="21469" h="21600" fill="norm" stroke="1" extrusionOk="0">
                  <a:moveTo>
                    <a:pt x="10737" y="0"/>
                  </a:moveTo>
                  <a:cubicBezTo>
                    <a:pt x="10407" y="0"/>
                    <a:pt x="10142" y="265"/>
                    <a:pt x="10142" y="594"/>
                  </a:cubicBezTo>
                  <a:lnTo>
                    <a:pt x="10142" y="3412"/>
                  </a:lnTo>
                  <a:lnTo>
                    <a:pt x="7334" y="616"/>
                  </a:lnTo>
                  <a:cubicBezTo>
                    <a:pt x="7102" y="384"/>
                    <a:pt x="6724" y="384"/>
                    <a:pt x="6492" y="616"/>
                  </a:cubicBezTo>
                  <a:cubicBezTo>
                    <a:pt x="6259" y="848"/>
                    <a:pt x="6259" y="1226"/>
                    <a:pt x="6492" y="1458"/>
                  </a:cubicBezTo>
                  <a:lnTo>
                    <a:pt x="10142" y="5093"/>
                  </a:lnTo>
                  <a:lnTo>
                    <a:pt x="10142" y="9801"/>
                  </a:lnTo>
                  <a:lnTo>
                    <a:pt x="6330" y="7592"/>
                  </a:lnTo>
                  <a:lnTo>
                    <a:pt x="5011" y="2614"/>
                  </a:lnTo>
                  <a:cubicBezTo>
                    <a:pt x="4925" y="2295"/>
                    <a:pt x="4601" y="2106"/>
                    <a:pt x="4282" y="2192"/>
                  </a:cubicBezTo>
                  <a:cubicBezTo>
                    <a:pt x="3964" y="2278"/>
                    <a:pt x="3774" y="2602"/>
                    <a:pt x="3860" y="2921"/>
                  </a:cubicBezTo>
                  <a:lnTo>
                    <a:pt x="4871" y="6755"/>
                  </a:lnTo>
                  <a:lnTo>
                    <a:pt x="2203" y="5206"/>
                  </a:lnTo>
                  <a:cubicBezTo>
                    <a:pt x="1917" y="5039"/>
                    <a:pt x="1555" y="5136"/>
                    <a:pt x="1388" y="5422"/>
                  </a:cubicBezTo>
                  <a:cubicBezTo>
                    <a:pt x="1220" y="5708"/>
                    <a:pt x="1317" y="6070"/>
                    <a:pt x="1604" y="6237"/>
                  </a:cubicBezTo>
                  <a:lnTo>
                    <a:pt x="4272" y="7781"/>
                  </a:lnTo>
                  <a:lnTo>
                    <a:pt x="442" y="8807"/>
                  </a:lnTo>
                  <a:cubicBezTo>
                    <a:pt x="124" y="8893"/>
                    <a:pt x="-66" y="9217"/>
                    <a:pt x="20" y="9536"/>
                  </a:cubicBezTo>
                  <a:cubicBezTo>
                    <a:pt x="91" y="9801"/>
                    <a:pt x="333" y="9980"/>
                    <a:pt x="593" y="9980"/>
                  </a:cubicBezTo>
                  <a:cubicBezTo>
                    <a:pt x="641" y="9980"/>
                    <a:pt x="696" y="9974"/>
                    <a:pt x="750" y="9958"/>
                  </a:cubicBezTo>
                  <a:lnTo>
                    <a:pt x="5724" y="8623"/>
                  </a:lnTo>
                  <a:lnTo>
                    <a:pt x="9477" y="10800"/>
                  </a:lnTo>
                  <a:lnTo>
                    <a:pt x="5724" y="12977"/>
                  </a:lnTo>
                  <a:lnTo>
                    <a:pt x="750" y="11642"/>
                  </a:lnTo>
                  <a:cubicBezTo>
                    <a:pt x="696" y="11626"/>
                    <a:pt x="647" y="11620"/>
                    <a:pt x="593" y="11620"/>
                  </a:cubicBezTo>
                  <a:cubicBezTo>
                    <a:pt x="328" y="11620"/>
                    <a:pt x="91" y="11794"/>
                    <a:pt x="20" y="12064"/>
                  </a:cubicBezTo>
                  <a:cubicBezTo>
                    <a:pt x="-66" y="12383"/>
                    <a:pt x="124" y="12707"/>
                    <a:pt x="442" y="12793"/>
                  </a:cubicBezTo>
                  <a:lnTo>
                    <a:pt x="4272" y="13819"/>
                  </a:lnTo>
                  <a:lnTo>
                    <a:pt x="1604" y="15363"/>
                  </a:lnTo>
                  <a:cubicBezTo>
                    <a:pt x="1317" y="15530"/>
                    <a:pt x="1220" y="15892"/>
                    <a:pt x="1388" y="16178"/>
                  </a:cubicBezTo>
                  <a:cubicBezTo>
                    <a:pt x="1555" y="16464"/>
                    <a:pt x="1917" y="16561"/>
                    <a:pt x="2203" y="16394"/>
                  </a:cubicBezTo>
                  <a:lnTo>
                    <a:pt x="4871" y="14845"/>
                  </a:lnTo>
                  <a:lnTo>
                    <a:pt x="3860" y="18679"/>
                  </a:lnTo>
                  <a:cubicBezTo>
                    <a:pt x="3774" y="18998"/>
                    <a:pt x="3969" y="19322"/>
                    <a:pt x="4282" y="19408"/>
                  </a:cubicBezTo>
                  <a:cubicBezTo>
                    <a:pt x="4601" y="19494"/>
                    <a:pt x="4925" y="19299"/>
                    <a:pt x="5011" y="18986"/>
                  </a:cubicBezTo>
                  <a:lnTo>
                    <a:pt x="6325" y="14008"/>
                  </a:lnTo>
                  <a:lnTo>
                    <a:pt x="10137" y="11799"/>
                  </a:lnTo>
                  <a:lnTo>
                    <a:pt x="10137" y="16507"/>
                  </a:lnTo>
                  <a:lnTo>
                    <a:pt x="6492" y="20142"/>
                  </a:lnTo>
                  <a:cubicBezTo>
                    <a:pt x="6259" y="20374"/>
                    <a:pt x="6259" y="20752"/>
                    <a:pt x="6492" y="20984"/>
                  </a:cubicBezTo>
                  <a:cubicBezTo>
                    <a:pt x="6724" y="21216"/>
                    <a:pt x="7102" y="21216"/>
                    <a:pt x="7334" y="20984"/>
                  </a:cubicBezTo>
                  <a:lnTo>
                    <a:pt x="10142" y="18188"/>
                  </a:lnTo>
                  <a:lnTo>
                    <a:pt x="10142" y="21006"/>
                  </a:lnTo>
                  <a:cubicBezTo>
                    <a:pt x="10142" y="21335"/>
                    <a:pt x="10407" y="21600"/>
                    <a:pt x="10737" y="21600"/>
                  </a:cubicBezTo>
                  <a:cubicBezTo>
                    <a:pt x="11066" y="21600"/>
                    <a:pt x="11331" y="21335"/>
                    <a:pt x="11331" y="21006"/>
                  </a:cubicBezTo>
                  <a:lnTo>
                    <a:pt x="11331" y="18188"/>
                  </a:lnTo>
                  <a:lnTo>
                    <a:pt x="14139" y="20984"/>
                  </a:lnTo>
                  <a:cubicBezTo>
                    <a:pt x="14371" y="21216"/>
                    <a:pt x="14749" y="21216"/>
                    <a:pt x="14981" y="20984"/>
                  </a:cubicBezTo>
                  <a:cubicBezTo>
                    <a:pt x="15214" y="20752"/>
                    <a:pt x="15214" y="20374"/>
                    <a:pt x="14981" y="20142"/>
                  </a:cubicBezTo>
                  <a:lnTo>
                    <a:pt x="11331" y="16507"/>
                  </a:lnTo>
                  <a:lnTo>
                    <a:pt x="11331" y="11799"/>
                  </a:lnTo>
                  <a:lnTo>
                    <a:pt x="15143" y="14008"/>
                  </a:lnTo>
                  <a:lnTo>
                    <a:pt x="16457" y="18986"/>
                  </a:lnTo>
                  <a:cubicBezTo>
                    <a:pt x="16543" y="19305"/>
                    <a:pt x="16867" y="19494"/>
                    <a:pt x="17186" y="19408"/>
                  </a:cubicBezTo>
                  <a:cubicBezTo>
                    <a:pt x="17504" y="19322"/>
                    <a:pt x="17692" y="18998"/>
                    <a:pt x="17606" y="18679"/>
                  </a:cubicBezTo>
                  <a:lnTo>
                    <a:pt x="16597" y="14845"/>
                  </a:lnTo>
                  <a:lnTo>
                    <a:pt x="19265" y="16394"/>
                  </a:lnTo>
                  <a:cubicBezTo>
                    <a:pt x="19551" y="16561"/>
                    <a:pt x="19913" y="16464"/>
                    <a:pt x="20080" y="16178"/>
                  </a:cubicBezTo>
                  <a:cubicBezTo>
                    <a:pt x="20248" y="15892"/>
                    <a:pt x="20151" y="15530"/>
                    <a:pt x="19864" y="15363"/>
                  </a:cubicBezTo>
                  <a:lnTo>
                    <a:pt x="17196" y="13819"/>
                  </a:lnTo>
                  <a:lnTo>
                    <a:pt x="21026" y="12793"/>
                  </a:lnTo>
                  <a:cubicBezTo>
                    <a:pt x="21344" y="12707"/>
                    <a:pt x="21534" y="12383"/>
                    <a:pt x="21448" y="12064"/>
                  </a:cubicBezTo>
                  <a:cubicBezTo>
                    <a:pt x="21377" y="11799"/>
                    <a:pt x="21133" y="11620"/>
                    <a:pt x="20874" y="11620"/>
                  </a:cubicBezTo>
                  <a:cubicBezTo>
                    <a:pt x="20825" y="11620"/>
                    <a:pt x="20772" y="11626"/>
                    <a:pt x="20718" y="11642"/>
                  </a:cubicBezTo>
                  <a:lnTo>
                    <a:pt x="15743" y="12977"/>
                  </a:lnTo>
                  <a:lnTo>
                    <a:pt x="11989" y="10800"/>
                  </a:lnTo>
                  <a:lnTo>
                    <a:pt x="15743" y="8623"/>
                  </a:lnTo>
                  <a:lnTo>
                    <a:pt x="20718" y="9958"/>
                  </a:lnTo>
                  <a:cubicBezTo>
                    <a:pt x="20772" y="9974"/>
                    <a:pt x="20820" y="9980"/>
                    <a:pt x="20874" y="9980"/>
                  </a:cubicBezTo>
                  <a:cubicBezTo>
                    <a:pt x="21138" y="9980"/>
                    <a:pt x="21377" y="9806"/>
                    <a:pt x="21448" y="9536"/>
                  </a:cubicBezTo>
                  <a:cubicBezTo>
                    <a:pt x="21534" y="9217"/>
                    <a:pt x="21344" y="8893"/>
                    <a:pt x="21026" y="8807"/>
                  </a:cubicBezTo>
                  <a:lnTo>
                    <a:pt x="17196" y="7781"/>
                  </a:lnTo>
                  <a:lnTo>
                    <a:pt x="19864" y="6237"/>
                  </a:lnTo>
                  <a:cubicBezTo>
                    <a:pt x="20151" y="6070"/>
                    <a:pt x="20248" y="5708"/>
                    <a:pt x="20080" y="5422"/>
                  </a:cubicBezTo>
                  <a:cubicBezTo>
                    <a:pt x="19913" y="5136"/>
                    <a:pt x="19551" y="5039"/>
                    <a:pt x="19265" y="5206"/>
                  </a:cubicBezTo>
                  <a:lnTo>
                    <a:pt x="16602" y="6750"/>
                  </a:lnTo>
                  <a:lnTo>
                    <a:pt x="17613" y="2916"/>
                  </a:lnTo>
                  <a:cubicBezTo>
                    <a:pt x="17699" y="2597"/>
                    <a:pt x="17504" y="2273"/>
                    <a:pt x="17191" y="2187"/>
                  </a:cubicBezTo>
                  <a:cubicBezTo>
                    <a:pt x="16872" y="2101"/>
                    <a:pt x="16548" y="2296"/>
                    <a:pt x="16462" y="2609"/>
                  </a:cubicBezTo>
                  <a:lnTo>
                    <a:pt x="15149" y="7587"/>
                  </a:lnTo>
                  <a:lnTo>
                    <a:pt x="11331" y="9806"/>
                  </a:lnTo>
                  <a:lnTo>
                    <a:pt x="11331" y="5098"/>
                  </a:lnTo>
                  <a:lnTo>
                    <a:pt x="14981" y="1463"/>
                  </a:lnTo>
                  <a:cubicBezTo>
                    <a:pt x="15214" y="1231"/>
                    <a:pt x="15214" y="853"/>
                    <a:pt x="14981" y="621"/>
                  </a:cubicBezTo>
                  <a:cubicBezTo>
                    <a:pt x="14749" y="389"/>
                    <a:pt x="14371" y="389"/>
                    <a:pt x="14139" y="621"/>
                  </a:cubicBezTo>
                  <a:lnTo>
                    <a:pt x="11331" y="3419"/>
                  </a:lnTo>
                  <a:lnTo>
                    <a:pt x="11331" y="594"/>
                  </a:lnTo>
                  <a:cubicBezTo>
                    <a:pt x="11331" y="265"/>
                    <a:pt x="11066" y="0"/>
                    <a:pt x="10737" y="0"/>
                  </a:cubicBezTo>
                  <a:close/>
                </a:path>
              </a:pathLst>
            </a:custGeom>
            <a:solidFill>
              <a:srgbClr val="929292">
                <a:alpha val="83073"/>
              </a:srgbClr>
            </a:solidFill>
            <a:ln w="12700" cap="flat">
              <a:noFill/>
              <a:miter lim="400000"/>
            </a:ln>
            <a:effectLst/>
          </p:spPr>
          <p:txBody>
            <a:bodyPr wrap="square" lIns="0" tIns="0" rIns="0" bIns="0" numCol="1" anchor="ctr">
              <a:noAutofit/>
            </a:bodyPr>
            <a:lstStyle/>
            <a:p>
              <a:pPr>
                <a:defRPr b="0" sz="3200">
                  <a:solidFill>
                    <a:schemeClr val="accent1">
                      <a:hueOff val="118245"/>
                      <a:lumOff val="-11372"/>
                    </a:schemeClr>
                  </a:solidFill>
                  <a:latin typeface="+mn-lt"/>
                  <a:ea typeface="+mn-ea"/>
                  <a:cs typeface="+mn-cs"/>
                  <a:sym typeface="Helvetica Neue Medium"/>
                </a:defRPr>
              </a:pPr>
            </a:p>
          </p:txBody>
        </p:sp>
        <p:sp>
          <p:nvSpPr>
            <p:cNvPr id="209" name="Snowflake"/>
            <p:cNvSpPr/>
            <p:nvPr/>
          </p:nvSpPr>
          <p:spPr>
            <a:xfrm>
              <a:off x="3976202" y="1884312"/>
              <a:ext cx="169777" cy="170848"/>
            </a:xfrm>
            <a:custGeom>
              <a:avLst/>
              <a:gdLst/>
              <a:ahLst/>
              <a:cxnLst>
                <a:cxn ang="0">
                  <a:pos x="wd2" y="hd2"/>
                </a:cxn>
                <a:cxn ang="5400000">
                  <a:pos x="wd2" y="hd2"/>
                </a:cxn>
                <a:cxn ang="10800000">
                  <a:pos x="wd2" y="hd2"/>
                </a:cxn>
                <a:cxn ang="16200000">
                  <a:pos x="wd2" y="hd2"/>
                </a:cxn>
              </a:cxnLst>
              <a:rect l="0" t="0" r="r" b="b"/>
              <a:pathLst>
                <a:path w="21469" h="21600" fill="norm" stroke="1" extrusionOk="0">
                  <a:moveTo>
                    <a:pt x="10737" y="0"/>
                  </a:moveTo>
                  <a:cubicBezTo>
                    <a:pt x="10407" y="0"/>
                    <a:pt x="10142" y="265"/>
                    <a:pt x="10142" y="594"/>
                  </a:cubicBezTo>
                  <a:lnTo>
                    <a:pt x="10142" y="3412"/>
                  </a:lnTo>
                  <a:lnTo>
                    <a:pt x="7334" y="616"/>
                  </a:lnTo>
                  <a:cubicBezTo>
                    <a:pt x="7102" y="384"/>
                    <a:pt x="6724" y="384"/>
                    <a:pt x="6492" y="616"/>
                  </a:cubicBezTo>
                  <a:cubicBezTo>
                    <a:pt x="6259" y="848"/>
                    <a:pt x="6259" y="1226"/>
                    <a:pt x="6492" y="1458"/>
                  </a:cubicBezTo>
                  <a:lnTo>
                    <a:pt x="10142" y="5093"/>
                  </a:lnTo>
                  <a:lnTo>
                    <a:pt x="10142" y="9801"/>
                  </a:lnTo>
                  <a:lnTo>
                    <a:pt x="6330" y="7592"/>
                  </a:lnTo>
                  <a:lnTo>
                    <a:pt x="5011" y="2614"/>
                  </a:lnTo>
                  <a:cubicBezTo>
                    <a:pt x="4925" y="2295"/>
                    <a:pt x="4601" y="2106"/>
                    <a:pt x="4282" y="2192"/>
                  </a:cubicBezTo>
                  <a:cubicBezTo>
                    <a:pt x="3964" y="2278"/>
                    <a:pt x="3774" y="2602"/>
                    <a:pt x="3860" y="2921"/>
                  </a:cubicBezTo>
                  <a:lnTo>
                    <a:pt x="4871" y="6755"/>
                  </a:lnTo>
                  <a:lnTo>
                    <a:pt x="2203" y="5206"/>
                  </a:lnTo>
                  <a:cubicBezTo>
                    <a:pt x="1917" y="5039"/>
                    <a:pt x="1555" y="5136"/>
                    <a:pt x="1388" y="5422"/>
                  </a:cubicBezTo>
                  <a:cubicBezTo>
                    <a:pt x="1220" y="5708"/>
                    <a:pt x="1317" y="6070"/>
                    <a:pt x="1604" y="6237"/>
                  </a:cubicBezTo>
                  <a:lnTo>
                    <a:pt x="4272" y="7781"/>
                  </a:lnTo>
                  <a:lnTo>
                    <a:pt x="442" y="8807"/>
                  </a:lnTo>
                  <a:cubicBezTo>
                    <a:pt x="124" y="8893"/>
                    <a:pt x="-66" y="9217"/>
                    <a:pt x="20" y="9536"/>
                  </a:cubicBezTo>
                  <a:cubicBezTo>
                    <a:pt x="91" y="9801"/>
                    <a:pt x="333" y="9980"/>
                    <a:pt x="593" y="9980"/>
                  </a:cubicBezTo>
                  <a:cubicBezTo>
                    <a:pt x="641" y="9980"/>
                    <a:pt x="696" y="9974"/>
                    <a:pt x="750" y="9958"/>
                  </a:cubicBezTo>
                  <a:lnTo>
                    <a:pt x="5724" y="8623"/>
                  </a:lnTo>
                  <a:lnTo>
                    <a:pt x="9477" y="10800"/>
                  </a:lnTo>
                  <a:lnTo>
                    <a:pt x="5724" y="12977"/>
                  </a:lnTo>
                  <a:lnTo>
                    <a:pt x="750" y="11642"/>
                  </a:lnTo>
                  <a:cubicBezTo>
                    <a:pt x="696" y="11626"/>
                    <a:pt x="647" y="11620"/>
                    <a:pt x="593" y="11620"/>
                  </a:cubicBezTo>
                  <a:cubicBezTo>
                    <a:pt x="328" y="11620"/>
                    <a:pt x="91" y="11794"/>
                    <a:pt x="20" y="12064"/>
                  </a:cubicBezTo>
                  <a:cubicBezTo>
                    <a:pt x="-66" y="12383"/>
                    <a:pt x="124" y="12707"/>
                    <a:pt x="442" y="12793"/>
                  </a:cubicBezTo>
                  <a:lnTo>
                    <a:pt x="4272" y="13819"/>
                  </a:lnTo>
                  <a:lnTo>
                    <a:pt x="1604" y="15363"/>
                  </a:lnTo>
                  <a:cubicBezTo>
                    <a:pt x="1317" y="15530"/>
                    <a:pt x="1220" y="15892"/>
                    <a:pt x="1388" y="16178"/>
                  </a:cubicBezTo>
                  <a:cubicBezTo>
                    <a:pt x="1555" y="16464"/>
                    <a:pt x="1917" y="16561"/>
                    <a:pt x="2203" y="16394"/>
                  </a:cubicBezTo>
                  <a:lnTo>
                    <a:pt x="4871" y="14845"/>
                  </a:lnTo>
                  <a:lnTo>
                    <a:pt x="3860" y="18679"/>
                  </a:lnTo>
                  <a:cubicBezTo>
                    <a:pt x="3774" y="18998"/>
                    <a:pt x="3969" y="19322"/>
                    <a:pt x="4282" y="19408"/>
                  </a:cubicBezTo>
                  <a:cubicBezTo>
                    <a:pt x="4601" y="19494"/>
                    <a:pt x="4925" y="19299"/>
                    <a:pt x="5011" y="18986"/>
                  </a:cubicBezTo>
                  <a:lnTo>
                    <a:pt x="6325" y="14008"/>
                  </a:lnTo>
                  <a:lnTo>
                    <a:pt x="10137" y="11799"/>
                  </a:lnTo>
                  <a:lnTo>
                    <a:pt x="10137" y="16507"/>
                  </a:lnTo>
                  <a:lnTo>
                    <a:pt x="6492" y="20142"/>
                  </a:lnTo>
                  <a:cubicBezTo>
                    <a:pt x="6259" y="20374"/>
                    <a:pt x="6259" y="20752"/>
                    <a:pt x="6492" y="20984"/>
                  </a:cubicBezTo>
                  <a:cubicBezTo>
                    <a:pt x="6724" y="21216"/>
                    <a:pt x="7102" y="21216"/>
                    <a:pt x="7334" y="20984"/>
                  </a:cubicBezTo>
                  <a:lnTo>
                    <a:pt x="10142" y="18188"/>
                  </a:lnTo>
                  <a:lnTo>
                    <a:pt x="10142" y="21006"/>
                  </a:lnTo>
                  <a:cubicBezTo>
                    <a:pt x="10142" y="21335"/>
                    <a:pt x="10407" y="21600"/>
                    <a:pt x="10737" y="21600"/>
                  </a:cubicBezTo>
                  <a:cubicBezTo>
                    <a:pt x="11066" y="21600"/>
                    <a:pt x="11331" y="21335"/>
                    <a:pt x="11331" y="21006"/>
                  </a:cubicBezTo>
                  <a:lnTo>
                    <a:pt x="11331" y="18188"/>
                  </a:lnTo>
                  <a:lnTo>
                    <a:pt x="14139" y="20984"/>
                  </a:lnTo>
                  <a:cubicBezTo>
                    <a:pt x="14371" y="21216"/>
                    <a:pt x="14749" y="21216"/>
                    <a:pt x="14981" y="20984"/>
                  </a:cubicBezTo>
                  <a:cubicBezTo>
                    <a:pt x="15214" y="20752"/>
                    <a:pt x="15214" y="20374"/>
                    <a:pt x="14981" y="20142"/>
                  </a:cubicBezTo>
                  <a:lnTo>
                    <a:pt x="11331" y="16507"/>
                  </a:lnTo>
                  <a:lnTo>
                    <a:pt x="11331" y="11799"/>
                  </a:lnTo>
                  <a:lnTo>
                    <a:pt x="15143" y="14008"/>
                  </a:lnTo>
                  <a:lnTo>
                    <a:pt x="16457" y="18986"/>
                  </a:lnTo>
                  <a:cubicBezTo>
                    <a:pt x="16543" y="19305"/>
                    <a:pt x="16867" y="19494"/>
                    <a:pt x="17186" y="19408"/>
                  </a:cubicBezTo>
                  <a:cubicBezTo>
                    <a:pt x="17504" y="19322"/>
                    <a:pt x="17692" y="18998"/>
                    <a:pt x="17606" y="18679"/>
                  </a:cubicBezTo>
                  <a:lnTo>
                    <a:pt x="16597" y="14845"/>
                  </a:lnTo>
                  <a:lnTo>
                    <a:pt x="19265" y="16394"/>
                  </a:lnTo>
                  <a:cubicBezTo>
                    <a:pt x="19551" y="16561"/>
                    <a:pt x="19913" y="16464"/>
                    <a:pt x="20080" y="16178"/>
                  </a:cubicBezTo>
                  <a:cubicBezTo>
                    <a:pt x="20248" y="15892"/>
                    <a:pt x="20151" y="15530"/>
                    <a:pt x="19864" y="15363"/>
                  </a:cubicBezTo>
                  <a:lnTo>
                    <a:pt x="17196" y="13819"/>
                  </a:lnTo>
                  <a:lnTo>
                    <a:pt x="21026" y="12793"/>
                  </a:lnTo>
                  <a:cubicBezTo>
                    <a:pt x="21344" y="12707"/>
                    <a:pt x="21534" y="12383"/>
                    <a:pt x="21448" y="12064"/>
                  </a:cubicBezTo>
                  <a:cubicBezTo>
                    <a:pt x="21377" y="11799"/>
                    <a:pt x="21133" y="11620"/>
                    <a:pt x="20874" y="11620"/>
                  </a:cubicBezTo>
                  <a:cubicBezTo>
                    <a:pt x="20825" y="11620"/>
                    <a:pt x="20772" y="11626"/>
                    <a:pt x="20718" y="11642"/>
                  </a:cubicBezTo>
                  <a:lnTo>
                    <a:pt x="15743" y="12977"/>
                  </a:lnTo>
                  <a:lnTo>
                    <a:pt x="11989" y="10800"/>
                  </a:lnTo>
                  <a:lnTo>
                    <a:pt x="15743" y="8623"/>
                  </a:lnTo>
                  <a:lnTo>
                    <a:pt x="20718" y="9958"/>
                  </a:lnTo>
                  <a:cubicBezTo>
                    <a:pt x="20772" y="9974"/>
                    <a:pt x="20820" y="9980"/>
                    <a:pt x="20874" y="9980"/>
                  </a:cubicBezTo>
                  <a:cubicBezTo>
                    <a:pt x="21138" y="9980"/>
                    <a:pt x="21377" y="9806"/>
                    <a:pt x="21448" y="9536"/>
                  </a:cubicBezTo>
                  <a:cubicBezTo>
                    <a:pt x="21534" y="9217"/>
                    <a:pt x="21344" y="8893"/>
                    <a:pt x="21026" y="8807"/>
                  </a:cubicBezTo>
                  <a:lnTo>
                    <a:pt x="17196" y="7781"/>
                  </a:lnTo>
                  <a:lnTo>
                    <a:pt x="19864" y="6237"/>
                  </a:lnTo>
                  <a:cubicBezTo>
                    <a:pt x="20151" y="6070"/>
                    <a:pt x="20248" y="5708"/>
                    <a:pt x="20080" y="5422"/>
                  </a:cubicBezTo>
                  <a:cubicBezTo>
                    <a:pt x="19913" y="5136"/>
                    <a:pt x="19551" y="5039"/>
                    <a:pt x="19265" y="5206"/>
                  </a:cubicBezTo>
                  <a:lnTo>
                    <a:pt x="16602" y="6750"/>
                  </a:lnTo>
                  <a:lnTo>
                    <a:pt x="17613" y="2916"/>
                  </a:lnTo>
                  <a:cubicBezTo>
                    <a:pt x="17699" y="2597"/>
                    <a:pt x="17504" y="2273"/>
                    <a:pt x="17191" y="2187"/>
                  </a:cubicBezTo>
                  <a:cubicBezTo>
                    <a:pt x="16872" y="2101"/>
                    <a:pt x="16548" y="2296"/>
                    <a:pt x="16462" y="2609"/>
                  </a:cubicBezTo>
                  <a:lnTo>
                    <a:pt x="15149" y="7587"/>
                  </a:lnTo>
                  <a:lnTo>
                    <a:pt x="11331" y="9806"/>
                  </a:lnTo>
                  <a:lnTo>
                    <a:pt x="11331" y="5098"/>
                  </a:lnTo>
                  <a:lnTo>
                    <a:pt x="14981" y="1463"/>
                  </a:lnTo>
                  <a:cubicBezTo>
                    <a:pt x="15214" y="1231"/>
                    <a:pt x="15214" y="853"/>
                    <a:pt x="14981" y="621"/>
                  </a:cubicBezTo>
                  <a:cubicBezTo>
                    <a:pt x="14749" y="389"/>
                    <a:pt x="14371" y="389"/>
                    <a:pt x="14139" y="621"/>
                  </a:cubicBezTo>
                  <a:lnTo>
                    <a:pt x="11331" y="3419"/>
                  </a:lnTo>
                  <a:lnTo>
                    <a:pt x="11331" y="594"/>
                  </a:lnTo>
                  <a:cubicBezTo>
                    <a:pt x="11331" y="265"/>
                    <a:pt x="11066" y="0"/>
                    <a:pt x="10737" y="0"/>
                  </a:cubicBezTo>
                  <a:close/>
                </a:path>
              </a:pathLst>
            </a:custGeom>
            <a:solidFill>
              <a:srgbClr val="929292">
                <a:alpha val="83073"/>
              </a:srgbClr>
            </a:solidFill>
            <a:ln w="12700" cap="flat">
              <a:noFill/>
              <a:miter lim="400000"/>
            </a:ln>
            <a:effectLst/>
          </p:spPr>
          <p:txBody>
            <a:bodyPr wrap="square" lIns="0" tIns="0" rIns="0" bIns="0" numCol="1" anchor="ctr">
              <a:noAutofit/>
            </a:bodyPr>
            <a:lstStyle/>
            <a:p>
              <a:pPr>
                <a:defRPr b="0" sz="3200">
                  <a:solidFill>
                    <a:schemeClr val="accent1">
                      <a:hueOff val="118245"/>
                      <a:lumOff val="-11372"/>
                    </a:schemeClr>
                  </a:solidFill>
                  <a:latin typeface="+mn-lt"/>
                  <a:ea typeface="+mn-ea"/>
                  <a:cs typeface="+mn-cs"/>
                  <a:sym typeface="Helvetica Neue Medium"/>
                </a:defRPr>
              </a:pPr>
            </a:p>
          </p:txBody>
        </p:sp>
        <p:sp>
          <p:nvSpPr>
            <p:cNvPr id="210" name="Snowflake"/>
            <p:cNvSpPr/>
            <p:nvPr/>
          </p:nvSpPr>
          <p:spPr>
            <a:xfrm>
              <a:off x="3462680" y="1806994"/>
              <a:ext cx="169777" cy="170849"/>
            </a:xfrm>
            <a:custGeom>
              <a:avLst/>
              <a:gdLst/>
              <a:ahLst/>
              <a:cxnLst>
                <a:cxn ang="0">
                  <a:pos x="wd2" y="hd2"/>
                </a:cxn>
                <a:cxn ang="5400000">
                  <a:pos x="wd2" y="hd2"/>
                </a:cxn>
                <a:cxn ang="10800000">
                  <a:pos x="wd2" y="hd2"/>
                </a:cxn>
                <a:cxn ang="16200000">
                  <a:pos x="wd2" y="hd2"/>
                </a:cxn>
              </a:cxnLst>
              <a:rect l="0" t="0" r="r" b="b"/>
              <a:pathLst>
                <a:path w="21469" h="21600" fill="norm" stroke="1" extrusionOk="0">
                  <a:moveTo>
                    <a:pt x="10737" y="0"/>
                  </a:moveTo>
                  <a:cubicBezTo>
                    <a:pt x="10407" y="0"/>
                    <a:pt x="10142" y="265"/>
                    <a:pt x="10142" y="594"/>
                  </a:cubicBezTo>
                  <a:lnTo>
                    <a:pt x="10142" y="3412"/>
                  </a:lnTo>
                  <a:lnTo>
                    <a:pt x="7334" y="616"/>
                  </a:lnTo>
                  <a:cubicBezTo>
                    <a:pt x="7102" y="384"/>
                    <a:pt x="6724" y="384"/>
                    <a:pt x="6492" y="616"/>
                  </a:cubicBezTo>
                  <a:cubicBezTo>
                    <a:pt x="6259" y="848"/>
                    <a:pt x="6259" y="1226"/>
                    <a:pt x="6492" y="1458"/>
                  </a:cubicBezTo>
                  <a:lnTo>
                    <a:pt x="10142" y="5093"/>
                  </a:lnTo>
                  <a:lnTo>
                    <a:pt x="10142" y="9801"/>
                  </a:lnTo>
                  <a:lnTo>
                    <a:pt x="6330" y="7592"/>
                  </a:lnTo>
                  <a:lnTo>
                    <a:pt x="5011" y="2614"/>
                  </a:lnTo>
                  <a:cubicBezTo>
                    <a:pt x="4925" y="2295"/>
                    <a:pt x="4601" y="2106"/>
                    <a:pt x="4282" y="2192"/>
                  </a:cubicBezTo>
                  <a:cubicBezTo>
                    <a:pt x="3964" y="2278"/>
                    <a:pt x="3774" y="2602"/>
                    <a:pt x="3860" y="2921"/>
                  </a:cubicBezTo>
                  <a:lnTo>
                    <a:pt x="4871" y="6755"/>
                  </a:lnTo>
                  <a:lnTo>
                    <a:pt x="2203" y="5206"/>
                  </a:lnTo>
                  <a:cubicBezTo>
                    <a:pt x="1917" y="5039"/>
                    <a:pt x="1555" y="5136"/>
                    <a:pt x="1388" y="5422"/>
                  </a:cubicBezTo>
                  <a:cubicBezTo>
                    <a:pt x="1220" y="5708"/>
                    <a:pt x="1317" y="6070"/>
                    <a:pt x="1604" y="6237"/>
                  </a:cubicBezTo>
                  <a:lnTo>
                    <a:pt x="4272" y="7781"/>
                  </a:lnTo>
                  <a:lnTo>
                    <a:pt x="442" y="8807"/>
                  </a:lnTo>
                  <a:cubicBezTo>
                    <a:pt x="124" y="8893"/>
                    <a:pt x="-66" y="9217"/>
                    <a:pt x="20" y="9536"/>
                  </a:cubicBezTo>
                  <a:cubicBezTo>
                    <a:pt x="91" y="9801"/>
                    <a:pt x="333" y="9980"/>
                    <a:pt x="593" y="9980"/>
                  </a:cubicBezTo>
                  <a:cubicBezTo>
                    <a:pt x="641" y="9980"/>
                    <a:pt x="696" y="9974"/>
                    <a:pt x="750" y="9958"/>
                  </a:cubicBezTo>
                  <a:lnTo>
                    <a:pt x="5724" y="8623"/>
                  </a:lnTo>
                  <a:lnTo>
                    <a:pt x="9477" y="10800"/>
                  </a:lnTo>
                  <a:lnTo>
                    <a:pt x="5724" y="12977"/>
                  </a:lnTo>
                  <a:lnTo>
                    <a:pt x="750" y="11642"/>
                  </a:lnTo>
                  <a:cubicBezTo>
                    <a:pt x="696" y="11626"/>
                    <a:pt x="647" y="11620"/>
                    <a:pt x="593" y="11620"/>
                  </a:cubicBezTo>
                  <a:cubicBezTo>
                    <a:pt x="328" y="11620"/>
                    <a:pt x="91" y="11794"/>
                    <a:pt x="20" y="12064"/>
                  </a:cubicBezTo>
                  <a:cubicBezTo>
                    <a:pt x="-66" y="12383"/>
                    <a:pt x="124" y="12707"/>
                    <a:pt x="442" y="12793"/>
                  </a:cubicBezTo>
                  <a:lnTo>
                    <a:pt x="4272" y="13819"/>
                  </a:lnTo>
                  <a:lnTo>
                    <a:pt x="1604" y="15363"/>
                  </a:lnTo>
                  <a:cubicBezTo>
                    <a:pt x="1317" y="15530"/>
                    <a:pt x="1220" y="15892"/>
                    <a:pt x="1388" y="16178"/>
                  </a:cubicBezTo>
                  <a:cubicBezTo>
                    <a:pt x="1555" y="16464"/>
                    <a:pt x="1917" y="16561"/>
                    <a:pt x="2203" y="16394"/>
                  </a:cubicBezTo>
                  <a:lnTo>
                    <a:pt x="4871" y="14845"/>
                  </a:lnTo>
                  <a:lnTo>
                    <a:pt x="3860" y="18679"/>
                  </a:lnTo>
                  <a:cubicBezTo>
                    <a:pt x="3774" y="18998"/>
                    <a:pt x="3969" y="19322"/>
                    <a:pt x="4282" y="19408"/>
                  </a:cubicBezTo>
                  <a:cubicBezTo>
                    <a:pt x="4601" y="19494"/>
                    <a:pt x="4925" y="19299"/>
                    <a:pt x="5011" y="18986"/>
                  </a:cubicBezTo>
                  <a:lnTo>
                    <a:pt x="6325" y="14008"/>
                  </a:lnTo>
                  <a:lnTo>
                    <a:pt x="10137" y="11799"/>
                  </a:lnTo>
                  <a:lnTo>
                    <a:pt x="10137" y="16507"/>
                  </a:lnTo>
                  <a:lnTo>
                    <a:pt x="6492" y="20142"/>
                  </a:lnTo>
                  <a:cubicBezTo>
                    <a:pt x="6259" y="20374"/>
                    <a:pt x="6259" y="20752"/>
                    <a:pt x="6492" y="20984"/>
                  </a:cubicBezTo>
                  <a:cubicBezTo>
                    <a:pt x="6724" y="21216"/>
                    <a:pt x="7102" y="21216"/>
                    <a:pt x="7334" y="20984"/>
                  </a:cubicBezTo>
                  <a:lnTo>
                    <a:pt x="10142" y="18188"/>
                  </a:lnTo>
                  <a:lnTo>
                    <a:pt x="10142" y="21006"/>
                  </a:lnTo>
                  <a:cubicBezTo>
                    <a:pt x="10142" y="21335"/>
                    <a:pt x="10407" y="21600"/>
                    <a:pt x="10737" y="21600"/>
                  </a:cubicBezTo>
                  <a:cubicBezTo>
                    <a:pt x="11066" y="21600"/>
                    <a:pt x="11331" y="21335"/>
                    <a:pt x="11331" y="21006"/>
                  </a:cubicBezTo>
                  <a:lnTo>
                    <a:pt x="11331" y="18188"/>
                  </a:lnTo>
                  <a:lnTo>
                    <a:pt x="14139" y="20984"/>
                  </a:lnTo>
                  <a:cubicBezTo>
                    <a:pt x="14371" y="21216"/>
                    <a:pt x="14749" y="21216"/>
                    <a:pt x="14981" y="20984"/>
                  </a:cubicBezTo>
                  <a:cubicBezTo>
                    <a:pt x="15214" y="20752"/>
                    <a:pt x="15214" y="20374"/>
                    <a:pt x="14981" y="20142"/>
                  </a:cubicBezTo>
                  <a:lnTo>
                    <a:pt x="11331" y="16507"/>
                  </a:lnTo>
                  <a:lnTo>
                    <a:pt x="11331" y="11799"/>
                  </a:lnTo>
                  <a:lnTo>
                    <a:pt x="15143" y="14008"/>
                  </a:lnTo>
                  <a:lnTo>
                    <a:pt x="16457" y="18986"/>
                  </a:lnTo>
                  <a:cubicBezTo>
                    <a:pt x="16543" y="19305"/>
                    <a:pt x="16867" y="19494"/>
                    <a:pt x="17186" y="19408"/>
                  </a:cubicBezTo>
                  <a:cubicBezTo>
                    <a:pt x="17504" y="19322"/>
                    <a:pt x="17692" y="18998"/>
                    <a:pt x="17606" y="18679"/>
                  </a:cubicBezTo>
                  <a:lnTo>
                    <a:pt x="16597" y="14845"/>
                  </a:lnTo>
                  <a:lnTo>
                    <a:pt x="19265" y="16394"/>
                  </a:lnTo>
                  <a:cubicBezTo>
                    <a:pt x="19551" y="16561"/>
                    <a:pt x="19913" y="16464"/>
                    <a:pt x="20080" y="16178"/>
                  </a:cubicBezTo>
                  <a:cubicBezTo>
                    <a:pt x="20248" y="15892"/>
                    <a:pt x="20151" y="15530"/>
                    <a:pt x="19864" y="15363"/>
                  </a:cubicBezTo>
                  <a:lnTo>
                    <a:pt x="17196" y="13819"/>
                  </a:lnTo>
                  <a:lnTo>
                    <a:pt x="21026" y="12793"/>
                  </a:lnTo>
                  <a:cubicBezTo>
                    <a:pt x="21344" y="12707"/>
                    <a:pt x="21534" y="12383"/>
                    <a:pt x="21448" y="12064"/>
                  </a:cubicBezTo>
                  <a:cubicBezTo>
                    <a:pt x="21377" y="11799"/>
                    <a:pt x="21133" y="11620"/>
                    <a:pt x="20874" y="11620"/>
                  </a:cubicBezTo>
                  <a:cubicBezTo>
                    <a:pt x="20825" y="11620"/>
                    <a:pt x="20772" y="11626"/>
                    <a:pt x="20718" y="11642"/>
                  </a:cubicBezTo>
                  <a:lnTo>
                    <a:pt x="15743" y="12977"/>
                  </a:lnTo>
                  <a:lnTo>
                    <a:pt x="11989" y="10800"/>
                  </a:lnTo>
                  <a:lnTo>
                    <a:pt x="15743" y="8623"/>
                  </a:lnTo>
                  <a:lnTo>
                    <a:pt x="20718" y="9958"/>
                  </a:lnTo>
                  <a:cubicBezTo>
                    <a:pt x="20772" y="9974"/>
                    <a:pt x="20820" y="9980"/>
                    <a:pt x="20874" y="9980"/>
                  </a:cubicBezTo>
                  <a:cubicBezTo>
                    <a:pt x="21138" y="9980"/>
                    <a:pt x="21377" y="9806"/>
                    <a:pt x="21448" y="9536"/>
                  </a:cubicBezTo>
                  <a:cubicBezTo>
                    <a:pt x="21534" y="9217"/>
                    <a:pt x="21344" y="8893"/>
                    <a:pt x="21026" y="8807"/>
                  </a:cubicBezTo>
                  <a:lnTo>
                    <a:pt x="17196" y="7781"/>
                  </a:lnTo>
                  <a:lnTo>
                    <a:pt x="19864" y="6237"/>
                  </a:lnTo>
                  <a:cubicBezTo>
                    <a:pt x="20151" y="6070"/>
                    <a:pt x="20248" y="5708"/>
                    <a:pt x="20080" y="5422"/>
                  </a:cubicBezTo>
                  <a:cubicBezTo>
                    <a:pt x="19913" y="5136"/>
                    <a:pt x="19551" y="5039"/>
                    <a:pt x="19265" y="5206"/>
                  </a:cubicBezTo>
                  <a:lnTo>
                    <a:pt x="16602" y="6750"/>
                  </a:lnTo>
                  <a:lnTo>
                    <a:pt x="17613" y="2916"/>
                  </a:lnTo>
                  <a:cubicBezTo>
                    <a:pt x="17699" y="2597"/>
                    <a:pt x="17504" y="2273"/>
                    <a:pt x="17191" y="2187"/>
                  </a:cubicBezTo>
                  <a:cubicBezTo>
                    <a:pt x="16872" y="2101"/>
                    <a:pt x="16548" y="2296"/>
                    <a:pt x="16462" y="2609"/>
                  </a:cubicBezTo>
                  <a:lnTo>
                    <a:pt x="15149" y="7587"/>
                  </a:lnTo>
                  <a:lnTo>
                    <a:pt x="11331" y="9806"/>
                  </a:lnTo>
                  <a:lnTo>
                    <a:pt x="11331" y="5098"/>
                  </a:lnTo>
                  <a:lnTo>
                    <a:pt x="14981" y="1463"/>
                  </a:lnTo>
                  <a:cubicBezTo>
                    <a:pt x="15214" y="1231"/>
                    <a:pt x="15214" y="853"/>
                    <a:pt x="14981" y="621"/>
                  </a:cubicBezTo>
                  <a:cubicBezTo>
                    <a:pt x="14749" y="389"/>
                    <a:pt x="14371" y="389"/>
                    <a:pt x="14139" y="621"/>
                  </a:cubicBezTo>
                  <a:lnTo>
                    <a:pt x="11331" y="3419"/>
                  </a:lnTo>
                  <a:lnTo>
                    <a:pt x="11331" y="594"/>
                  </a:lnTo>
                  <a:cubicBezTo>
                    <a:pt x="11331" y="265"/>
                    <a:pt x="11066" y="0"/>
                    <a:pt x="10737" y="0"/>
                  </a:cubicBezTo>
                  <a:close/>
                </a:path>
              </a:pathLst>
            </a:custGeom>
            <a:solidFill>
              <a:srgbClr val="929292">
                <a:alpha val="83073"/>
              </a:srgbClr>
            </a:solidFill>
            <a:ln w="12700" cap="flat">
              <a:noFill/>
              <a:miter lim="400000"/>
            </a:ln>
            <a:effectLst/>
          </p:spPr>
          <p:txBody>
            <a:bodyPr wrap="square" lIns="0" tIns="0" rIns="0" bIns="0" numCol="1" anchor="ctr">
              <a:noAutofit/>
            </a:bodyPr>
            <a:lstStyle/>
            <a:p>
              <a:pPr>
                <a:defRPr b="0" sz="3200">
                  <a:solidFill>
                    <a:schemeClr val="accent1">
                      <a:hueOff val="118245"/>
                      <a:lumOff val="-11372"/>
                    </a:schemeClr>
                  </a:solidFill>
                  <a:latin typeface="+mn-lt"/>
                  <a:ea typeface="+mn-ea"/>
                  <a:cs typeface="+mn-cs"/>
                  <a:sym typeface="Helvetica Neue Medium"/>
                </a:defRPr>
              </a:pPr>
            </a:p>
          </p:txBody>
        </p:sp>
        <p:sp>
          <p:nvSpPr>
            <p:cNvPr id="211" name="Snowflake"/>
            <p:cNvSpPr/>
            <p:nvPr/>
          </p:nvSpPr>
          <p:spPr>
            <a:xfrm>
              <a:off x="4431661" y="3440679"/>
              <a:ext cx="169777" cy="170848"/>
            </a:xfrm>
            <a:custGeom>
              <a:avLst/>
              <a:gdLst/>
              <a:ahLst/>
              <a:cxnLst>
                <a:cxn ang="0">
                  <a:pos x="wd2" y="hd2"/>
                </a:cxn>
                <a:cxn ang="5400000">
                  <a:pos x="wd2" y="hd2"/>
                </a:cxn>
                <a:cxn ang="10800000">
                  <a:pos x="wd2" y="hd2"/>
                </a:cxn>
                <a:cxn ang="16200000">
                  <a:pos x="wd2" y="hd2"/>
                </a:cxn>
              </a:cxnLst>
              <a:rect l="0" t="0" r="r" b="b"/>
              <a:pathLst>
                <a:path w="21469" h="21600" fill="norm" stroke="1" extrusionOk="0">
                  <a:moveTo>
                    <a:pt x="10737" y="0"/>
                  </a:moveTo>
                  <a:cubicBezTo>
                    <a:pt x="10407" y="0"/>
                    <a:pt x="10142" y="265"/>
                    <a:pt x="10142" y="594"/>
                  </a:cubicBezTo>
                  <a:lnTo>
                    <a:pt x="10142" y="3412"/>
                  </a:lnTo>
                  <a:lnTo>
                    <a:pt x="7334" y="616"/>
                  </a:lnTo>
                  <a:cubicBezTo>
                    <a:pt x="7102" y="384"/>
                    <a:pt x="6724" y="384"/>
                    <a:pt x="6492" y="616"/>
                  </a:cubicBezTo>
                  <a:cubicBezTo>
                    <a:pt x="6259" y="848"/>
                    <a:pt x="6259" y="1226"/>
                    <a:pt x="6492" y="1458"/>
                  </a:cubicBezTo>
                  <a:lnTo>
                    <a:pt x="10142" y="5093"/>
                  </a:lnTo>
                  <a:lnTo>
                    <a:pt x="10142" y="9801"/>
                  </a:lnTo>
                  <a:lnTo>
                    <a:pt x="6330" y="7592"/>
                  </a:lnTo>
                  <a:lnTo>
                    <a:pt x="5011" y="2614"/>
                  </a:lnTo>
                  <a:cubicBezTo>
                    <a:pt x="4925" y="2295"/>
                    <a:pt x="4601" y="2106"/>
                    <a:pt x="4282" y="2192"/>
                  </a:cubicBezTo>
                  <a:cubicBezTo>
                    <a:pt x="3964" y="2278"/>
                    <a:pt x="3774" y="2602"/>
                    <a:pt x="3860" y="2921"/>
                  </a:cubicBezTo>
                  <a:lnTo>
                    <a:pt x="4871" y="6755"/>
                  </a:lnTo>
                  <a:lnTo>
                    <a:pt x="2203" y="5206"/>
                  </a:lnTo>
                  <a:cubicBezTo>
                    <a:pt x="1917" y="5039"/>
                    <a:pt x="1555" y="5136"/>
                    <a:pt x="1388" y="5422"/>
                  </a:cubicBezTo>
                  <a:cubicBezTo>
                    <a:pt x="1220" y="5708"/>
                    <a:pt x="1317" y="6070"/>
                    <a:pt x="1604" y="6237"/>
                  </a:cubicBezTo>
                  <a:lnTo>
                    <a:pt x="4272" y="7781"/>
                  </a:lnTo>
                  <a:lnTo>
                    <a:pt x="442" y="8807"/>
                  </a:lnTo>
                  <a:cubicBezTo>
                    <a:pt x="124" y="8893"/>
                    <a:pt x="-66" y="9217"/>
                    <a:pt x="20" y="9536"/>
                  </a:cubicBezTo>
                  <a:cubicBezTo>
                    <a:pt x="91" y="9801"/>
                    <a:pt x="333" y="9980"/>
                    <a:pt x="593" y="9980"/>
                  </a:cubicBezTo>
                  <a:cubicBezTo>
                    <a:pt x="641" y="9980"/>
                    <a:pt x="696" y="9974"/>
                    <a:pt x="750" y="9958"/>
                  </a:cubicBezTo>
                  <a:lnTo>
                    <a:pt x="5724" y="8623"/>
                  </a:lnTo>
                  <a:lnTo>
                    <a:pt x="9477" y="10800"/>
                  </a:lnTo>
                  <a:lnTo>
                    <a:pt x="5724" y="12977"/>
                  </a:lnTo>
                  <a:lnTo>
                    <a:pt x="750" y="11642"/>
                  </a:lnTo>
                  <a:cubicBezTo>
                    <a:pt x="696" y="11626"/>
                    <a:pt x="647" y="11620"/>
                    <a:pt x="593" y="11620"/>
                  </a:cubicBezTo>
                  <a:cubicBezTo>
                    <a:pt x="328" y="11620"/>
                    <a:pt x="91" y="11794"/>
                    <a:pt x="20" y="12064"/>
                  </a:cubicBezTo>
                  <a:cubicBezTo>
                    <a:pt x="-66" y="12383"/>
                    <a:pt x="124" y="12707"/>
                    <a:pt x="442" y="12793"/>
                  </a:cubicBezTo>
                  <a:lnTo>
                    <a:pt x="4272" y="13819"/>
                  </a:lnTo>
                  <a:lnTo>
                    <a:pt x="1604" y="15363"/>
                  </a:lnTo>
                  <a:cubicBezTo>
                    <a:pt x="1317" y="15530"/>
                    <a:pt x="1220" y="15892"/>
                    <a:pt x="1388" y="16178"/>
                  </a:cubicBezTo>
                  <a:cubicBezTo>
                    <a:pt x="1555" y="16464"/>
                    <a:pt x="1917" y="16561"/>
                    <a:pt x="2203" y="16394"/>
                  </a:cubicBezTo>
                  <a:lnTo>
                    <a:pt x="4871" y="14845"/>
                  </a:lnTo>
                  <a:lnTo>
                    <a:pt x="3860" y="18679"/>
                  </a:lnTo>
                  <a:cubicBezTo>
                    <a:pt x="3774" y="18998"/>
                    <a:pt x="3969" y="19322"/>
                    <a:pt x="4282" y="19408"/>
                  </a:cubicBezTo>
                  <a:cubicBezTo>
                    <a:pt x="4601" y="19494"/>
                    <a:pt x="4925" y="19299"/>
                    <a:pt x="5011" y="18986"/>
                  </a:cubicBezTo>
                  <a:lnTo>
                    <a:pt x="6325" y="14008"/>
                  </a:lnTo>
                  <a:lnTo>
                    <a:pt x="10137" y="11799"/>
                  </a:lnTo>
                  <a:lnTo>
                    <a:pt x="10137" y="16507"/>
                  </a:lnTo>
                  <a:lnTo>
                    <a:pt x="6492" y="20142"/>
                  </a:lnTo>
                  <a:cubicBezTo>
                    <a:pt x="6259" y="20374"/>
                    <a:pt x="6259" y="20752"/>
                    <a:pt x="6492" y="20984"/>
                  </a:cubicBezTo>
                  <a:cubicBezTo>
                    <a:pt x="6724" y="21216"/>
                    <a:pt x="7102" y="21216"/>
                    <a:pt x="7334" y="20984"/>
                  </a:cubicBezTo>
                  <a:lnTo>
                    <a:pt x="10142" y="18188"/>
                  </a:lnTo>
                  <a:lnTo>
                    <a:pt x="10142" y="21006"/>
                  </a:lnTo>
                  <a:cubicBezTo>
                    <a:pt x="10142" y="21335"/>
                    <a:pt x="10407" y="21600"/>
                    <a:pt x="10737" y="21600"/>
                  </a:cubicBezTo>
                  <a:cubicBezTo>
                    <a:pt x="11066" y="21600"/>
                    <a:pt x="11331" y="21335"/>
                    <a:pt x="11331" y="21006"/>
                  </a:cubicBezTo>
                  <a:lnTo>
                    <a:pt x="11331" y="18188"/>
                  </a:lnTo>
                  <a:lnTo>
                    <a:pt x="14139" y="20984"/>
                  </a:lnTo>
                  <a:cubicBezTo>
                    <a:pt x="14371" y="21216"/>
                    <a:pt x="14749" y="21216"/>
                    <a:pt x="14981" y="20984"/>
                  </a:cubicBezTo>
                  <a:cubicBezTo>
                    <a:pt x="15214" y="20752"/>
                    <a:pt x="15214" y="20374"/>
                    <a:pt x="14981" y="20142"/>
                  </a:cubicBezTo>
                  <a:lnTo>
                    <a:pt x="11331" y="16507"/>
                  </a:lnTo>
                  <a:lnTo>
                    <a:pt x="11331" y="11799"/>
                  </a:lnTo>
                  <a:lnTo>
                    <a:pt x="15143" y="14008"/>
                  </a:lnTo>
                  <a:lnTo>
                    <a:pt x="16457" y="18986"/>
                  </a:lnTo>
                  <a:cubicBezTo>
                    <a:pt x="16543" y="19305"/>
                    <a:pt x="16867" y="19494"/>
                    <a:pt x="17186" y="19408"/>
                  </a:cubicBezTo>
                  <a:cubicBezTo>
                    <a:pt x="17504" y="19322"/>
                    <a:pt x="17692" y="18998"/>
                    <a:pt x="17606" y="18679"/>
                  </a:cubicBezTo>
                  <a:lnTo>
                    <a:pt x="16597" y="14845"/>
                  </a:lnTo>
                  <a:lnTo>
                    <a:pt x="19265" y="16394"/>
                  </a:lnTo>
                  <a:cubicBezTo>
                    <a:pt x="19551" y="16561"/>
                    <a:pt x="19913" y="16464"/>
                    <a:pt x="20080" y="16178"/>
                  </a:cubicBezTo>
                  <a:cubicBezTo>
                    <a:pt x="20248" y="15892"/>
                    <a:pt x="20151" y="15530"/>
                    <a:pt x="19864" y="15363"/>
                  </a:cubicBezTo>
                  <a:lnTo>
                    <a:pt x="17196" y="13819"/>
                  </a:lnTo>
                  <a:lnTo>
                    <a:pt x="21026" y="12793"/>
                  </a:lnTo>
                  <a:cubicBezTo>
                    <a:pt x="21344" y="12707"/>
                    <a:pt x="21534" y="12383"/>
                    <a:pt x="21448" y="12064"/>
                  </a:cubicBezTo>
                  <a:cubicBezTo>
                    <a:pt x="21377" y="11799"/>
                    <a:pt x="21133" y="11620"/>
                    <a:pt x="20874" y="11620"/>
                  </a:cubicBezTo>
                  <a:cubicBezTo>
                    <a:pt x="20825" y="11620"/>
                    <a:pt x="20772" y="11626"/>
                    <a:pt x="20718" y="11642"/>
                  </a:cubicBezTo>
                  <a:lnTo>
                    <a:pt x="15743" y="12977"/>
                  </a:lnTo>
                  <a:lnTo>
                    <a:pt x="11989" y="10800"/>
                  </a:lnTo>
                  <a:lnTo>
                    <a:pt x="15743" y="8623"/>
                  </a:lnTo>
                  <a:lnTo>
                    <a:pt x="20718" y="9958"/>
                  </a:lnTo>
                  <a:cubicBezTo>
                    <a:pt x="20772" y="9974"/>
                    <a:pt x="20820" y="9980"/>
                    <a:pt x="20874" y="9980"/>
                  </a:cubicBezTo>
                  <a:cubicBezTo>
                    <a:pt x="21138" y="9980"/>
                    <a:pt x="21377" y="9806"/>
                    <a:pt x="21448" y="9536"/>
                  </a:cubicBezTo>
                  <a:cubicBezTo>
                    <a:pt x="21534" y="9217"/>
                    <a:pt x="21344" y="8893"/>
                    <a:pt x="21026" y="8807"/>
                  </a:cubicBezTo>
                  <a:lnTo>
                    <a:pt x="17196" y="7781"/>
                  </a:lnTo>
                  <a:lnTo>
                    <a:pt x="19864" y="6237"/>
                  </a:lnTo>
                  <a:cubicBezTo>
                    <a:pt x="20151" y="6070"/>
                    <a:pt x="20248" y="5708"/>
                    <a:pt x="20080" y="5422"/>
                  </a:cubicBezTo>
                  <a:cubicBezTo>
                    <a:pt x="19913" y="5136"/>
                    <a:pt x="19551" y="5039"/>
                    <a:pt x="19265" y="5206"/>
                  </a:cubicBezTo>
                  <a:lnTo>
                    <a:pt x="16602" y="6750"/>
                  </a:lnTo>
                  <a:lnTo>
                    <a:pt x="17613" y="2916"/>
                  </a:lnTo>
                  <a:cubicBezTo>
                    <a:pt x="17699" y="2597"/>
                    <a:pt x="17504" y="2273"/>
                    <a:pt x="17191" y="2187"/>
                  </a:cubicBezTo>
                  <a:cubicBezTo>
                    <a:pt x="16872" y="2101"/>
                    <a:pt x="16548" y="2296"/>
                    <a:pt x="16462" y="2609"/>
                  </a:cubicBezTo>
                  <a:lnTo>
                    <a:pt x="15149" y="7587"/>
                  </a:lnTo>
                  <a:lnTo>
                    <a:pt x="11331" y="9806"/>
                  </a:lnTo>
                  <a:lnTo>
                    <a:pt x="11331" y="5098"/>
                  </a:lnTo>
                  <a:lnTo>
                    <a:pt x="14981" y="1463"/>
                  </a:lnTo>
                  <a:cubicBezTo>
                    <a:pt x="15214" y="1231"/>
                    <a:pt x="15214" y="853"/>
                    <a:pt x="14981" y="621"/>
                  </a:cubicBezTo>
                  <a:cubicBezTo>
                    <a:pt x="14749" y="389"/>
                    <a:pt x="14371" y="389"/>
                    <a:pt x="14139" y="621"/>
                  </a:cubicBezTo>
                  <a:lnTo>
                    <a:pt x="11331" y="3419"/>
                  </a:lnTo>
                  <a:lnTo>
                    <a:pt x="11331" y="594"/>
                  </a:lnTo>
                  <a:cubicBezTo>
                    <a:pt x="11331" y="265"/>
                    <a:pt x="11066" y="0"/>
                    <a:pt x="10737" y="0"/>
                  </a:cubicBezTo>
                  <a:close/>
                </a:path>
              </a:pathLst>
            </a:custGeom>
            <a:solidFill>
              <a:srgbClr val="929292">
                <a:alpha val="83073"/>
              </a:srgbClr>
            </a:solidFill>
            <a:ln w="12700" cap="flat">
              <a:noFill/>
              <a:miter lim="400000"/>
            </a:ln>
            <a:effectLst/>
          </p:spPr>
          <p:txBody>
            <a:bodyPr wrap="square" lIns="0" tIns="0" rIns="0" bIns="0" numCol="1" anchor="ctr">
              <a:noAutofit/>
            </a:bodyPr>
            <a:lstStyle/>
            <a:p>
              <a:pPr>
                <a:defRPr b="0" sz="3200">
                  <a:solidFill>
                    <a:schemeClr val="accent1">
                      <a:hueOff val="118245"/>
                      <a:lumOff val="-11372"/>
                    </a:schemeClr>
                  </a:solidFill>
                  <a:latin typeface="+mn-lt"/>
                  <a:ea typeface="+mn-ea"/>
                  <a:cs typeface="+mn-cs"/>
                  <a:sym typeface="Helvetica Neue Medium"/>
                </a:defRPr>
              </a:pPr>
            </a:p>
          </p:txBody>
        </p:sp>
        <p:sp>
          <p:nvSpPr>
            <p:cNvPr id="212" name="Snowflake"/>
            <p:cNvSpPr/>
            <p:nvPr/>
          </p:nvSpPr>
          <p:spPr>
            <a:xfrm>
              <a:off x="4611086" y="2388498"/>
              <a:ext cx="169777" cy="170848"/>
            </a:xfrm>
            <a:custGeom>
              <a:avLst/>
              <a:gdLst/>
              <a:ahLst/>
              <a:cxnLst>
                <a:cxn ang="0">
                  <a:pos x="wd2" y="hd2"/>
                </a:cxn>
                <a:cxn ang="5400000">
                  <a:pos x="wd2" y="hd2"/>
                </a:cxn>
                <a:cxn ang="10800000">
                  <a:pos x="wd2" y="hd2"/>
                </a:cxn>
                <a:cxn ang="16200000">
                  <a:pos x="wd2" y="hd2"/>
                </a:cxn>
              </a:cxnLst>
              <a:rect l="0" t="0" r="r" b="b"/>
              <a:pathLst>
                <a:path w="21469" h="21600" fill="norm" stroke="1" extrusionOk="0">
                  <a:moveTo>
                    <a:pt x="10737" y="0"/>
                  </a:moveTo>
                  <a:cubicBezTo>
                    <a:pt x="10407" y="0"/>
                    <a:pt x="10142" y="265"/>
                    <a:pt x="10142" y="594"/>
                  </a:cubicBezTo>
                  <a:lnTo>
                    <a:pt x="10142" y="3412"/>
                  </a:lnTo>
                  <a:lnTo>
                    <a:pt x="7334" y="616"/>
                  </a:lnTo>
                  <a:cubicBezTo>
                    <a:pt x="7102" y="384"/>
                    <a:pt x="6724" y="384"/>
                    <a:pt x="6492" y="616"/>
                  </a:cubicBezTo>
                  <a:cubicBezTo>
                    <a:pt x="6259" y="848"/>
                    <a:pt x="6259" y="1226"/>
                    <a:pt x="6492" y="1458"/>
                  </a:cubicBezTo>
                  <a:lnTo>
                    <a:pt x="10142" y="5093"/>
                  </a:lnTo>
                  <a:lnTo>
                    <a:pt x="10142" y="9801"/>
                  </a:lnTo>
                  <a:lnTo>
                    <a:pt x="6330" y="7592"/>
                  </a:lnTo>
                  <a:lnTo>
                    <a:pt x="5011" y="2614"/>
                  </a:lnTo>
                  <a:cubicBezTo>
                    <a:pt x="4925" y="2295"/>
                    <a:pt x="4601" y="2106"/>
                    <a:pt x="4282" y="2192"/>
                  </a:cubicBezTo>
                  <a:cubicBezTo>
                    <a:pt x="3964" y="2278"/>
                    <a:pt x="3774" y="2602"/>
                    <a:pt x="3860" y="2921"/>
                  </a:cubicBezTo>
                  <a:lnTo>
                    <a:pt x="4871" y="6755"/>
                  </a:lnTo>
                  <a:lnTo>
                    <a:pt x="2203" y="5206"/>
                  </a:lnTo>
                  <a:cubicBezTo>
                    <a:pt x="1917" y="5039"/>
                    <a:pt x="1555" y="5136"/>
                    <a:pt x="1388" y="5422"/>
                  </a:cubicBezTo>
                  <a:cubicBezTo>
                    <a:pt x="1220" y="5708"/>
                    <a:pt x="1317" y="6070"/>
                    <a:pt x="1604" y="6237"/>
                  </a:cubicBezTo>
                  <a:lnTo>
                    <a:pt x="4272" y="7781"/>
                  </a:lnTo>
                  <a:lnTo>
                    <a:pt x="442" y="8807"/>
                  </a:lnTo>
                  <a:cubicBezTo>
                    <a:pt x="124" y="8893"/>
                    <a:pt x="-66" y="9217"/>
                    <a:pt x="20" y="9536"/>
                  </a:cubicBezTo>
                  <a:cubicBezTo>
                    <a:pt x="91" y="9801"/>
                    <a:pt x="333" y="9980"/>
                    <a:pt x="593" y="9980"/>
                  </a:cubicBezTo>
                  <a:cubicBezTo>
                    <a:pt x="641" y="9980"/>
                    <a:pt x="696" y="9974"/>
                    <a:pt x="750" y="9958"/>
                  </a:cubicBezTo>
                  <a:lnTo>
                    <a:pt x="5724" y="8623"/>
                  </a:lnTo>
                  <a:lnTo>
                    <a:pt x="9477" y="10800"/>
                  </a:lnTo>
                  <a:lnTo>
                    <a:pt x="5724" y="12977"/>
                  </a:lnTo>
                  <a:lnTo>
                    <a:pt x="750" y="11642"/>
                  </a:lnTo>
                  <a:cubicBezTo>
                    <a:pt x="696" y="11626"/>
                    <a:pt x="647" y="11620"/>
                    <a:pt x="593" y="11620"/>
                  </a:cubicBezTo>
                  <a:cubicBezTo>
                    <a:pt x="328" y="11620"/>
                    <a:pt x="91" y="11794"/>
                    <a:pt x="20" y="12064"/>
                  </a:cubicBezTo>
                  <a:cubicBezTo>
                    <a:pt x="-66" y="12383"/>
                    <a:pt x="124" y="12707"/>
                    <a:pt x="442" y="12793"/>
                  </a:cubicBezTo>
                  <a:lnTo>
                    <a:pt x="4272" y="13819"/>
                  </a:lnTo>
                  <a:lnTo>
                    <a:pt x="1604" y="15363"/>
                  </a:lnTo>
                  <a:cubicBezTo>
                    <a:pt x="1317" y="15530"/>
                    <a:pt x="1220" y="15892"/>
                    <a:pt x="1388" y="16178"/>
                  </a:cubicBezTo>
                  <a:cubicBezTo>
                    <a:pt x="1555" y="16464"/>
                    <a:pt x="1917" y="16561"/>
                    <a:pt x="2203" y="16394"/>
                  </a:cubicBezTo>
                  <a:lnTo>
                    <a:pt x="4871" y="14845"/>
                  </a:lnTo>
                  <a:lnTo>
                    <a:pt x="3860" y="18679"/>
                  </a:lnTo>
                  <a:cubicBezTo>
                    <a:pt x="3774" y="18998"/>
                    <a:pt x="3969" y="19322"/>
                    <a:pt x="4282" y="19408"/>
                  </a:cubicBezTo>
                  <a:cubicBezTo>
                    <a:pt x="4601" y="19494"/>
                    <a:pt x="4925" y="19299"/>
                    <a:pt x="5011" y="18986"/>
                  </a:cubicBezTo>
                  <a:lnTo>
                    <a:pt x="6325" y="14008"/>
                  </a:lnTo>
                  <a:lnTo>
                    <a:pt x="10137" y="11799"/>
                  </a:lnTo>
                  <a:lnTo>
                    <a:pt x="10137" y="16507"/>
                  </a:lnTo>
                  <a:lnTo>
                    <a:pt x="6492" y="20142"/>
                  </a:lnTo>
                  <a:cubicBezTo>
                    <a:pt x="6259" y="20374"/>
                    <a:pt x="6259" y="20752"/>
                    <a:pt x="6492" y="20984"/>
                  </a:cubicBezTo>
                  <a:cubicBezTo>
                    <a:pt x="6724" y="21216"/>
                    <a:pt x="7102" y="21216"/>
                    <a:pt x="7334" y="20984"/>
                  </a:cubicBezTo>
                  <a:lnTo>
                    <a:pt x="10142" y="18188"/>
                  </a:lnTo>
                  <a:lnTo>
                    <a:pt x="10142" y="21006"/>
                  </a:lnTo>
                  <a:cubicBezTo>
                    <a:pt x="10142" y="21335"/>
                    <a:pt x="10407" y="21600"/>
                    <a:pt x="10737" y="21600"/>
                  </a:cubicBezTo>
                  <a:cubicBezTo>
                    <a:pt x="11066" y="21600"/>
                    <a:pt x="11331" y="21335"/>
                    <a:pt x="11331" y="21006"/>
                  </a:cubicBezTo>
                  <a:lnTo>
                    <a:pt x="11331" y="18188"/>
                  </a:lnTo>
                  <a:lnTo>
                    <a:pt x="14139" y="20984"/>
                  </a:lnTo>
                  <a:cubicBezTo>
                    <a:pt x="14371" y="21216"/>
                    <a:pt x="14749" y="21216"/>
                    <a:pt x="14981" y="20984"/>
                  </a:cubicBezTo>
                  <a:cubicBezTo>
                    <a:pt x="15214" y="20752"/>
                    <a:pt x="15214" y="20374"/>
                    <a:pt x="14981" y="20142"/>
                  </a:cubicBezTo>
                  <a:lnTo>
                    <a:pt x="11331" y="16507"/>
                  </a:lnTo>
                  <a:lnTo>
                    <a:pt x="11331" y="11799"/>
                  </a:lnTo>
                  <a:lnTo>
                    <a:pt x="15143" y="14008"/>
                  </a:lnTo>
                  <a:lnTo>
                    <a:pt x="16457" y="18986"/>
                  </a:lnTo>
                  <a:cubicBezTo>
                    <a:pt x="16543" y="19305"/>
                    <a:pt x="16867" y="19494"/>
                    <a:pt x="17186" y="19408"/>
                  </a:cubicBezTo>
                  <a:cubicBezTo>
                    <a:pt x="17504" y="19322"/>
                    <a:pt x="17692" y="18998"/>
                    <a:pt x="17606" y="18679"/>
                  </a:cubicBezTo>
                  <a:lnTo>
                    <a:pt x="16597" y="14845"/>
                  </a:lnTo>
                  <a:lnTo>
                    <a:pt x="19265" y="16394"/>
                  </a:lnTo>
                  <a:cubicBezTo>
                    <a:pt x="19551" y="16561"/>
                    <a:pt x="19913" y="16464"/>
                    <a:pt x="20080" y="16178"/>
                  </a:cubicBezTo>
                  <a:cubicBezTo>
                    <a:pt x="20248" y="15892"/>
                    <a:pt x="20151" y="15530"/>
                    <a:pt x="19864" y="15363"/>
                  </a:cubicBezTo>
                  <a:lnTo>
                    <a:pt x="17196" y="13819"/>
                  </a:lnTo>
                  <a:lnTo>
                    <a:pt x="21026" y="12793"/>
                  </a:lnTo>
                  <a:cubicBezTo>
                    <a:pt x="21344" y="12707"/>
                    <a:pt x="21534" y="12383"/>
                    <a:pt x="21448" y="12064"/>
                  </a:cubicBezTo>
                  <a:cubicBezTo>
                    <a:pt x="21377" y="11799"/>
                    <a:pt x="21133" y="11620"/>
                    <a:pt x="20874" y="11620"/>
                  </a:cubicBezTo>
                  <a:cubicBezTo>
                    <a:pt x="20825" y="11620"/>
                    <a:pt x="20772" y="11626"/>
                    <a:pt x="20718" y="11642"/>
                  </a:cubicBezTo>
                  <a:lnTo>
                    <a:pt x="15743" y="12977"/>
                  </a:lnTo>
                  <a:lnTo>
                    <a:pt x="11989" y="10800"/>
                  </a:lnTo>
                  <a:lnTo>
                    <a:pt x="15743" y="8623"/>
                  </a:lnTo>
                  <a:lnTo>
                    <a:pt x="20718" y="9958"/>
                  </a:lnTo>
                  <a:cubicBezTo>
                    <a:pt x="20772" y="9974"/>
                    <a:pt x="20820" y="9980"/>
                    <a:pt x="20874" y="9980"/>
                  </a:cubicBezTo>
                  <a:cubicBezTo>
                    <a:pt x="21138" y="9980"/>
                    <a:pt x="21377" y="9806"/>
                    <a:pt x="21448" y="9536"/>
                  </a:cubicBezTo>
                  <a:cubicBezTo>
                    <a:pt x="21534" y="9217"/>
                    <a:pt x="21344" y="8893"/>
                    <a:pt x="21026" y="8807"/>
                  </a:cubicBezTo>
                  <a:lnTo>
                    <a:pt x="17196" y="7781"/>
                  </a:lnTo>
                  <a:lnTo>
                    <a:pt x="19864" y="6237"/>
                  </a:lnTo>
                  <a:cubicBezTo>
                    <a:pt x="20151" y="6070"/>
                    <a:pt x="20248" y="5708"/>
                    <a:pt x="20080" y="5422"/>
                  </a:cubicBezTo>
                  <a:cubicBezTo>
                    <a:pt x="19913" y="5136"/>
                    <a:pt x="19551" y="5039"/>
                    <a:pt x="19265" y="5206"/>
                  </a:cubicBezTo>
                  <a:lnTo>
                    <a:pt x="16602" y="6750"/>
                  </a:lnTo>
                  <a:lnTo>
                    <a:pt x="17613" y="2916"/>
                  </a:lnTo>
                  <a:cubicBezTo>
                    <a:pt x="17699" y="2597"/>
                    <a:pt x="17504" y="2273"/>
                    <a:pt x="17191" y="2187"/>
                  </a:cubicBezTo>
                  <a:cubicBezTo>
                    <a:pt x="16872" y="2101"/>
                    <a:pt x="16548" y="2296"/>
                    <a:pt x="16462" y="2609"/>
                  </a:cubicBezTo>
                  <a:lnTo>
                    <a:pt x="15149" y="7587"/>
                  </a:lnTo>
                  <a:lnTo>
                    <a:pt x="11331" y="9806"/>
                  </a:lnTo>
                  <a:lnTo>
                    <a:pt x="11331" y="5098"/>
                  </a:lnTo>
                  <a:lnTo>
                    <a:pt x="14981" y="1463"/>
                  </a:lnTo>
                  <a:cubicBezTo>
                    <a:pt x="15214" y="1231"/>
                    <a:pt x="15214" y="853"/>
                    <a:pt x="14981" y="621"/>
                  </a:cubicBezTo>
                  <a:cubicBezTo>
                    <a:pt x="14749" y="389"/>
                    <a:pt x="14371" y="389"/>
                    <a:pt x="14139" y="621"/>
                  </a:cubicBezTo>
                  <a:lnTo>
                    <a:pt x="11331" y="3419"/>
                  </a:lnTo>
                  <a:lnTo>
                    <a:pt x="11331" y="594"/>
                  </a:lnTo>
                  <a:cubicBezTo>
                    <a:pt x="11331" y="265"/>
                    <a:pt x="11066" y="0"/>
                    <a:pt x="10737" y="0"/>
                  </a:cubicBezTo>
                  <a:close/>
                </a:path>
              </a:pathLst>
            </a:custGeom>
            <a:solidFill>
              <a:srgbClr val="929292">
                <a:alpha val="83073"/>
              </a:srgbClr>
            </a:solidFill>
            <a:ln w="12700" cap="flat">
              <a:noFill/>
              <a:miter lim="400000"/>
            </a:ln>
            <a:effectLst/>
          </p:spPr>
          <p:txBody>
            <a:bodyPr wrap="square" lIns="0" tIns="0" rIns="0" bIns="0" numCol="1" anchor="ctr">
              <a:noAutofit/>
            </a:bodyPr>
            <a:lstStyle/>
            <a:p>
              <a:pPr>
                <a:defRPr b="0" sz="3200">
                  <a:solidFill>
                    <a:schemeClr val="accent1">
                      <a:hueOff val="118245"/>
                      <a:lumOff val="-11372"/>
                    </a:schemeClr>
                  </a:solidFill>
                  <a:latin typeface="+mn-lt"/>
                  <a:ea typeface="+mn-ea"/>
                  <a:cs typeface="+mn-cs"/>
                  <a:sym typeface="Helvetica Neue Medium"/>
                </a:defRPr>
              </a:pPr>
            </a:p>
          </p:txBody>
        </p:sp>
        <p:sp>
          <p:nvSpPr>
            <p:cNvPr id="213" name="Snowflake"/>
            <p:cNvSpPr/>
            <p:nvPr/>
          </p:nvSpPr>
          <p:spPr>
            <a:xfrm>
              <a:off x="4611086" y="2883792"/>
              <a:ext cx="169777" cy="170848"/>
            </a:xfrm>
            <a:custGeom>
              <a:avLst/>
              <a:gdLst/>
              <a:ahLst/>
              <a:cxnLst>
                <a:cxn ang="0">
                  <a:pos x="wd2" y="hd2"/>
                </a:cxn>
                <a:cxn ang="5400000">
                  <a:pos x="wd2" y="hd2"/>
                </a:cxn>
                <a:cxn ang="10800000">
                  <a:pos x="wd2" y="hd2"/>
                </a:cxn>
                <a:cxn ang="16200000">
                  <a:pos x="wd2" y="hd2"/>
                </a:cxn>
              </a:cxnLst>
              <a:rect l="0" t="0" r="r" b="b"/>
              <a:pathLst>
                <a:path w="21469" h="21600" fill="norm" stroke="1" extrusionOk="0">
                  <a:moveTo>
                    <a:pt x="10737" y="0"/>
                  </a:moveTo>
                  <a:cubicBezTo>
                    <a:pt x="10407" y="0"/>
                    <a:pt x="10142" y="265"/>
                    <a:pt x="10142" y="594"/>
                  </a:cubicBezTo>
                  <a:lnTo>
                    <a:pt x="10142" y="3412"/>
                  </a:lnTo>
                  <a:lnTo>
                    <a:pt x="7334" y="616"/>
                  </a:lnTo>
                  <a:cubicBezTo>
                    <a:pt x="7102" y="384"/>
                    <a:pt x="6724" y="384"/>
                    <a:pt x="6492" y="616"/>
                  </a:cubicBezTo>
                  <a:cubicBezTo>
                    <a:pt x="6259" y="848"/>
                    <a:pt x="6259" y="1226"/>
                    <a:pt x="6492" y="1458"/>
                  </a:cubicBezTo>
                  <a:lnTo>
                    <a:pt x="10142" y="5093"/>
                  </a:lnTo>
                  <a:lnTo>
                    <a:pt x="10142" y="9801"/>
                  </a:lnTo>
                  <a:lnTo>
                    <a:pt x="6330" y="7592"/>
                  </a:lnTo>
                  <a:lnTo>
                    <a:pt x="5011" y="2614"/>
                  </a:lnTo>
                  <a:cubicBezTo>
                    <a:pt x="4925" y="2295"/>
                    <a:pt x="4601" y="2106"/>
                    <a:pt x="4282" y="2192"/>
                  </a:cubicBezTo>
                  <a:cubicBezTo>
                    <a:pt x="3964" y="2278"/>
                    <a:pt x="3774" y="2602"/>
                    <a:pt x="3860" y="2921"/>
                  </a:cubicBezTo>
                  <a:lnTo>
                    <a:pt x="4871" y="6755"/>
                  </a:lnTo>
                  <a:lnTo>
                    <a:pt x="2203" y="5206"/>
                  </a:lnTo>
                  <a:cubicBezTo>
                    <a:pt x="1917" y="5039"/>
                    <a:pt x="1555" y="5136"/>
                    <a:pt x="1388" y="5422"/>
                  </a:cubicBezTo>
                  <a:cubicBezTo>
                    <a:pt x="1220" y="5708"/>
                    <a:pt x="1317" y="6070"/>
                    <a:pt x="1604" y="6237"/>
                  </a:cubicBezTo>
                  <a:lnTo>
                    <a:pt x="4272" y="7781"/>
                  </a:lnTo>
                  <a:lnTo>
                    <a:pt x="442" y="8807"/>
                  </a:lnTo>
                  <a:cubicBezTo>
                    <a:pt x="124" y="8893"/>
                    <a:pt x="-66" y="9217"/>
                    <a:pt x="20" y="9536"/>
                  </a:cubicBezTo>
                  <a:cubicBezTo>
                    <a:pt x="91" y="9801"/>
                    <a:pt x="333" y="9980"/>
                    <a:pt x="593" y="9980"/>
                  </a:cubicBezTo>
                  <a:cubicBezTo>
                    <a:pt x="641" y="9980"/>
                    <a:pt x="696" y="9974"/>
                    <a:pt x="750" y="9958"/>
                  </a:cubicBezTo>
                  <a:lnTo>
                    <a:pt x="5724" y="8623"/>
                  </a:lnTo>
                  <a:lnTo>
                    <a:pt x="9477" y="10800"/>
                  </a:lnTo>
                  <a:lnTo>
                    <a:pt x="5724" y="12977"/>
                  </a:lnTo>
                  <a:lnTo>
                    <a:pt x="750" y="11642"/>
                  </a:lnTo>
                  <a:cubicBezTo>
                    <a:pt x="696" y="11626"/>
                    <a:pt x="647" y="11620"/>
                    <a:pt x="593" y="11620"/>
                  </a:cubicBezTo>
                  <a:cubicBezTo>
                    <a:pt x="328" y="11620"/>
                    <a:pt x="91" y="11794"/>
                    <a:pt x="20" y="12064"/>
                  </a:cubicBezTo>
                  <a:cubicBezTo>
                    <a:pt x="-66" y="12383"/>
                    <a:pt x="124" y="12707"/>
                    <a:pt x="442" y="12793"/>
                  </a:cubicBezTo>
                  <a:lnTo>
                    <a:pt x="4272" y="13819"/>
                  </a:lnTo>
                  <a:lnTo>
                    <a:pt x="1604" y="15363"/>
                  </a:lnTo>
                  <a:cubicBezTo>
                    <a:pt x="1317" y="15530"/>
                    <a:pt x="1220" y="15892"/>
                    <a:pt x="1388" y="16178"/>
                  </a:cubicBezTo>
                  <a:cubicBezTo>
                    <a:pt x="1555" y="16464"/>
                    <a:pt x="1917" y="16561"/>
                    <a:pt x="2203" y="16394"/>
                  </a:cubicBezTo>
                  <a:lnTo>
                    <a:pt x="4871" y="14845"/>
                  </a:lnTo>
                  <a:lnTo>
                    <a:pt x="3860" y="18679"/>
                  </a:lnTo>
                  <a:cubicBezTo>
                    <a:pt x="3774" y="18998"/>
                    <a:pt x="3969" y="19322"/>
                    <a:pt x="4282" y="19408"/>
                  </a:cubicBezTo>
                  <a:cubicBezTo>
                    <a:pt x="4601" y="19494"/>
                    <a:pt x="4925" y="19299"/>
                    <a:pt x="5011" y="18986"/>
                  </a:cubicBezTo>
                  <a:lnTo>
                    <a:pt x="6325" y="14008"/>
                  </a:lnTo>
                  <a:lnTo>
                    <a:pt x="10137" y="11799"/>
                  </a:lnTo>
                  <a:lnTo>
                    <a:pt x="10137" y="16507"/>
                  </a:lnTo>
                  <a:lnTo>
                    <a:pt x="6492" y="20142"/>
                  </a:lnTo>
                  <a:cubicBezTo>
                    <a:pt x="6259" y="20374"/>
                    <a:pt x="6259" y="20752"/>
                    <a:pt x="6492" y="20984"/>
                  </a:cubicBezTo>
                  <a:cubicBezTo>
                    <a:pt x="6724" y="21216"/>
                    <a:pt x="7102" y="21216"/>
                    <a:pt x="7334" y="20984"/>
                  </a:cubicBezTo>
                  <a:lnTo>
                    <a:pt x="10142" y="18188"/>
                  </a:lnTo>
                  <a:lnTo>
                    <a:pt x="10142" y="21006"/>
                  </a:lnTo>
                  <a:cubicBezTo>
                    <a:pt x="10142" y="21335"/>
                    <a:pt x="10407" y="21600"/>
                    <a:pt x="10737" y="21600"/>
                  </a:cubicBezTo>
                  <a:cubicBezTo>
                    <a:pt x="11066" y="21600"/>
                    <a:pt x="11331" y="21335"/>
                    <a:pt x="11331" y="21006"/>
                  </a:cubicBezTo>
                  <a:lnTo>
                    <a:pt x="11331" y="18188"/>
                  </a:lnTo>
                  <a:lnTo>
                    <a:pt x="14139" y="20984"/>
                  </a:lnTo>
                  <a:cubicBezTo>
                    <a:pt x="14371" y="21216"/>
                    <a:pt x="14749" y="21216"/>
                    <a:pt x="14981" y="20984"/>
                  </a:cubicBezTo>
                  <a:cubicBezTo>
                    <a:pt x="15214" y="20752"/>
                    <a:pt x="15214" y="20374"/>
                    <a:pt x="14981" y="20142"/>
                  </a:cubicBezTo>
                  <a:lnTo>
                    <a:pt x="11331" y="16507"/>
                  </a:lnTo>
                  <a:lnTo>
                    <a:pt x="11331" y="11799"/>
                  </a:lnTo>
                  <a:lnTo>
                    <a:pt x="15143" y="14008"/>
                  </a:lnTo>
                  <a:lnTo>
                    <a:pt x="16457" y="18986"/>
                  </a:lnTo>
                  <a:cubicBezTo>
                    <a:pt x="16543" y="19305"/>
                    <a:pt x="16867" y="19494"/>
                    <a:pt x="17186" y="19408"/>
                  </a:cubicBezTo>
                  <a:cubicBezTo>
                    <a:pt x="17504" y="19322"/>
                    <a:pt x="17692" y="18998"/>
                    <a:pt x="17606" y="18679"/>
                  </a:cubicBezTo>
                  <a:lnTo>
                    <a:pt x="16597" y="14845"/>
                  </a:lnTo>
                  <a:lnTo>
                    <a:pt x="19265" y="16394"/>
                  </a:lnTo>
                  <a:cubicBezTo>
                    <a:pt x="19551" y="16561"/>
                    <a:pt x="19913" y="16464"/>
                    <a:pt x="20080" y="16178"/>
                  </a:cubicBezTo>
                  <a:cubicBezTo>
                    <a:pt x="20248" y="15892"/>
                    <a:pt x="20151" y="15530"/>
                    <a:pt x="19864" y="15363"/>
                  </a:cubicBezTo>
                  <a:lnTo>
                    <a:pt x="17196" y="13819"/>
                  </a:lnTo>
                  <a:lnTo>
                    <a:pt x="21026" y="12793"/>
                  </a:lnTo>
                  <a:cubicBezTo>
                    <a:pt x="21344" y="12707"/>
                    <a:pt x="21534" y="12383"/>
                    <a:pt x="21448" y="12064"/>
                  </a:cubicBezTo>
                  <a:cubicBezTo>
                    <a:pt x="21377" y="11799"/>
                    <a:pt x="21133" y="11620"/>
                    <a:pt x="20874" y="11620"/>
                  </a:cubicBezTo>
                  <a:cubicBezTo>
                    <a:pt x="20825" y="11620"/>
                    <a:pt x="20772" y="11626"/>
                    <a:pt x="20718" y="11642"/>
                  </a:cubicBezTo>
                  <a:lnTo>
                    <a:pt x="15743" y="12977"/>
                  </a:lnTo>
                  <a:lnTo>
                    <a:pt x="11989" y="10800"/>
                  </a:lnTo>
                  <a:lnTo>
                    <a:pt x="15743" y="8623"/>
                  </a:lnTo>
                  <a:lnTo>
                    <a:pt x="20718" y="9958"/>
                  </a:lnTo>
                  <a:cubicBezTo>
                    <a:pt x="20772" y="9974"/>
                    <a:pt x="20820" y="9980"/>
                    <a:pt x="20874" y="9980"/>
                  </a:cubicBezTo>
                  <a:cubicBezTo>
                    <a:pt x="21138" y="9980"/>
                    <a:pt x="21377" y="9806"/>
                    <a:pt x="21448" y="9536"/>
                  </a:cubicBezTo>
                  <a:cubicBezTo>
                    <a:pt x="21534" y="9217"/>
                    <a:pt x="21344" y="8893"/>
                    <a:pt x="21026" y="8807"/>
                  </a:cubicBezTo>
                  <a:lnTo>
                    <a:pt x="17196" y="7781"/>
                  </a:lnTo>
                  <a:lnTo>
                    <a:pt x="19864" y="6237"/>
                  </a:lnTo>
                  <a:cubicBezTo>
                    <a:pt x="20151" y="6070"/>
                    <a:pt x="20248" y="5708"/>
                    <a:pt x="20080" y="5422"/>
                  </a:cubicBezTo>
                  <a:cubicBezTo>
                    <a:pt x="19913" y="5136"/>
                    <a:pt x="19551" y="5039"/>
                    <a:pt x="19265" y="5206"/>
                  </a:cubicBezTo>
                  <a:lnTo>
                    <a:pt x="16602" y="6750"/>
                  </a:lnTo>
                  <a:lnTo>
                    <a:pt x="17613" y="2916"/>
                  </a:lnTo>
                  <a:cubicBezTo>
                    <a:pt x="17699" y="2597"/>
                    <a:pt x="17504" y="2273"/>
                    <a:pt x="17191" y="2187"/>
                  </a:cubicBezTo>
                  <a:cubicBezTo>
                    <a:pt x="16872" y="2101"/>
                    <a:pt x="16548" y="2296"/>
                    <a:pt x="16462" y="2609"/>
                  </a:cubicBezTo>
                  <a:lnTo>
                    <a:pt x="15149" y="7587"/>
                  </a:lnTo>
                  <a:lnTo>
                    <a:pt x="11331" y="9806"/>
                  </a:lnTo>
                  <a:lnTo>
                    <a:pt x="11331" y="5098"/>
                  </a:lnTo>
                  <a:lnTo>
                    <a:pt x="14981" y="1463"/>
                  </a:lnTo>
                  <a:cubicBezTo>
                    <a:pt x="15214" y="1231"/>
                    <a:pt x="15214" y="853"/>
                    <a:pt x="14981" y="621"/>
                  </a:cubicBezTo>
                  <a:cubicBezTo>
                    <a:pt x="14749" y="389"/>
                    <a:pt x="14371" y="389"/>
                    <a:pt x="14139" y="621"/>
                  </a:cubicBezTo>
                  <a:lnTo>
                    <a:pt x="11331" y="3419"/>
                  </a:lnTo>
                  <a:lnTo>
                    <a:pt x="11331" y="594"/>
                  </a:lnTo>
                  <a:cubicBezTo>
                    <a:pt x="11331" y="265"/>
                    <a:pt x="11066" y="0"/>
                    <a:pt x="10737" y="0"/>
                  </a:cubicBezTo>
                  <a:close/>
                </a:path>
              </a:pathLst>
            </a:custGeom>
            <a:solidFill>
              <a:srgbClr val="929292">
                <a:alpha val="83073"/>
              </a:srgbClr>
            </a:solidFill>
            <a:ln w="12700" cap="flat">
              <a:noFill/>
              <a:miter lim="400000"/>
            </a:ln>
            <a:effectLst/>
          </p:spPr>
          <p:txBody>
            <a:bodyPr wrap="square" lIns="0" tIns="0" rIns="0" bIns="0" numCol="1" anchor="ctr">
              <a:noAutofit/>
            </a:bodyPr>
            <a:lstStyle/>
            <a:p>
              <a:pPr>
                <a:defRPr b="0" sz="3200">
                  <a:solidFill>
                    <a:schemeClr val="accent1">
                      <a:hueOff val="118245"/>
                      <a:lumOff val="-11372"/>
                    </a:schemeClr>
                  </a:solidFill>
                  <a:latin typeface="+mn-lt"/>
                  <a:ea typeface="+mn-ea"/>
                  <a:cs typeface="+mn-cs"/>
                  <a:sym typeface="Helvetica Neue Medium"/>
                </a:defRPr>
              </a:pPr>
            </a:p>
          </p:txBody>
        </p:sp>
        <p:sp>
          <p:nvSpPr>
            <p:cNvPr id="214" name="Snowflake"/>
            <p:cNvSpPr/>
            <p:nvPr/>
          </p:nvSpPr>
          <p:spPr>
            <a:xfrm>
              <a:off x="5221008" y="3259864"/>
              <a:ext cx="169777" cy="170849"/>
            </a:xfrm>
            <a:custGeom>
              <a:avLst/>
              <a:gdLst/>
              <a:ahLst/>
              <a:cxnLst>
                <a:cxn ang="0">
                  <a:pos x="wd2" y="hd2"/>
                </a:cxn>
                <a:cxn ang="5400000">
                  <a:pos x="wd2" y="hd2"/>
                </a:cxn>
                <a:cxn ang="10800000">
                  <a:pos x="wd2" y="hd2"/>
                </a:cxn>
                <a:cxn ang="16200000">
                  <a:pos x="wd2" y="hd2"/>
                </a:cxn>
              </a:cxnLst>
              <a:rect l="0" t="0" r="r" b="b"/>
              <a:pathLst>
                <a:path w="21469" h="21600" fill="norm" stroke="1" extrusionOk="0">
                  <a:moveTo>
                    <a:pt x="10737" y="0"/>
                  </a:moveTo>
                  <a:cubicBezTo>
                    <a:pt x="10407" y="0"/>
                    <a:pt x="10142" y="265"/>
                    <a:pt x="10142" y="594"/>
                  </a:cubicBezTo>
                  <a:lnTo>
                    <a:pt x="10142" y="3412"/>
                  </a:lnTo>
                  <a:lnTo>
                    <a:pt x="7334" y="616"/>
                  </a:lnTo>
                  <a:cubicBezTo>
                    <a:pt x="7102" y="384"/>
                    <a:pt x="6724" y="384"/>
                    <a:pt x="6492" y="616"/>
                  </a:cubicBezTo>
                  <a:cubicBezTo>
                    <a:pt x="6259" y="848"/>
                    <a:pt x="6259" y="1226"/>
                    <a:pt x="6492" y="1458"/>
                  </a:cubicBezTo>
                  <a:lnTo>
                    <a:pt x="10142" y="5093"/>
                  </a:lnTo>
                  <a:lnTo>
                    <a:pt x="10142" y="9801"/>
                  </a:lnTo>
                  <a:lnTo>
                    <a:pt x="6330" y="7592"/>
                  </a:lnTo>
                  <a:lnTo>
                    <a:pt x="5011" y="2614"/>
                  </a:lnTo>
                  <a:cubicBezTo>
                    <a:pt x="4925" y="2295"/>
                    <a:pt x="4601" y="2106"/>
                    <a:pt x="4282" y="2192"/>
                  </a:cubicBezTo>
                  <a:cubicBezTo>
                    <a:pt x="3964" y="2278"/>
                    <a:pt x="3774" y="2602"/>
                    <a:pt x="3860" y="2921"/>
                  </a:cubicBezTo>
                  <a:lnTo>
                    <a:pt x="4871" y="6755"/>
                  </a:lnTo>
                  <a:lnTo>
                    <a:pt x="2203" y="5206"/>
                  </a:lnTo>
                  <a:cubicBezTo>
                    <a:pt x="1917" y="5039"/>
                    <a:pt x="1555" y="5136"/>
                    <a:pt x="1388" y="5422"/>
                  </a:cubicBezTo>
                  <a:cubicBezTo>
                    <a:pt x="1220" y="5708"/>
                    <a:pt x="1317" y="6070"/>
                    <a:pt x="1604" y="6237"/>
                  </a:cubicBezTo>
                  <a:lnTo>
                    <a:pt x="4272" y="7781"/>
                  </a:lnTo>
                  <a:lnTo>
                    <a:pt x="442" y="8807"/>
                  </a:lnTo>
                  <a:cubicBezTo>
                    <a:pt x="124" y="8893"/>
                    <a:pt x="-66" y="9217"/>
                    <a:pt x="20" y="9536"/>
                  </a:cubicBezTo>
                  <a:cubicBezTo>
                    <a:pt x="91" y="9801"/>
                    <a:pt x="333" y="9980"/>
                    <a:pt x="593" y="9980"/>
                  </a:cubicBezTo>
                  <a:cubicBezTo>
                    <a:pt x="641" y="9980"/>
                    <a:pt x="696" y="9974"/>
                    <a:pt x="750" y="9958"/>
                  </a:cubicBezTo>
                  <a:lnTo>
                    <a:pt x="5724" y="8623"/>
                  </a:lnTo>
                  <a:lnTo>
                    <a:pt x="9477" y="10800"/>
                  </a:lnTo>
                  <a:lnTo>
                    <a:pt x="5724" y="12977"/>
                  </a:lnTo>
                  <a:lnTo>
                    <a:pt x="750" y="11642"/>
                  </a:lnTo>
                  <a:cubicBezTo>
                    <a:pt x="696" y="11626"/>
                    <a:pt x="647" y="11620"/>
                    <a:pt x="593" y="11620"/>
                  </a:cubicBezTo>
                  <a:cubicBezTo>
                    <a:pt x="328" y="11620"/>
                    <a:pt x="91" y="11794"/>
                    <a:pt x="20" y="12064"/>
                  </a:cubicBezTo>
                  <a:cubicBezTo>
                    <a:pt x="-66" y="12383"/>
                    <a:pt x="124" y="12707"/>
                    <a:pt x="442" y="12793"/>
                  </a:cubicBezTo>
                  <a:lnTo>
                    <a:pt x="4272" y="13819"/>
                  </a:lnTo>
                  <a:lnTo>
                    <a:pt x="1604" y="15363"/>
                  </a:lnTo>
                  <a:cubicBezTo>
                    <a:pt x="1317" y="15530"/>
                    <a:pt x="1220" y="15892"/>
                    <a:pt x="1388" y="16178"/>
                  </a:cubicBezTo>
                  <a:cubicBezTo>
                    <a:pt x="1555" y="16464"/>
                    <a:pt x="1917" y="16561"/>
                    <a:pt x="2203" y="16394"/>
                  </a:cubicBezTo>
                  <a:lnTo>
                    <a:pt x="4871" y="14845"/>
                  </a:lnTo>
                  <a:lnTo>
                    <a:pt x="3860" y="18679"/>
                  </a:lnTo>
                  <a:cubicBezTo>
                    <a:pt x="3774" y="18998"/>
                    <a:pt x="3969" y="19322"/>
                    <a:pt x="4282" y="19408"/>
                  </a:cubicBezTo>
                  <a:cubicBezTo>
                    <a:pt x="4601" y="19494"/>
                    <a:pt x="4925" y="19299"/>
                    <a:pt x="5011" y="18986"/>
                  </a:cubicBezTo>
                  <a:lnTo>
                    <a:pt x="6325" y="14008"/>
                  </a:lnTo>
                  <a:lnTo>
                    <a:pt x="10137" y="11799"/>
                  </a:lnTo>
                  <a:lnTo>
                    <a:pt x="10137" y="16507"/>
                  </a:lnTo>
                  <a:lnTo>
                    <a:pt x="6492" y="20142"/>
                  </a:lnTo>
                  <a:cubicBezTo>
                    <a:pt x="6259" y="20374"/>
                    <a:pt x="6259" y="20752"/>
                    <a:pt x="6492" y="20984"/>
                  </a:cubicBezTo>
                  <a:cubicBezTo>
                    <a:pt x="6724" y="21216"/>
                    <a:pt x="7102" y="21216"/>
                    <a:pt x="7334" y="20984"/>
                  </a:cubicBezTo>
                  <a:lnTo>
                    <a:pt x="10142" y="18188"/>
                  </a:lnTo>
                  <a:lnTo>
                    <a:pt x="10142" y="21006"/>
                  </a:lnTo>
                  <a:cubicBezTo>
                    <a:pt x="10142" y="21335"/>
                    <a:pt x="10407" y="21600"/>
                    <a:pt x="10737" y="21600"/>
                  </a:cubicBezTo>
                  <a:cubicBezTo>
                    <a:pt x="11066" y="21600"/>
                    <a:pt x="11331" y="21335"/>
                    <a:pt x="11331" y="21006"/>
                  </a:cubicBezTo>
                  <a:lnTo>
                    <a:pt x="11331" y="18188"/>
                  </a:lnTo>
                  <a:lnTo>
                    <a:pt x="14139" y="20984"/>
                  </a:lnTo>
                  <a:cubicBezTo>
                    <a:pt x="14371" y="21216"/>
                    <a:pt x="14749" y="21216"/>
                    <a:pt x="14981" y="20984"/>
                  </a:cubicBezTo>
                  <a:cubicBezTo>
                    <a:pt x="15214" y="20752"/>
                    <a:pt x="15214" y="20374"/>
                    <a:pt x="14981" y="20142"/>
                  </a:cubicBezTo>
                  <a:lnTo>
                    <a:pt x="11331" y="16507"/>
                  </a:lnTo>
                  <a:lnTo>
                    <a:pt x="11331" y="11799"/>
                  </a:lnTo>
                  <a:lnTo>
                    <a:pt x="15143" y="14008"/>
                  </a:lnTo>
                  <a:lnTo>
                    <a:pt x="16457" y="18986"/>
                  </a:lnTo>
                  <a:cubicBezTo>
                    <a:pt x="16543" y="19305"/>
                    <a:pt x="16867" y="19494"/>
                    <a:pt x="17186" y="19408"/>
                  </a:cubicBezTo>
                  <a:cubicBezTo>
                    <a:pt x="17504" y="19322"/>
                    <a:pt x="17692" y="18998"/>
                    <a:pt x="17606" y="18679"/>
                  </a:cubicBezTo>
                  <a:lnTo>
                    <a:pt x="16597" y="14845"/>
                  </a:lnTo>
                  <a:lnTo>
                    <a:pt x="19265" y="16394"/>
                  </a:lnTo>
                  <a:cubicBezTo>
                    <a:pt x="19551" y="16561"/>
                    <a:pt x="19913" y="16464"/>
                    <a:pt x="20080" y="16178"/>
                  </a:cubicBezTo>
                  <a:cubicBezTo>
                    <a:pt x="20248" y="15892"/>
                    <a:pt x="20151" y="15530"/>
                    <a:pt x="19864" y="15363"/>
                  </a:cubicBezTo>
                  <a:lnTo>
                    <a:pt x="17196" y="13819"/>
                  </a:lnTo>
                  <a:lnTo>
                    <a:pt x="21026" y="12793"/>
                  </a:lnTo>
                  <a:cubicBezTo>
                    <a:pt x="21344" y="12707"/>
                    <a:pt x="21534" y="12383"/>
                    <a:pt x="21448" y="12064"/>
                  </a:cubicBezTo>
                  <a:cubicBezTo>
                    <a:pt x="21377" y="11799"/>
                    <a:pt x="21133" y="11620"/>
                    <a:pt x="20874" y="11620"/>
                  </a:cubicBezTo>
                  <a:cubicBezTo>
                    <a:pt x="20825" y="11620"/>
                    <a:pt x="20772" y="11626"/>
                    <a:pt x="20718" y="11642"/>
                  </a:cubicBezTo>
                  <a:lnTo>
                    <a:pt x="15743" y="12977"/>
                  </a:lnTo>
                  <a:lnTo>
                    <a:pt x="11989" y="10800"/>
                  </a:lnTo>
                  <a:lnTo>
                    <a:pt x="15743" y="8623"/>
                  </a:lnTo>
                  <a:lnTo>
                    <a:pt x="20718" y="9958"/>
                  </a:lnTo>
                  <a:cubicBezTo>
                    <a:pt x="20772" y="9974"/>
                    <a:pt x="20820" y="9980"/>
                    <a:pt x="20874" y="9980"/>
                  </a:cubicBezTo>
                  <a:cubicBezTo>
                    <a:pt x="21138" y="9980"/>
                    <a:pt x="21377" y="9806"/>
                    <a:pt x="21448" y="9536"/>
                  </a:cubicBezTo>
                  <a:cubicBezTo>
                    <a:pt x="21534" y="9217"/>
                    <a:pt x="21344" y="8893"/>
                    <a:pt x="21026" y="8807"/>
                  </a:cubicBezTo>
                  <a:lnTo>
                    <a:pt x="17196" y="7781"/>
                  </a:lnTo>
                  <a:lnTo>
                    <a:pt x="19864" y="6237"/>
                  </a:lnTo>
                  <a:cubicBezTo>
                    <a:pt x="20151" y="6070"/>
                    <a:pt x="20248" y="5708"/>
                    <a:pt x="20080" y="5422"/>
                  </a:cubicBezTo>
                  <a:cubicBezTo>
                    <a:pt x="19913" y="5136"/>
                    <a:pt x="19551" y="5039"/>
                    <a:pt x="19265" y="5206"/>
                  </a:cubicBezTo>
                  <a:lnTo>
                    <a:pt x="16602" y="6750"/>
                  </a:lnTo>
                  <a:lnTo>
                    <a:pt x="17613" y="2916"/>
                  </a:lnTo>
                  <a:cubicBezTo>
                    <a:pt x="17699" y="2597"/>
                    <a:pt x="17504" y="2273"/>
                    <a:pt x="17191" y="2187"/>
                  </a:cubicBezTo>
                  <a:cubicBezTo>
                    <a:pt x="16872" y="2101"/>
                    <a:pt x="16548" y="2296"/>
                    <a:pt x="16462" y="2609"/>
                  </a:cubicBezTo>
                  <a:lnTo>
                    <a:pt x="15149" y="7587"/>
                  </a:lnTo>
                  <a:lnTo>
                    <a:pt x="11331" y="9806"/>
                  </a:lnTo>
                  <a:lnTo>
                    <a:pt x="11331" y="5098"/>
                  </a:lnTo>
                  <a:lnTo>
                    <a:pt x="14981" y="1463"/>
                  </a:lnTo>
                  <a:cubicBezTo>
                    <a:pt x="15214" y="1231"/>
                    <a:pt x="15214" y="853"/>
                    <a:pt x="14981" y="621"/>
                  </a:cubicBezTo>
                  <a:cubicBezTo>
                    <a:pt x="14749" y="389"/>
                    <a:pt x="14371" y="389"/>
                    <a:pt x="14139" y="621"/>
                  </a:cubicBezTo>
                  <a:lnTo>
                    <a:pt x="11331" y="3419"/>
                  </a:lnTo>
                  <a:lnTo>
                    <a:pt x="11331" y="594"/>
                  </a:lnTo>
                  <a:cubicBezTo>
                    <a:pt x="11331" y="265"/>
                    <a:pt x="11066" y="0"/>
                    <a:pt x="10737" y="0"/>
                  </a:cubicBezTo>
                  <a:close/>
                </a:path>
              </a:pathLst>
            </a:custGeom>
            <a:solidFill>
              <a:srgbClr val="929292">
                <a:alpha val="83073"/>
              </a:srgbClr>
            </a:solidFill>
            <a:ln w="12700" cap="flat">
              <a:noFill/>
              <a:miter lim="400000"/>
            </a:ln>
            <a:effectLst/>
          </p:spPr>
          <p:txBody>
            <a:bodyPr wrap="square" lIns="0" tIns="0" rIns="0" bIns="0" numCol="1" anchor="ctr">
              <a:noAutofit/>
            </a:bodyPr>
            <a:lstStyle/>
            <a:p>
              <a:pPr>
                <a:defRPr b="0" sz="3200">
                  <a:solidFill>
                    <a:schemeClr val="accent1">
                      <a:hueOff val="118245"/>
                      <a:lumOff val="-11372"/>
                    </a:schemeClr>
                  </a:solidFill>
                  <a:latin typeface="+mn-lt"/>
                  <a:ea typeface="+mn-ea"/>
                  <a:cs typeface="+mn-cs"/>
                  <a:sym typeface="Helvetica Neue Medium"/>
                </a:defRPr>
              </a:pPr>
            </a:p>
          </p:txBody>
        </p:sp>
        <p:sp>
          <p:nvSpPr>
            <p:cNvPr id="215" name="Snowflake"/>
            <p:cNvSpPr/>
            <p:nvPr/>
          </p:nvSpPr>
          <p:spPr>
            <a:xfrm>
              <a:off x="4314140" y="1806994"/>
              <a:ext cx="169777" cy="170849"/>
            </a:xfrm>
            <a:custGeom>
              <a:avLst/>
              <a:gdLst/>
              <a:ahLst/>
              <a:cxnLst>
                <a:cxn ang="0">
                  <a:pos x="wd2" y="hd2"/>
                </a:cxn>
                <a:cxn ang="5400000">
                  <a:pos x="wd2" y="hd2"/>
                </a:cxn>
                <a:cxn ang="10800000">
                  <a:pos x="wd2" y="hd2"/>
                </a:cxn>
                <a:cxn ang="16200000">
                  <a:pos x="wd2" y="hd2"/>
                </a:cxn>
              </a:cxnLst>
              <a:rect l="0" t="0" r="r" b="b"/>
              <a:pathLst>
                <a:path w="21469" h="21600" fill="norm" stroke="1" extrusionOk="0">
                  <a:moveTo>
                    <a:pt x="10737" y="0"/>
                  </a:moveTo>
                  <a:cubicBezTo>
                    <a:pt x="10407" y="0"/>
                    <a:pt x="10142" y="265"/>
                    <a:pt x="10142" y="594"/>
                  </a:cubicBezTo>
                  <a:lnTo>
                    <a:pt x="10142" y="3412"/>
                  </a:lnTo>
                  <a:lnTo>
                    <a:pt x="7334" y="616"/>
                  </a:lnTo>
                  <a:cubicBezTo>
                    <a:pt x="7102" y="384"/>
                    <a:pt x="6724" y="384"/>
                    <a:pt x="6492" y="616"/>
                  </a:cubicBezTo>
                  <a:cubicBezTo>
                    <a:pt x="6259" y="848"/>
                    <a:pt x="6259" y="1226"/>
                    <a:pt x="6492" y="1458"/>
                  </a:cubicBezTo>
                  <a:lnTo>
                    <a:pt x="10142" y="5093"/>
                  </a:lnTo>
                  <a:lnTo>
                    <a:pt x="10142" y="9801"/>
                  </a:lnTo>
                  <a:lnTo>
                    <a:pt x="6330" y="7592"/>
                  </a:lnTo>
                  <a:lnTo>
                    <a:pt x="5011" y="2614"/>
                  </a:lnTo>
                  <a:cubicBezTo>
                    <a:pt x="4925" y="2295"/>
                    <a:pt x="4601" y="2106"/>
                    <a:pt x="4282" y="2192"/>
                  </a:cubicBezTo>
                  <a:cubicBezTo>
                    <a:pt x="3964" y="2278"/>
                    <a:pt x="3774" y="2602"/>
                    <a:pt x="3860" y="2921"/>
                  </a:cubicBezTo>
                  <a:lnTo>
                    <a:pt x="4871" y="6755"/>
                  </a:lnTo>
                  <a:lnTo>
                    <a:pt x="2203" y="5206"/>
                  </a:lnTo>
                  <a:cubicBezTo>
                    <a:pt x="1917" y="5039"/>
                    <a:pt x="1555" y="5136"/>
                    <a:pt x="1388" y="5422"/>
                  </a:cubicBezTo>
                  <a:cubicBezTo>
                    <a:pt x="1220" y="5708"/>
                    <a:pt x="1317" y="6070"/>
                    <a:pt x="1604" y="6237"/>
                  </a:cubicBezTo>
                  <a:lnTo>
                    <a:pt x="4272" y="7781"/>
                  </a:lnTo>
                  <a:lnTo>
                    <a:pt x="442" y="8807"/>
                  </a:lnTo>
                  <a:cubicBezTo>
                    <a:pt x="124" y="8893"/>
                    <a:pt x="-66" y="9217"/>
                    <a:pt x="20" y="9536"/>
                  </a:cubicBezTo>
                  <a:cubicBezTo>
                    <a:pt x="91" y="9801"/>
                    <a:pt x="333" y="9980"/>
                    <a:pt x="593" y="9980"/>
                  </a:cubicBezTo>
                  <a:cubicBezTo>
                    <a:pt x="641" y="9980"/>
                    <a:pt x="696" y="9974"/>
                    <a:pt x="750" y="9958"/>
                  </a:cubicBezTo>
                  <a:lnTo>
                    <a:pt x="5724" y="8623"/>
                  </a:lnTo>
                  <a:lnTo>
                    <a:pt x="9477" y="10800"/>
                  </a:lnTo>
                  <a:lnTo>
                    <a:pt x="5724" y="12977"/>
                  </a:lnTo>
                  <a:lnTo>
                    <a:pt x="750" y="11642"/>
                  </a:lnTo>
                  <a:cubicBezTo>
                    <a:pt x="696" y="11626"/>
                    <a:pt x="647" y="11620"/>
                    <a:pt x="593" y="11620"/>
                  </a:cubicBezTo>
                  <a:cubicBezTo>
                    <a:pt x="328" y="11620"/>
                    <a:pt x="91" y="11794"/>
                    <a:pt x="20" y="12064"/>
                  </a:cubicBezTo>
                  <a:cubicBezTo>
                    <a:pt x="-66" y="12383"/>
                    <a:pt x="124" y="12707"/>
                    <a:pt x="442" y="12793"/>
                  </a:cubicBezTo>
                  <a:lnTo>
                    <a:pt x="4272" y="13819"/>
                  </a:lnTo>
                  <a:lnTo>
                    <a:pt x="1604" y="15363"/>
                  </a:lnTo>
                  <a:cubicBezTo>
                    <a:pt x="1317" y="15530"/>
                    <a:pt x="1220" y="15892"/>
                    <a:pt x="1388" y="16178"/>
                  </a:cubicBezTo>
                  <a:cubicBezTo>
                    <a:pt x="1555" y="16464"/>
                    <a:pt x="1917" y="16561"/>
                    <a:pt x="2203" y="16394"/>
                  </a:cubicBezTo>
                  <a:lnTo>
                    <a:pt x="4871" y="14845"/>
                  </a:lnTo>
                  <a:lnTo>
                    <a:pt x="3860" y="18679"/>
                  </a:lnTo>
                  <a:cubicBezTo>
                    <a:pt x="3774" y="18998"/>
                    <a:pt x="3969" y="19322"/>
                    <a:pt x="4282" y="19408"/>
                  </a:cubicBezTo>
                  <a:cubicBezTo>
                    <a:pt x="4601" y="19494"/>
                    <a:pt x="4925" y="19299"/>
                    <a:pt x="5011" y="18986"/>
                  </a:cubicBezTo>
                  <a:lnTo>
                    <a:pt x="6325" y="14008"/>
                  </a:lnTo>
                  <a:lnTo>
                    <a:pt x="10137" y="11799"/>
                  </a:lnTo>
                  <a:lnTo>
                    <a:pt x="10137" y="16507"/>
                  </a:lnTo>
                  <a:lnTo>
                    <a:pt x="6492" y="20142"/>
                  </a:lnTo>
                  <a:cubicBezTo>
                    <a:pt x="6259" y="20374"/>
                    <a:pt x="6259" y="20752"/>
                    <a:pt x="6492" y="20984"/>
                  </a:cubicBezTo>
                  <a:cubicBezTo>
                    <a:pt x="6724" y="21216"/>
                    <a:pt x="7102" y="21216"/>
                    <a:pt x="7334" y="20984"/>
                  </a:cubicBezTo>
                  <a:lnTo>
                    <a:pt x="10142" y="18188"/>
                  </a:lnTo>
                  <a:lnTo>
                    <a:pt x="10142" y="21006"/>
                  </a:lnTo>
                  <a:cubicBezTo>
                    <a:pt x="10142" y="21335"/>
                    <a:pt x="10407" y="21600"/>
                    <a:pt x="10737" y="21600"/>
                  </a:cubicBezTo>
                  <a:cubicBezTo>
                    <a:pt x="11066" y="21600"/>
                    <a:pt x="11331" y="21335"/>
                    <a:pt x="11331" y="21006"/>
                  </a:cubicBezTo>
                  <a:lnTo>
                    <a:pt x="11331" y="18188"/>
                  </a:lnTo>
                  <a:lnTo>
                    <a:pt x="14139" y="20984"/>
                  </a:lnTo>
                  <a:cubicBezTo>
                    <a:pt x="14371" y="21216"/>
                    <a:pt x="14749" y="21216"/>
                    <a:pt x="14981" y="20984"/>
                  </a:cubicBezTo>
                  <a:cubicBezTo>
                    <a:pt x="15214" y="20752"/>
                    <a:pt x="15214" y="20374"/>
                    <a:pt x="14981" y="20142"/>
                  </a:cubicBezTo>
                  <a:lnTo>
                    <a:pt x="11331" y="16507"/>
                  </a:lnTo>
                  <a:lnTo>
                    <a:pt x="11331" y="11799"/>
                  </a:lnTo>
                  <a:lnTo>
                    <a:pt x="15143" y="14008"/>
                  </a:lnTo>
                  <a:lnTo>
                    <a:pt x="16457" y="18986"/>
                  </a:lnTo>
                  <a:cubicBezTo>
                    <a:pt x="16543" y="19305"/>
                    <a:pt x="16867" y="19494"/>
                    <a:pt x="17186" y="19408"/>
                  </a:cubicBezTo>
                  <a:cubicBezTo>
                    <a:pt x="17504" y="19322"/>
                    <a:pt x="17692" y="18998"/>
                    <a:pt x="17606" y="18679"/>
                  </a:cubicBezTo>
                  <a:lnTo>
                    <a:pt x="16597" y="14845"/>
                  </a:lnTo>
                  <a:lnTo>
                    <a:pt x="19265" y="16394"/>
                  </a:lnTo>
                  <a:cubicBezTo>
                    <a:pt x="19551" y="16561"/>
                    <a:pt x="19913" y="16464"/>
                    <a:pt x="20080" y="16178"/>
                  </a:cubicBezTo>
                  <a:cubicBezTo>
                    <a:pt x="20248" y="15892"/>
                    <a:pt x="20151" y="15530"/>
                    <a:pt x="19864" y="15363"/>
                  </a:cubicBezTo>
                  <a:lnTo>
                    <a:pt x="17196" y="13819"/>
                  </a:lnTo>
                  <a:lnTo>
                    <a:pt x="21026" y="12793"/>
                  </a:lnTo>
                  <a:cubicBezTo>
                    <a:pt x="21344" y="12707"/>
                    <a:pt x="21534" y="12383"/>
                    <a:pt x="21448" y="12064"/>
                  </a:cubicBezTo>
                  <a:cubicBezTo>
                    <a:pt x="21377" y="11799"/>
                    <a:pt x="21133" y="11620"/>
                    <a:pt x="20874" y="11620"/>
                  </a:cubicBezTo>
                  <a:cubicBezTo>
                    <a:pt x="20825" y="11620"/>
                    <a:pt x="20772" y="11626"/>
                    <a:pt x="20718" y="11642"/>
                  </a:cubicBezTo>
                  <a:lnTo>
                    <a:pt x="15743" y="12977"/>
                  </a:lnTo>
                  <a:lnTo>
                    <a:pt x="11989" y="10800"/>
                  </a:lnTo>
                  <a:lnTo>
                    <a:pt x="15743" y="8623"/>
                  </a:lnTo>
                  <a:lnTo>
                    <a:pt x="20718" y="9958"/>
                  </a:lnTo>
                  <a:cubicBezTo>
                    <a:pt x="20772" y="9974"/>
                    <a:pt x="20820" y="9980"/>
                    <a:pt x="20874" y="9980"/>
                  </a:cubicBezTo>
                  <a:cubicBezTo>
                    <a:pt x="21138" y="9980"/>
                    <a:pt x="21377" y="9806"/>
                    <a:pt x="21448" y="9536"/>
                  </a:cubicBezTo>
                  <a:cubicBezTo>
                    <a:pt x="21534" y="9217"/>
                    <a:pt x="21344" y="8893"/>
                    <a:pt x="21026" y="8807"/>
                  </a:cubicBezTo>
                  <a:lnTo>
                    <a:pt x="17196" y="7781"/>
                  </a:lnTo>
                  <a:lnTo>
                    <a:pt x="19864" y="6237"/>
                  </a:lnTo>
                  <a:cubicBezTo>
                    <a:pt x="20151" y="6070"/>
                    <a:pt x="20248" y="5708"/>
                    <a:pt x="20080" y="5422"/>
                  </a:cubicBezTo>
                  <a:cubicBezTo>
                    <a:pt x="19913" y="5136"/>
                    <a:pt x="19551" y="5039"/>
                    <a:pt x="19265" y="5206"/>
                  </a:cubicBezTo>
                  <a:lnTo>
                    <a:pt x="16602" y="6750"/>
                  </a:lnTo>
                  <a:lnTo>
                    <a:pt x="17613" y="2916"/>
                  </a:lnTo>
                  <a:cubicBezTo>
                    <a:pt x="17699" y="2597"/>
                    <a:pt x="17504" y="2273"/>
                    <a:pt x="17191" y="2187"/>
                  </a:cubicBezTo>
                  <a:cubicBezTo>
                    <a:pt x="16872" y="2101"/>
                    <a:pt x="16548" y="2296"/>
                    <a:pt x="16462" y="2609"/>
                  </a:cubicBezTo>
                  <a:lnTo>
                    <a:pt x="15149" y="7587"/>
                  </a:lnTo>
                  <a:lnTo>
                    <a:pt x="11331" y="9806"/>
                  </a:lnTo>
                  <a:lnTo>
                    <a:pt x="11331" y="5098"/>
                  </a:lnTo>
                  <a:lnTo>
                    <a:pt x="14981" y="1463"/>
                  </a:lnTo>
                  <a:cubicBezTo>
                    <a:pt x="15214" y="1231"/>
                    <a:pt x="15214" y="853"/>
                    <a:pt x="14981" y="621"/>
                  </a:cubicBezTo>
                  <a:cubicBezTo>
                    <a:pt x="14749" y="389"/>
                    <a:pt x="14371" y="389"/>
                    <a:pt x="14139" y="621"/>
                  </a:cubicBezTo>
                  <a:lnTo>
                    <a:pt x="11331" y="3419"/>
                  </a:lnTo>
                  <a:lnTo>
                    <a:pt x="11331" y="594"/>
                  </a:lnTo>
                  <a:cubicBezTo>
                    <a:pt x="11331" y="265"/>
                    <a:pt x="11066" y="0"/>
                    <a:pt x="10737" y="0"/>
                  </a:cubicBezTo>
                  <a:close/>
                </a:path>
              </a:pathLst>
            </a:custGeom>
            <a:solidFill>
              <a:srgbClr val="929292">
                <a:alpha val="83073"/>
              </a:srgbClr>
            </a:solidFill>
            <a:ln w="12700" cap="flat">
              <a:noFill/>
              <a:miter lim="400000"/>
            </a:ln>
            <a:effectLst/>
          </p:spPr>
          <p:txBody>
            <a:bodyPr wrap="square" lIns="0" tIns="0" rIns="0" bIns="0" numCol="1" anchor="ctr">
              <a:noAutofit/>
            </a:bodyPr>
            <a:lstStyle/>
            <a:p>
              <a:pPr>
                <a:defRPr b="0" sz="3200">
                  <a:solidFill>
                    <a:schemeClr val="accent1">
                      <a:hueOff val="118245"/>
                      <a:lumOff val="-11372"/>
                    </a:schemeClr>
                  </a:solidFill>
                  <a:latin typeface="+mn-lt"/>
                  <a:ea typeface="+mn-ea"/>
                  <a:cs typeface="+mn-cs"/>
                  <a:sym typeface="Helvetica Neue Medium"/>
                </a:defRPr>
              </a:pPr>
            </a:p>
          </p:txBody>
        </p:sp>
        <p:sp>
          <p:nvSpPr>
            <p:cNvPr id="216" name="Snowflake"/>
            <p:cNvSpPr/>
            <p:nvPr/>
          </p:nvSpPr>
          <p:spPr>
            <a:xfrm>
              <a:off x="4431661" y="1414836"/>
              <a:ext cx="169777" cy="170848"/>
            </a:xfrm>
            <a:custGeom>
              <a:avLst/>
              <a:gdLst/>
              <a:ahLst/>
              <a:cxnLst>
                <a:cxn ang="0">
                  <a:pos x="wd2" y="hd2"/>
                </a:cxn>
                <a:cxn ang="5400000">
                  <a:pos x="wd2" y="hd2"/>
                </a:cxn>
                <a:cxn ang="10800000">
                  <a:pos x="wd2" y="hd2"/>
                </a:cxn>
                <a:cxn ang="16200000">
                  <a:pos x="wd2" y="hd2"/>
                </a:cxn>
              </a:cxnLst>
              <a:rect l="0" t="0" r="r" b="b"/>
              <a:pathLst>
                <a:path w="21469" h="21600" fill="norm" stroke="1" extrusionOk="0">
                  <a:moveTo>
                    <a:pt x="10737" y="0"/>
                  </a:moveTo>
                  <a:cubicBezTo>
                    <a:pt x="10407" y="0"/>
                    <a:pt x="10142" y="265"/>
                    <a:pt x="10142" y="594"/>
                  </a:cubicBezTo>
                  <a:lnTo>
                    <a:pt x="10142" y="3412"/>
                  </a:lnTo>
                  <a:lnTo>
                    <a:pt x="7334" y="616"/>
                  </a:lnTo>
                  <a:cubicBezTo>
                    <a:pt x="7102" y="384"/>
                    <a:pt x="6724" y="384"/>
                    <a:pt x="6492" y="616"/>
                  </a:cubicBezTo>
                  <a:cubicBezTo>
                    <a:pt x="6259" y="848"/>
                    <a:pt x="6259" y="1226"/>
                    <a:pt x="6492" y="1458"/>
                  </a:cubicBezTo>
                  <a:lnTo>
                    <a:pt x="10142" y="5093"/>
                  </a:lnTo>
                  <a:lnTo>
                    <a:pt x="10142" y="9801"/>
                  </a:lnTo>
                  <a:lnTo>
                    <a:pt x="6330" y="7592"/>
                  </a:lnTo>
                  <a:lnTo>
                    <a:pt x="5011" y="2614"/>
                  </a:lnTo>
                  <a:cubicBezTo>
                    <a:pt x="4925" y="2295"/>
                    <a:pt x="4601" y="2106"/>
                    <a:pt x="4282" y="2192"/>
                  </a:cubicBezTo>
                  <a:cubicBezTo>
                    <a:pt x="3964" y="2278"/>
                    <a:pt x="3774" y="2602"/>
                    <a:pt x="3860" y="2921"/>
                  </a:cubicBezTo>
                  <a:lnTo>
                    <a:pt x="4871" y="6755"/>
                  </a:lnTo>
                  <a:lnTo>
                    <a:pt x="2203" y="5206"/>
                  </a:lnTo>
                  <a:cubicBezTo>
                    <a:pt x="1917" y="5039"/>
                    <a:pt x="1555" y="5136"/>
                    <a:pt x="1388" y="5422"/>
                  </a:cubicBezTo>
                  <a:cubicBezTo>
                    <a:pt x="1220" y="5708"/>
                    <a:pt x="1317" y="6070"/>
                    <a:pt x="1604" y="6237"/>
                  </a:cubicBezTo>
                  <a:lnTo>
                    <a:pt x="4272" y="7781"/>
                  </a:lnTo>
                  <a:lnTo>
                    <a:pt x="442" y="8807"/>
                  </a:lnTo>
                  <a:cubicBezTo>
                    <a:pt x="124" y="8893"/>
                    <a:pt x="-66" y="9217"/>
                    <a:pt x="20" y="9536"/>
                  </a:cubicBezTo>
                  <a:cubicBezTo>
                    <a:pt x="91" y="9801"/>
                    <a:pt x="333" y="9980"/>
                    <a:pt x="593" y="9980"/>
                  </a:cubicBezTo>
                  <a:cubicBezTo>
                    <a:pt x="641" y="9980"/>
                    <a:pt x="696" y="9974"/>
                    <a:pt x="750" y="9958"/>
                  </a:cubicBezTo>
                  <a:lnTo>
                    <a:pt x="5724" y="8623"/>
                  </a:lnTo>
                  <a:lnTo>
                    <a:pt x="9477" y="10800"/>
                  </a:lnTo>
                  <a:lnTo>
                    <a:pt x="5724" y="12977"/>
                  </a:lnTo>
                  <a:lnTo>
                    <a:pt x="750" y="11642"/>
                  </a:lnTo>
                  <a:cubicBezTo>
                    <a:pt x="696" y="11626"/>
                    <a:pt x="647" y="11620"/>
                    <a:pt x="593" y="11620"/>
                  </a:cubicBezTo>
                  <a:cubicBezTo>
                    <a:pt x="328" y="11620"/>
                    <a:pt x="91" y="11794"/>
                    <a:pt x="20" y="12064"/>
                  </a:cubicBezTo>
                  <a:cubicBezTo>
                    <a:pt x="-66" y="12383"/>
                    <a:pt x="124" y="12707"/>
                    <a:pt x="442" y="12793"/>
                  </a:cubicBezTo>
                  <a:lnTo>
                    <a:pt x="4272" y="13819"/>
                  </a:lnTo>
                  <a:lnTo>
                    <a:pt x="1604" y="15363"/>
                  </a:lnTo>
                  <a:cubicBezTo>
                    <a:pt x="1317" y="15530"/>
                    <a:pt x="1220" y="15892"/>
                    <a:pt x="1388" y="16178"/>
                  </a:cubicBezTo>
                  <a:cubicBezTo>
                    <a:pt x="1555" y="16464"/>
                    <a:pt x="1917" y="16561"/>
                    <a:pt x="2203" y="16394"/>
                  </a:cubicBezTo>
                  <a:lnTo>
                    <a:pt x="4871" y="14845"/>
                  </a:lnTo>
                  <a:lnTo>
                    <a:pt x="3860" y="18679"/>
                  </a:lnTo>
                  <a:cubicBezTo>
                    <a:pt x="3774" y="18998"/>
                    <a:pt x="3969" y="19322"/>
                    <a:pt x="4282" y="19408"/>
                  </a:cubicBezTo>
                  <a:cubicBezTo>
                    <a:pt x="4601" y="19494"/>
                    <a:pt x="4925" y="19299"/>
                    <a:pt x="5011" y="18986"/>
                  </a:cubicBezTo>
                  <a:lnTo>
                    <a:pt x="6325" y="14008"/>
                  </a:lnTo>
                  <a:lnTo>
                    <a:pt x="10137" y="11799"/>
                  </a:lnTo>
                  <a:lnTo>
                    <a:pt x="10137" y="16507"/>
                  </a:lnTo>
                  <a:lnTo>
                    <a:pt x="6492" y="20142"/>
                  </a:lnTo>
                  <a:cubicBezTo>
                    <a:pt x="6259" y="20374"/>
                    <a:pt x="6259" y="20752"/>
                    <a:pt x="6492" y="20984"/>
                  </a:cubicBezTo>
                  <a:cubicBezTo>
                    <a:pt x="6724" y="21216"/>
                    <a:pt x="7102" y="21216"/>
                    <a:pt x="7334" y="20984"/>
                  </a:cubicBezTo>
                  <a:lnTo>
                    <a:pt x="10142" y="18188"/>
                  </a:lnTo>
                  <a:lnTo>
                    <a:pt x="10142" y="21006"/>
                  </a:lnTo>
                  <a:cubicBezTo>
                    <a:pt x="10142" y="21335"/>
                    <a:pt x="10407" y="21600"/>
                    <a:pt x="10737" y="21600"/>
                  </a:cubicBezTo>
                  <a:cubicBezTo>
                    <a:pt x="11066" y="21600"/>
                    <a:pt x="11331" y="21335"/>
                    <a:pt x="11331" y="21006"/>
                  </a:cubicBezTo>
                  <a:lnTo>
                    <a:pt x="11331" y="18188"/>
                  </a:lnTo>
                  <a:lnTo>
                    <a:pt x="14139" y="20984"/>
                  </a:lnTo>
                  <a:cubicBezTo>
                    <a:pt x="14371" y="21216"/>
                    <a:pt x="14749" y="21216"/>
                    <a:pt x="14981" y="20984"/>
                  </a:cubicBezTo>
                  <a:cubicBezTo>
                    <a:pt x="15214" y="20752"/>
                    <a:pt x="15214" y="20374"/>
                    <a:pt x="14981" y="20142"/>
                  </a:cubicBezTo>
                  <a:lnTo>
                    <a:pt x="11331" y="16507"/>
                  </a:lnTo>
                  <a:lnTo>
                    <a:pt x="11331" y="11799"/>
                  </a:lnTo>
                  <a:lnTo>
                    <a:pt x="15143" y="14008"/>
                  </a:lnTo>
                  <a:lnTo>
                    <a:pt x="16457" y="18986"/>
                  </a:lnTo>
                  <a:cubicBezTo>
                    <a:pt x="16543" y="19305"/>
                    <a:pt x="16867" y="19494"/>
                    <a:pt x="17186" y="19408"/>
                  </a:cubicBezTo>
                  <a:cubicBezTo>
                    <a:pt x="17504" y="19322"/>
                    <a:pt x="17692" y="18998"/>
                    <a:pt x="17606" y="18679"/>
                  </a:cubicBezTo>
                  <a:lnTo>
                    <a:pt x="16597" y="14845"/>
                  </a:lnTo>
                  <a:lnTo>
                    <a:pt x="19265" y="16394"/>
                  </a:lnTo>
                  <a:cubicBezTo>
                    <a:pt x="19551" y="16561"/>
                    <a:pt x="19913" y="16464"/>
                    <a:pt x="20080" y="16178"/>
                  </a:cubicBezTo>
                  <a:cubicBezTo>
                    <a:pt x="20248" y="15892"/>
                    <a:pt x="20151" y="15530"/>
                    <a:pt x="19864" y="15363"/>
                  </a:cubicBezTo>
                  <a:lnTo>
                    <a:pt x="17196" y="13819"/>
                  </a:lnTo>
                  <a:lnTo>
                    <a:pt x="21026" y="12793"/>
                  </a:lnTo>
                  <a:cubicBezTo>
                    <a:pt x="21344" y="12707"/>
                    <a:pt x="21534" y="12383"/>
                    <a:pt x="21448" y="12064"/>
                  </a:cubicBezTo>
                  <a:cubicBezTo>
                    <a:pt x="21377" y="11799"/>
                    <a:pt x="21133" y="11620"/>
                    <a:pt x="20874" y="11620"/>
                  </a:cubicBezTo>
                  <a:cubicBezTo>
                    <a:pt x="20825" y="11620"/>
                    <a:pt x="20772" y="11626"/>
                    <a:pt x="20718" y="11642"/>
                  </a:cubicBezTo>
                  <a:lnTo>
                    <a:pt x="15743" y="12977"/>
                  </a:lnTo>
                  <a:lnTo>
                    <a:pt x="11989" y="10800"/>
                  </a:lnTo>
                  <a:lnTo>
                    <a:pt x="15743" y="8623"/>
                  </a:lnTo>
                  <a:lnTo>
                    <a:pt x="20718" y="9958"/>
                  </a:lnTo>
                  <a:cubicBezTo>
                    <a:pt x="20772" y="9974"/>
                    <a:pt x="20820" y="9980"/>
                    <a:pt x="20874" y="9980"/>
                  </a:cubicBezTo>
                  <a:cubicBezTo>
                    <a:pt x="21138" y="9980"/>
                    <a:pt x="21377" y="9806"/>
                    <a:pt x="21448" y="9536"/>
                  </a:cubicBezTo>
                  <a:cubicBezTo>
                    <a:pt x="21534" y="9217"/>
                    <a:pt x="21344" y="8893"/>
                    <a:pt x="21026" y="8807"/>
                  </a:cubicBezTo>
                  <a:lnTo>
                    <a:pt x="17196" y="7781"/>
                  </a:lnTo>
                  <a:lnTo>
                    <a:pt x="19864" y="6237"/>
                  </a:lnTo>
                  <a:cubicBezTo>
                    <a:pt x="20151" y="6070"/>
                    <a:pt x="20248" y="5708"/>
                    <a:pt x="20080" y="5422"/>
                  </a:cubicBezTo>
                  <a:cubicBezTo>
                    <a:pt x="19913" y="5136"/>
                    <a:pt x="19551" y="5039"/>
                    <a:pt x="19265" y="5206"/>
                  </a:cubicBezTo>
                  <a:lnTo>
                    <a:pt x="16602" y="6750"/>
                  </a:lnTo>
                  <a:lnTo>
                    <a:pt x="17613" y="2916"/>
                  </a:lnTo>
                  <a:cubicBezTo>
                    <a:pt x="17699" y="2597"/>
                    <a:pt x="17504" y="2273"/>
                    <a:pt x="17191" y="2187"/>
                  </a:cubicBezTo>
                  <a:cubicBezTo>
                    <a:pt x="16872" y="2101"/>
                    <a:pt x="16548" y="2296"/>
                    <a:pt x="16462" y="2609"/>
                  </a:cubicBezTo>
                  <a:lnTo>
                    <a:pt x="15149" y="7587"/>
                  </a:lnTo>
                  <a:lnTo>
                    <a:pt x="11331" y="9806"/>
                  </a:lnTo>
                  <a:lnTo>
                    <a:pt x="11331" y="5098"/>
                  </a:lnTo>
                  <a:lnTo>
                    <a:pt x="14981" y="1463"/>
                  </a:lnTo>
                  <a:cubicBezTo>
                    <a:pt x="15214" y="1231"/>
                    <a:pt x="15214" y="853"/>
                    <a:pt x="14981" y="621"/>
                  </a:cubicBezTo>
                  <a:cubicBezTo>
                    <a:pt x="14749" y="389"/>
                    <a:pt x="14371" y="389"/>
                    <a:pt x="14139" y="621"/>
                  </a:cubicBezTo>
                  <a:lnTo>
                    <a:pt x="11331" y="3419"/>
                  </a:lnTo>
                  <a:lnTo>
                    <a:pt x="11331" y="594"/>
                  </a:lnTo>
                  <a:cubicBezTo>
                    <a:pt x="11331" y="265"/>
                    <a:pt x="11066" y="0"/>
                    <a:pt x="10737" y="0"/>
                  </a:cubicBezTo>
                  <a:close/>
                </a:path>
              </a:pathLst>
            </a:custGeom>
            <a:solidFill>
              <a:srgbClr val="929292">
                <a:alpha val="83073"/>
              </a:srgbClr>
            </a:solidFill>
            <a:ln w="12700" cap="flat">
              <a:noFill/>
              <a:miter lim="400000"/>
            </a:ln>
            <a:effectLst/>
          </p:spPr>
          <p:txBody>
            <a:bodyPr wrap="square" lIns="0" tIns="0" rIns="0" bIns="0" numCol="1" anchor="ctr">
              <a:noAutofit/>
            </a:bodyPr>
            <a:lstStyle/>
            <a:p>
              <a:pPr>
                <a:defRPr b="0" sz="3200">
                  <a:solidFill>
                    <a:schemeClr val="accent1">
                      <a:hueOff val="118245"/>
                      <a:lumOff val="-11372"/>
                    </a:schemeClr>
                  </a:solidFill>
                  <a:latin typeface="+mn-lt"/>
                  <a:ea typeface="+mn-ea"/>
                  <a:cs typeface="+mn-cs"/>
                  <a:sym typeface="Helvetica Neue Medium"/>
                </a:defRPr>
              </a:pPr>
            </a:p>
          </p:txBody>
        </p:sp>
        <p:sp>
          <p:nvSpPr>
            <p:cNvPr id="217" name="Snowflake"/>
            <p:cNvSpPr/>
            <p:nvPr/>
          </p:nvSpPr>
          <p:spPr>
            <a:xfrm>
              <a:off x="2515018" y="2535682"/>
              <a:ext cx="169778" cy="170848"/>
            </a:xfrm>
            <a:custGeom>
              <a:avLst/>
              <a:gdLst/>
              <a:ahLst/>
              <a:cxnLst>
                <a:cxn ang="0">
                  <a:pos x="wd2" y="hd2"/>
                </a:cxn>
                <a:cxn ang="5400000">
                  <a:pos x="wd2" y="hd2"/>
                </a:cxn>
                <a:cxn ang="10800000">
                  <a:pos x="wd2" y="hd2"/>
                </a:cxn>
                <a:cxn ang="16200000">
                  <a:pos x="wd2" y="hd2"/>
                </a:cxn>
              </a:cxnLst>
              <a:rect l="0" t="0" r="r" b="b"/>
              <a:pathLst>
                <a:path w="21469" h="21600" fill="norm" stroke="1" extrusionOk="0">
                  <a:moveTo>
                    <a:pt x="10737" y="0"/>
                  </a:moveTo>
                  <a:cubicBezTo>
                    <a:pt x="10407" y="0"/>
                    <a:pt x="10142" y="265"/>
                    <a:pt x="10142" y="594"/>
                  </a:cubicBezTo>
                  <a:lnTo>
                    <a:pt x="10142" y="3412"/>
                  </a:lnTo>
                  <a:lnTo>
                    <a:pt x="7334" y="616"/>
                  </a:lnTo>
                  <a:cubicBezTo>
                    <a:pt x="7102" y="384"/>
                    <a:pt x="6724" y="384"/>
                    <a:pt x="6492" y="616"/>
                  </a:cubicBezTo>
                  <a:cubicBezTo>
                    <a:pt x="6259" y="848"/>
                    <a:pt x="6259" y="1226"/>
                    <a:pt x="6492" y="1458"/>
                  </a:cubicBezTo>
                  <a:lnTo>
                    <a:pt x="10142" y="5093"/>
                  </a:lnTo>
                  <a:lnTo>
                    <a:pt x="10142" y="9801"/>
                  </a:lnTo>
                  <a:lnTo>
                    <a:pt x="6330" y="7592"/>
                  </a:lnTo>
                  <a:lnTo>
                    <a:pt x="5011" y="2614"/>
                  </a:lnTo>
                  <a:cubicBezTo>
                    <a:pt x="4925" y="2295"/>
                    <a:pt x="4601" y="2106"/>
                    <a:pt x="4282" y="2192"/>
                  </a:cubicBezTo>
                  <a:cubicBezTo>
                    <a:pt x="3964" y="2278"/>
                    <a:pt x="3774" y="2602"/>
                    <a:pt x="3860" y="2921"/>
                  </a:cubicBezTo>
                  <a:lnTo>
                    <a:pt x="4871" y="6755"/>
                  </a:lnTo>
                  <a:lnTo>
                    <a:pt x="2203" y="5206"/>
                  </a:lnTo>
                  <a:cubicBezTo>
                    <a:pt x="1917" y="5039"/>
                    <a:pt x="1555" y="5136"/>
                    <a:pt x="1388" y="5422"/>
                  </a:cubicBezTo>
                  <a:cubicBezTo>
                    <a:pt x="1220" y="5708"/>
                    <a:pt x="1317" y="6070"/>
                    <a:pt x="1604" y="6237"/>
                  </a:cubicBezTo>
                  <a:lnTo>
                    <a:pt x="4272" y="7781"/>
                  </a:lnTo>
                  <a:lnTo>
                    <a:pt x="442" y="8807"/>
                  </a:lnTo>
                  <a:cubicBezTo>
                    <a:pt x="124" y="8893"/>
                    <a:pt x="-66" y="9217"/>
                    <a:pt x="20" y="9536"/>
                  </a:cubicBezTo>
                  <a:cubicBezTo>
                    <a:pt x="91" y="9801"/>
                    <a:pt x="333" y="9980"/>
                    <a:pt x="593" y="9980"/>
                  </a:cubicBezTo>
                  <a:cubicBezTo>
                    <a:pt x="641" y="9980"/>
                    <a:pt x="696" y="9974"/>
                    <a:pt x="750" y="9958"/>
                  </a:cubicBezTo>
                  <a:lnTo>
                    <a:pt x="5724" y="8623"/>
                  </a:lnTo>
                  <a:lnTo>
                    <a:pt x="9477" y="10800"/>
                  </a:lnTo>
                  <a:lnTo>
                    <a:pt x="5724" y="12977"/>
                  </a:lnTo>
                  <a:lnTo>
                    <a:pt x="750" y="11642"/>
                  </a:lnTo>
                  <a:cubicBezTo>
                    <a:pt x="696" y="11626"/>
                    <a:pt x="647" y="11620"/>
                    <a:pt x="593" y="11620"/>
                  </a:cubicBezTo>
                  <a:cubicBezTo>
                    <a:pt x="328" y="11620"/>
                    <a:pt x="91" y="11794"/>
                    <a:pt x="20" y="12064"/>
                  </a:cubicBezTo>
                  <a:cubicBezTo>
                    <a:pt x="-66" y="12383"/>
                    <a:pt x="124" y="12707"/>
                    <a:pt x="442" y="12793"/>
                  </a:cubicBezTo>
                  <a:lnTo>
                    <a:pt x="4272" y="13819"/>
                  </a:lnTo>
                  <a:lnTo>
                    <a:pt x="1604" y="15363"/>
                  </a:lnTo>
                  <a:cubicBezTo>
                    <a:pt x="1317" y="15530"/>
                    <a:pt x="1220" y="15892"/>
                    <a:pt x="1388" y="16178"/>
                  </a:cubicBezTo>
                  <a:cubicBezTo>
                    <a:pt x="1555" y="16464"/>
                    <a:pt x="1917" y="16561"/>
                    <a:pt x="2203" y="16394"/>
                  </a:cubicBezTo>
                  <a:lnTo>
                    <a:pt x="4871" y="14845"/>
                  </a:lnTo>
                  <a:lnTo>
                    <a:pt x="3860" y="18679"/>
                  </a:lnTo>
                  <a:cubicBezTo>
                    <a:pt x="3774" y="18998"/>
                    <a:pt x="3969" y="19322"/>
                    <a:pt x="4282" y="19408"/>
                  </a:cubicBezTo>
                  <a:cubicBezTo>
                    <a:pt x="4601" y="19494"/>
                    <a:pt x="4925" y="19299"/>
                    <a:pt x="5011" y="18986"/>
                  </a:cubicBezTo>
                  <a:lnTo>
                    <a:pt x="6325" y="14008"/>
                  </a:lnTo>
                  <a:lnTo>
                    <a:pt x="10137" y="11799"/>
                  </a:lnTo>
                  <a:lnTo>
                    <a:pt x="10137" y="16507"/>
                  </a:lnTo>
                  <a:lnTo>
                    <a:pt x="6492" y="20142"/>
                  </a:lnTo>
                  <a:cubicBezTo>
                    <a:pt x="6259" y="20374"/>
                    <a:pt x="6259" y="20752"/>
                    <a:pt x="6492" y="20984"/>
                  </a:cubicBezTo>
                  <a:cubicBezTo>
                    <a:pt x="6724" y="21216"/>
                    <a:pt x="7102" y="21216"/>
                    <a:pt x="7334" y="20984"/>
                  </a:cubicBezTo>
                  <a:lnTo>
                    <a:pt x="10142" y="18188"/>
                  </a:lnTo>
                  <a:lnTo>
                    <a:pt x="10142" y="21006"/>
                  </a:lnTo>
                  <a:cubicBezTo>
                    <a:pt x="10142" y="21335"/>
                    <a:pt x="10407" y="21600"/>
                    <a:pt x="10737" y="21600"/>
                  </a:cubicBezTo>
                  <a:cubicBezTo>
                    <a:pt x="11066" y="21600"/>
                    <a:pt x="11331" y="21335"/>
                    <a:pt x="11331" y="21006"/>
                  </a:cubicBezTo>
                  <a:lnTo>
                    <a:pt x="11331" y="18188"/>
                  </a:lnTo>
                  <a:lnTo>
                    <a:pt x="14139" y="20984"/>
                  </a:lnTo>
                  <a:cubicBezTo>
                    <a:pt x="14371" y="21216"/>
                    <a:pt x="14749" y="21216"/>
                    <a:pt x="14981" y="20984"/>
                  </a:cubicBezTo>
                  <a:cubicBezTo>
                    <a:pt x="15214" y="20752"/>
                    <a:pt x="15214" y="20374"/>
                    <a:pt x="14981" y="20142"/>
                  </a:cubicBezTo>
                  <a:lnTo>
                    <a:pt x="11331" y="16507"/>
                  </a:lnTo>
                  <a:lnTo>
                    <a:pt x="11331" y="11799"/>
                  </a:lnTo>
                  <a:lnTo>
                    <a:pt x="15143" y="14008"/>
                  </a:lnTo>
                  <a:lnTo>
                    <a:pt x="16457" y="18986"/>
                  </a:lnTo>
                  <a:cubicBezTo>
                    <a:pt x="16543" y="19305"/>
                    <a:pt x="16867" y="19494"/>
                    <a:pt x="17186" y="19408"/>
                  </a:cubicBezTo>
                  <a:cubicBezTo>
                    <a:pt x="17504" y="19322"/>
                    <a:pt x="17692" y="18998"/>
                    <a:pt x="17606" y="18679"/>
                  </a:cubicBezTo>
                  <a:lnTo>
                    <a:pt x="16597" y="14845"/>
                  </a:lnTo>
                  <a:lnTo>
                    <a:pt x="19265" y="16394"/>
                  </a:lnTo>
                  <a:cubicBezTo>
                    <a:pt x="19551" y="16561"/>
                    <a:pt x="19913" y="16464"/>
                    <a:pt x="20080" y="16178"/>
                  </a:cubicBezTo>
                  <a:cubicBezTo>
                    <a:pt x="20248" y="15892"/>
                    <a:pt x="20151" y="15530"/>
                    <a:pt x="19864" y="15363"/>
                  </a:cubicBezTo>
                  <a:lnTo>
                    <a:pt x="17196" y="13819"/>
                  </a:lnTo>
                  <a:lnTo>
                    <a:pt x="21026" y="12793"/>
                  </a:lnTo>
                  <a:cubicBezTo>
                    <a:pt x="21344" y="12707"/>
                    <a:pt x="21534" y="12383"/>
                    <a:pt x="21448" y="12064"/>
                  </a:cubicBezTo>
                  <a:cubicBezTo>
                    <a:pt x="21377" y="11799"/>
                    <a:pt x="21133" y="11620"/>
                    <a:pt x="20874" y="11620"/>
                  </a:cubicBezTo>
                  <a:cubicBezTo>
                    <a:pt x="20825" y="11620"/>
                    <a:pt x="20772" y="11626"/>
                    <a:pt x="20718" y="11642"/>
                  </a:cubicBezTo>
                  <a:lnTo>
                    <a:pt x="15743" y="12977"/>
                  </a:lnTo>
                  <a:lnTo>
                    <a:pt x="11989" y="10800"/>
                  </a:lnTo>
                  <a:lnTo>
                    <a:pt x="15743" y="8623"/>
                  </a:lnTo>
                  <a:lnTo>
                    <a:pt x="20718" y="9958"/>
                  </a:lnTo>
                  <a:cubicBezTo>
                    <a:pt x="20772" y="9974"/>
                    <a:pt x="20820" y="9980"/>
                    <a:pt x="20874" y="9980"/>
                  </a:cubicBezTo>
                  <a:cubicBezTo>
                    <a:pt x="21138" y="9980"/>
                    <a:pt x="21377" y="9806"/>
                    <a:pt x="21448" y="9536"/>
                  </a:cubicBezTo>
                  <a:cubicBezTo>
                    <a:pt x="21534" y="9217"/>
                    <a:pt x="21344" y="8893"/>
                    <a:pt x="21026" y="8807"/>
                  </a:cubicBezTo>
                  <a:lnTo>
                    <a:pt x="17196" y="7781"/>
                  </a:lnTo>
                  <a:lnTo>
                    <a:pt x="19864" y="6237"/>
                  </a:lnTo>
                  <a:cubicBezTo>
                    <a:pt x="20151" y="6070"/>
                    <a:pt x="20248" y="5708"/>
                    <a:pt x="20080" y="5422"/>
                  </a:cubicBezTo>
                  <a:cubicBezTo>
                    <a:pt x="19913" y="5136"/>
                    <a:pt x="19551" y="5039"/>
                    <a:pt x="19265" y="5206"/>
                  </a:cubicBezTo>
                  <a:lnTo>
                    <a:pt x="16602" y="6750"/>
                  </a:lnTo>
                  <a:lnTo>
                    <a:pt x="17613" y="2916"/>
                  </a:lnTo>
                  <a:cubicBezTo>
                    <a:pt x="17699" y="2597"/>
                    <a:pt x="17504" y="2273"/>
                    <a:pt x="17191" y="2187"/>
                  </a:cubicBezTo>
                  <a:cubicBezTo>
                    <a:pt x="16872" y="2101"/>
                    <a:pt x="16548" y="2296"/>
                    <a:pt x="16462" y="2609"/>
                  </a:cubicBezTo>
                  <a:lnTo>
                    <a:pt x="15149" y="7587"/>
                  </a:lnTo>
                  <a:lnTo>
                    <a:pt x="11331" y="9806"/>
                  </a:lnTo>
                  <a:lnTo>
                    <a:pt x="11331" y="5098"/>
                  </a:lnTo>
                  <a:lnTo>
                    <a:pt x="14981" y="1463"/>
                  </a:lnTo>
                  <a:cubicBezTo>
                    <a:pt x="15214" y="1231"/>
                    <a:pt x="15214" y="853"/>
                    <a:pt x="14981" y="621"/>
                  </a:cubicBezTo>
                  <a:cubicBezTo>
                    <a:pt x="14749" y="389"/>
                    <a:pt x="14371" y="389"/>
                    <a:pt x="14139" y="621"/>
                  </a:cubicBezTo>
                  <a:lnTo>
                    <a:pt x="11331" y="3419"/>
                  </a:lnTo>
                  <a:lnTo>
                    <a:pt x="11331" y="594"/>
                  </a:lnTo>
                  <a:cubicBezTo>
                    <a:pt x="11331" y="265"/>
                    <a:pt x="11066" y="0"/>
                    <a:pt x="10737" y="0"/>
                  </a:cubicBezTo>
                  <a:close/>
                </a:path>
              </a:pathLst>
            </a:custGeom>
            <a:solidFill>
              <a:srgbClr val="929292">
                <a:alpha val="83073"/>
              </a:srgbClr>
            </a:solidFill>
            <a:ln w="12700" cap="flat">
              <a:noFill/>
              <a:miter lim="400000"/>
            </a:ln>
            <a:effectLst/>
          </p:spPr>
          <p:txBody>
            <a:bodyPr wrap="square" lIns="0" tIns="0" rIns="0" bIns="0" numCol="1" anchor="ctr">
              <a:noAutofit/>
            </a:bodyPr>
            <a:lstStyle/>
            <a:p>
              <a:pPr>
                <a:defRPr b="0" sz="3200">
                  <a:solidFill>
                    <a:schemeClr val="accent1">
                      <a:hueOff val="118245"/>
                      <a:lumOff val="-11372"/>
                    </a:schemeClr>
                  </a:solidFill>
                  <a:latin typeface="+mn-lt"/>
                  <a:ea typeface="+mn-ea"/>
                  <a:cs typeface="+mn-cs"/>
                  <a:sym typeface="Helvetica Neue Medium"/>
                </a:defRPr>
              </a:pPr>
            </a:p>
          </p:txBody>
        </p:sp>
        <p:sp>
          <p:nvSpPr>
            <p:cNvPr id="218" name="Snowflake"/>
            <p:cNvSpPr/>
            <p:nvPr/>
          </p:nvSpPr>
          <p:spPr>
            <a:xfrm>
              <a:off x="2951941" y="2883792"/>
              <a:ext cx="169778" cy="170848"/>
            </a:xfrm>
            <a:custGeom>
              <a:avLst/>
              <a:gdLst/>
              <a:ahLst/>
              <a:cxnLst>
                <a:cxn ang="0">
                  <a:pos x="wd2" y="hd2"/>
                </a:cxn>
                <a:cxn ang="5400000">
                  <a:pos x="wd2" y="hd2"/>
                </a:cxn>
                <a:cxn ang="10800000">
                  <a:pos x="wd2" y="hd2"/>
                </a:cxn>
                <a:cxn ang="16200000">
                  <a:pos x="wd2" y="hd2"/>
                </a:cxn>
              </a:cxnLst>
              <a:rect l="0" t="0" r="r" b="b"/>
              <a:pathLst>
                <a:path w="21469" h="21600" fill="norm" stroke="1" extrusionOk="0">
                  <a:moveTo>
                    <a:pt x="10737" y="0"/>
                  </a:moveTo>
                  <a:cubicBezTo>
                    <a:pt x="10407" y="0"/>
                    <a:pt x="10142" y="265"/>
                    <a:pt x="10142" y="594"/>
                  </a:cubicBezTo>
                  <a:lnTo>
                    <a:pt x="10142" y="3412"/>
                  </a:lnTo>
                  <a:lnTo>
                    <a:pt x="7334" y="616"/>
                  </a:lnTo>
                  <a:cubicBezTo>
                    <a:pt x="7102" y="384"/>
                    <a:pt x="6724" y="384"/>
                    <a:pt x="6492" y="616"/>
                  </a:cubicBezTo>
                  <a:cubicBezTo>
                    <a:pt x="6259" y="848"/>
                    <a:pt x="6259" y="1226"/>
                    <a:pt x="6492" y="1458"/>
                  </a:cubicBezTo>
                  <a:lnTo>
                    <a:pt x="10142" y="5093"/>
                  </a:lnTo>
                  <a:lnTo>
                    <a:pt x="10142" y="9801"/>
                  </a:lnTo>
                  <a:lnTo>
                    <a:pt x="6330" y="7592"/>
                  </a:lnTo>
                  <a:lnTo>
                    <a:pt x="5011" y="2614"/>
                  </a:lnTo>
                  <a:cubicBezTo>
                    <a:pt x="4925" y="2295"/>
                    <a:pt x="4601" y="2106"/>
                    <a:pt x="4282" y="2192"/>
                  </a:cubicBezTo>
                  <a:cubicBezTo>
                    <a:pt x="3964" y="2278"/>
                    <a:pt x="3774" y="2602"/>
                    <a:pt x="3860" y="2921"/>
                  </a:cubicBezTo>
                  <a:lnTo>
                    <a:pt x="4871" y="6755"/>
                  </a:lnTo>
                  <a:lnTo>
                    <a:pt x="2203" y="5206"/>
                  </a:lnTo>
                  <a:cubicBezTo>
                    <a:pt x="1917" y="5039"/>
                    <a:pt x="1555" y="5136"/>
                    <a:pt x="1388" y="5422"/>
                  </a:cubicBezTo>
                  <a:cubicBezTo>
                    <a:pt x="1220" y="5708"/>
                    <a:pt x="1317" y="6070"/>
                    <a:pt x="1604" y="6237"/>
                  </a:cubicBezTo>
                  <a:lnTo>
                    <a:pt x="4272" y="7781"/>
                  </a:lnTo>
                  <a:lnTo>
                    <a:pt x="442" y="8807"/>
                  </a:lnTo>
                  <a:cubicBezTo>
                    <a:pt x="124" y="8893"/>
                    <a:pt x="-66" y="9217"/>
                    <a:pt x="20" y="9536"/>
                  </a:cubicBezTo>
                  <a:cubicBezTo>
                    <a:pt x="91" y="9801"/>
                    <a:pt x="333" y="9980"/>
                    <a:pt x="593" y="9980"/>
                  </a:cubicBezTo>
                  <a:cubicBezTo>
                    <a:pt x="641" y="9980"/>
                    <a:pt x="696" y="9974"/>
                    <a:pt x="750" y="9958"/>
                  </a:cubicBezTo>
                  <a:lnTo>
                    <a:pt x="5724" y="8623"/>
                  </a:lnTo>
                  <a:lnTo>
                    <a:pt x="9477" y="10800"/>
                  </a:lnTo>
                  <a:lnTo>
                    <a:pt x="5724" y="12977"/>
                  </a:lnTo>
                  <a:lnTo>
                    <a:pt x="750" y="11642"/>
                  </a:lnTo>
                  <a:cubicBezTo>
                    <a:pt x="696" y="11626"/>
                    <a:pt x="647" y="11620"/>
                    <a:pt x="593" y="11620"/>
                  </a:cubicBezTo>
                  <a:cubicBezTo>
                    <a:pt x="328" y="11620"/>
                    <a:pt x="91" y="11794"/>
                    <a:pt x="20" y="12064"/>
                  </a:cubicBezTo>
                  <a:cubicBezTo>
                    <a:pt x="-66" y="12383"/>
                    <a:pt x="124" y="12707"/>
                    <a:pt x="442" y="12793"/>
                  </a:cubicBezTo>
                  <a:lnTo>
                    <a:pt x="4272" y="13819"/>
                  </a:lnTo>
                  <a:lnTo>
                    <a:pt x="1604" y="15363"/>
                  </a:lnTo>
                  <a:cubicBezTo>
                    <a:pt x="1317" y="15530"/>
                    <a:pt x="1220" y="15892"/>
                    <a:pt x="1388" y="16178"/>
                  </a:cubicBezTo>
                  <a:cubicBezTo>
                    <a:pt x="1555" y="16464"/>
                    <a:pt x="1917" y="16561"/>
                    <a:pt x="2203" y="16394"/>
                  </a:cubicBezTo>
                  <a:lnTo>
                    <a:pt x="4871" y="14845"/>
                  </a:lnTo>
                  <a:lnTo>
                    <a:pt x="3860" y="18679"/>
                  </a:lnTo>
                  <a:cubicBezTo>
                    <a:pt x="3774" y="18998"/>
                    <a:pt x="3969" y="19322"/>
                    <a:pt x="4282" y="19408"/>
                  </a:cubicBezTo>
                  <a:cubicBezTo>
                    <a:pt x="4601" y="19494"/>
                    <a:pt x="4925" y="19299"/>
                    <a:pt x="5011" y="18986"/>
                  </a:cubicBezTo>
                  <a:lnTo>
                    <a:pt x="6325" y="14008"/>
                  </a:lnTo>
                  <a:lnTo>
                    <a:pt x="10137" y="11799"/>
                  </a:lnTo>
                  <a:lnTo>
                    <a:pt x="10137" y="16507"/>
                  </a:lnTo>
                  <a:lnTo>
                    <a:pt x="6492" y="20142"/>
                  </a:lnTo>
                  <a:cubicBezTo>
                    <a:pt x="6259" y="20374"/>
                    <a:pt x="6259" y="20752"/>
                    <a:pt x="6492" y="20984"/>
                  </a:cubicBezTo>
                  <a:cubicBezTo>
                    <a:pt x="6724" y="21216"/>
                    <a:pt x="7102" y="21216"/>
                    <a:pt x="7334" y="20984"/>
                  </a:cubicBezTo>
                  <a:lnTo>
                    <a:pt x="10142" y="18188"/>
                  </a:lnTo>
                  <a:lnTo>
                    <a:pt x="10142" y="21006"/>
                  </a:lnTo>
                  <a:cubicBezTo>
                    <a:pt x="10142" y="21335"/>
                    <a:pt x="10407" y="21600"/>
                    <a:pt x="10737" y="21600"/>
                  </a:cubicBezTo>
                  <a:cubicBezTo>
                    <a:pt x="11066" y="21600"/>
                    <a:pt x="11331" y="21335"/>
                    <a:pt x="11331" y="21006"/>
                  </a:cubicBezTo>
                  <a:lnTo>
                    <a:pt x="11331" y="18188"/>
                  </a:lnTo>
                  <a:lnTo>
                    <a:pt x="14139" y="20984"/>
                  </a:lnTo>
                  <a:cubicBezTo>
                    <a:pt x="14371" y="21216"/>
                    <a:pt x="14749" y="21216"/>
                    <a:pt x="14981" y="20984"/>
                  </a:cubicBezTo>
                  <a:cubicBezTo>
                    <a:pt x="15214" y="20752"/>
                    <a:pt x="15214" y="20374"/>
                    <a:pt x="14981" y="20142"/>
                  </a:cubicBezTo>
                  <a:lnTo>
                    <a:pt x="11331" y="16507"/>
                  </a:lnTo>
                  <a:lnTo>
                    <a:pt x="11331" y="11799"/>
                  </a:lnTo>
                  <a:lnTo>
                    <a:pt x="15143" y="14008"/>
                  </a:lnTo>
                  <a:lnTo>
                    <a:pt x="16457" y="18986"/>
                  </a:lnTo>
                  <a:cubicBezTo>
                    <a:pt x="16543" y="19305"/>
                    <a:pt x="16867" y="19494"/>
                    <a:pt x="17186" y="19408"/>
                  </a:cubicBezTo>
                  <a:cubicBezTo>
                    <a:pt x="17504" y="19322"/>
                    <a:pt x="17692" y="18998"/>
                    <a:pt x="17606" y="18679"/>
                  </a:cubicBezTo>
                  <a:lnTo>
                    <a:pt x="16597" y="14845"/>
                  </a:lnTo>
                  <a:lnTo>
                    <a:pt x="19265" y="16394"/>
                  </a:lnTo>
                  <a:cubicBezTo>
                    <a:pt x="19551" y="16561"/>
                    <a:pt x="19913" y="16464"/>
                    <a:pt x="20080" y="16178"/>
                  </a:cubicBezTo>
                  <a:cubicBezTo>
                    <a:pt x="20248" y="15892"/>
                    <a:pt x="20151" y="15530"/>
                    <a:pt x="19864" y="15363"/>
                  </a:cubicBezTo>
                  <a:lnTo>
                    <a:pt x="17196" y="13819"/>
                  </a:lnTo>
                  <a:lnTo>
                    <a:pt x="21026" y="12793"/>
                  </a:lnTo>
                  <a:cubicBezTo>
                    <a:pt x="21344" y="12707"/>
                    <a:pt x="21534" y="12383"/>
                    <a:pt x="21448" y="12064"/>
                  </a:cubicBezTo>
                  <a:cubicBezTo>
                    <a:pt x="21377" y="11799"/>
                    <a:pt x="21133" y="11620"/>
                    <a:pt x="20874" y="11620"/>
                  </a:cubicBezTo>
                  <a:cubicBezTo>
                    <a:pt x="20825" y="11620"/>
                    <a:pt x="20772" y="11626"/>
                    <a:pt x="20718" y="11642"/>
                  </a:cubicBezTo>
                  <a:lnTo>
                    <a:pt x="15743" y="12977"/>
                  </a:lnTo>
                  <a:lnTo>
                    <a:pt x="11989" y="10800"/>
                  </a:lnTo>
                  <a:lnTo>
                    <a:pt x="15743" y="8623"/>
                  </a:lnTo>
                  <a:lnTo>
                    <a:pt x="20718" y="9958"/>
                  </a:lnTo>
                  <a:cubicBezTo>
                    <a:pt x="20772" y="9974"/>
                    <a:pt x="20820" y="9980"/>
                    <a:pt x="20874" y="9980"/>
                  </a:cubicBezTo>
                  <a:cubicBezTo>
                    <a:pt x="21138" y="9980"/>
                    <a:pt x="21377" y="9806"/>
                    <a:pt x="21448" y="9536"/>
                  </a:cubicBezTo>
                  <a:cubicBezTo>
                    <a:pt x="21534" y="9217"/>
                    <a:pt x="21344" y="8893"/>
                    <a:pt x="21026" y="8807"/>
                  </a:cubicBezTo>
                  <a:lnTo>
                    <a:pt x="17196" y="7781"/>
                  </a:lnTo>
                  <a:lnTo>
                    <a:pt x="19864" y="6237"/>
                  </a:lnTo>
                  <a:cubicBezTo>
                    <a:pt x="20151" y="6070"/>
                    <a:pt x="20248" y="5708"/>
                    <a:pt x="20080" y="5422"/>
                  </a:cubicBezTo>
                  <a:cubicBezTo>
                    <a:pt x="19913" y="5136"/>
                    <a:pt x="19551" y="5039"/>
                    <a:pt x="19265" y="5206"/>
                  </a:cubicBezTo>
                  <a:lnTo>
                    <a:pt x="16602" y="6750"/>
                  </a:lnTo>
                  <a:lnTo>
                    <a:pt x="17613" y="2916"/>
                  </a:lnTo>
                  <a:cubicBezTo>
                    <a:pt x="17699" y="2597"/>
                    <a:pt x="17504" y="2273"/>
                    <a:pt x="17191" y="2187"/>
                  </a:cubicBezTo>
                  <a:cubicBezTo>
                    <a:pt x="16872" y="2101"/>
                    <a:pt x="16548" y="2296"/>
                    <a:pt x="16462" y="2609"/>
                  </a:cubicBezTo>
                  <a:lnTo>
                    <a:pt x="15149" y="7587"/>
                  </a:lnTo>
                  <a:lnTo>
                    <a:pt x="11331" y="9806"/>
                  </a:lnTo>
                  <a:lnTo>
                    <a:pt x="11331" y="5098"/>
                  </a:lnTo>
                  <a:lnTo>
                    <a:pt x="14981" y="1463"/>
                  </a:lnTo>
                  <a:cubicBezTo>
                    <a:pt x="15214" y="1231"/>
                    <a:pt x="15214" y="853"/>
                    <a:pt x="14981" y="621"/>
                  </a:cubicBezTo>
                  <a:cubicBezTo>
                    <a:pt x="14749" y="389"/>
                    <a:pt x="14371" y="389"/>
                    <a:pt x="14139" y="621"/>
                  </a:cubicBezTo>
                  <a:lnTo>
                    <a:pt x="11331" y="3419"/>
                  </a:lnTo>
                  <a:lnTo>
                    <a:pt x="11331" y="594"/>
                  </a:lnTo>
                  <a:cubicBezTo>
                    <a:pt x="11331" y="265"/>
                    <a:pt x="11066" y="0"/>
                    <a:pt x="10737" y="0"/>
                  </a:cubicBezTo>
                  <a:close/>
                </a:path>
              </a:pathLst>
            </a:custGeom>
            <a:solidFill>
              <a:srgbClr val="929292">
                <a:alpha val="83073"/>
              </a:srgbClr>
            </a:solidFill>
            <a:ln w="12700" cap="flat">
              <a:noFill/>
              <a:miter lim="400000"/>
            </a:ln>
            <a:effectLst/>
          </p:spPr>
          <p:txBody>
            <a:bodyPr wrap="square" lIns="0" tIns="0" rIns="0" bIns="0" numCol="1" anchor="ctr">
              <a:noAutofit/>
            </a:bodyPr>
            <a:lstStyle/>
            <a:p>
              <a:pPr>
                <a:defRPr b="0" sz="3200">
                  <a:solidFill>
                    <a:schemeClr val="accent1">
                      <a:hueOff val="118245"/>
                      <a:lumOff val="-11372"/>
                    </a:schemeClr>
                  </a:solidFill>
                  <a:latin typeface="+mn-lt"/>
                  <a:ea typeface="+mn-ea"/>
                  <a:cs typeface="+mn-cs"/>
                  <a:sym typeface="Helvetica Neue Medium"/>
                </a:defRPr>
              </a:pPr>
            </a:p>
          </p:txBody>
        </p:sp>
        <p:sp>
          <p:nvSpPr>
            <p:cNvPr id="219" name="Snowflake"/>
            <p:cNvSpPr/>
            <p:nvPr/>
          </p:nvSpPr>
          <p:spPr>
            <a:xfrm>
              <a:off x="4296316" y="2411539"/>
              <a:ext cx="169777" cy="170848"/>
            </a:xfrm>
            <a:custGeom>
              <a:avLst/>
              <a:gdLst/>
              <a:ahLst/>
              <a:cxnLst>
                <a:cxn ang="0">
                  <a:pos x="wd2" y="hd2"/>
                </a:cxn>
                <a:cxn ang="5400000">
                  <a:pos x="wd2" y="hd2"/>
                </a:cxn>
                <a:cxn ang="10800000">
                  <a:pos x="wd2" y="hd2"/>
                </a:cxn>
                <a:cxn ang="16200000">
                  <a:pos x="wd2" y="hd2"/>
                </a:cxn>
              </a:cxnLst>
              <a:rect l="0" t="0" r="r" b="b"/>
              <a:pathLst>
                <a:path w="21469" h="21600" fill="norm" stroke="1" extrusionOk="0">
                  <a:moveTo>
                    <a:pt x="10737" y="0"/>
                  </a:moveTo>
                  <a:cubicBezTo>
                    <a:pt x="10407" y="0"/>
                    <a:pt x="10142" y="265"/>
                    <a:pt x="10142" y="594"/>
                  </a:cubicBezTo>
                  <a:lnTo>
                    <a:pt x="10142" y="3412"/>
                  </a:lnTo>
                  <a:lnTo>
                    <a:pt x="7334" y="616"/>
                  </a:lnTo>
                  <a:cubicBezTo>
                    <a:pt x="7102" y="384"/>
                    <a:pt x="6724" y="384"/>
                    <a:pt x="6492" y="616"/>
                  </a:cubicBezTo>
                  <a:cubicBezTo>
                    <a:pt x="6259" y="848"/>
                    <a:pt x="6259" y="1226"/>
                    <a:pt x="6492" y="1458"/>
                  </a:cubicBezTo>
                  <a:lnTo>
                    <a:pt x="10142" y="5093"/>
                  </a:lnTo>
                  <a:lnTo>
                    <a:pt x="10142" y="9801"/>
                  </a:lnTo>
                  <a:lnTo>
                    <a:pt x="6330" y="7592"/>
                  </a:lnTo>
                  <a:lnTo>
                    <a:pt x="5011" y="2614"/>
                  </a:lnTo>
                  <a:cubicBezTo>
                    <a:pt x="4925" y="2295"/>
                    <a:pt x="4601" y="2106"/>
                    <a:pt x="4282" y="2192"/>
                  </a:cubicBezTo>
                  <a:cubicBezTo>
                    <a:pt x="3964" y="2278"/>
                    <a:pt x="3774" y="2602"/>
                    <a:pt x="3860" y="2921"/>
                  </a:cubicBezTo>
                  <a:lnTo>
                    <a:pt x="4871" y="6755"/>
                  </a:lnTo>
                  <a:lnTo>
                    <a:pt x="2203" y="5206"/>
                  </a:lnTo>
                  <a:cubicBezTo>
                    <a:pt x="1917" y="5039"/>
                    <a:pt x="1555" y="5136"/>
                    <a:pt x="1388" y="5422"/>
                  </a:cubicBezTo>
                  <a:cubicBezTo>
                    <a:pt x="1220" y="5708"/>
                    <a:pt x="1317" y="6070"/>
                    <a:pt x="1604" y="6237"/>
                  </a:cubicBezTo>
                  <a:lnTo>
                    <a:pt x="4272" y="7781"/>
                  </a:lnTo>
                  <a:lnTo>
                    <a:pt x="442" y="8807"/>
                  </a:lnTo>
                  <a:cubicBezTo>
                    <a:pt x="124" y="8893"/>
                    <a:pt x="-66" y="9217"/>
                    <a:pt x="20" y="9536"/>
                  </a:cubicBezTo>
                  <a:cubicBezTo>
                    <a:pt x="91" y="9801"/>
                    <a:pt x="333" y="9980"/>
                    <a:pt x="593" y="9980"/>
                  </a:cubicBezTo>
                  <a:cubicBezTo>
                    <a:pt x="641" y="9980"/>
                    <a:pt x="696" y="9974"/>
                    <a:pt x="750" y="9958"/>
                  </a:cubicBezTo>
                  <a:lnTo>
                    <a:pt x="5724" y="8623"/>
                  </a:lnTo>
                  <a:lnTo>
                    <a:pt x="9477" y="10800"/>
                  </a:lnTo>
                  <a:lnTo>
                    <a:pt x="5724" y="12977"/>
                  </a:lnTo>
                  <a:lnTo>
                    <a:pt x="750" y="11642"/>
                  </a:lnTo>
                  <a:cubicBezTo>
                    <a:pt x="696" y="11626"/>
                    <a:pt x="647" y="11620"/>
                    <a:pt x="593" y="11620"/>
                  </a:cubicBezTo>
                  <a:cubicBezTo>
                    <a:pt x="328" y="11620"/>
                    <a:pt x="91" y="11794"/>
                    <a:pt x="20" y="12064"/>
                  </a:cubicBezTo>
                  <a:cubicBezTo>
                    <a:pt x="-66" y="12383"/>
                    <a:pt x="124" y="12707"/>
                    <a:pt x="442" y="12793"/>
                  </a:cubicBezTo>
                  <a:lnTo>
                    <a:pt x="4272" y="13819"/>
                  </a:lnTo>
                  <a:lnTo>
                    <a:pt x="1604" y="15363"/>
                  </a:lnTo>
                  <a:cubicBezTo>
                    <a:pt x="1317" y="15530"/>
                    <a:pt x="1220" y="15892"/>
                    <a:pt x="1388" y="16178"/>
                  </a:cubicBezTo>
                  <a:cubicBezTo>
                    <a:pt x="1555" y="16464"/>
                    <a:pt x="1917" y="16561"/>
                    <a:pt x="2203" y="16394"/>
                  </a:cubicBezTo>
                  <a:lnTo>
                    <a:pt x="4871" y="14845"/>
                  </a:lnTo>
                  <a:lnTo>
                    <a:pt x="3860" y="18679"/>
                  </a:lnTo>
                  <a:cubicBezTo>
                    <a:pt x="3774" y="18998"/>
                    <a:pt x="3969" y="19322"/>
                    <a:pt x="4282" y="19408"/>
                  </a:cubicBezTo>
                  <a:cubicBezTo>
                    <a:pt x="4601" y="19494"/>
                    <a:pt x="4925" y="19299"/>
                    <a:pt x="5011" y="18986"/>
                  </a:cubicBezTo>
                  <a:lnTo>
                    <a:pt x="6325" y="14008"/>
                  </a:lnTo>
                  <a:lnTo>
                    <a:pt x="10137" y="11799"/>
                  </a:lnTo>
                  <a:lnTo>
                    <a:pt x="10137" y="16507"/>
                  </a:lnTo>
                  <a:lnTo>
                    <a:pt x="6492" y="20142"/>
                  </a:lnTo>
                  <a:cubicBezTo>
                    <a:pt x="6259" y="20374"/>
                    <a:pt x="6259" y="20752"/>
                    <a:pt x="6492" y="20984"/>
                  </a:cubicBezTo>
                  <a:cubicBezTo>
                    <a:pt x="6724" y="21216"/>
                    <a:pt x="7102" y="21216"/>
                    <a:pt x="7334" y="20984"/>
                  </a:cubicBezTo>
                  <a:lnTo>
                    <a:pt x="10142" y="18188"/>
                  </a:lnTo>
                  <a:lnTo>
                    <a:pt x="10142" y="21006"/>
                  </a:lnTo>
                  <a:cubicBezTo>
                    <a:pt x="10142" y="21335"/>
                    <a:pt x="10407" y="21600"/>
                    <a:pt x="10737" y="21600"/>
                  </a:cubicBezTo>
                  <a:cubicBezTo>
                    <a:pt x="11066" y="21600"/>
                    <a:pt x="11331" y="21335"/>
                    <a:pt x="11331" y="21006"/>
                  </a:cubicBezTo>
                  <a:lnTo>
                    <a:pt x="11331" y="18188"/>
                  </a:lnTo>
                  <a:lnTo>
                    <a:pt x="14139" y="20984"/>
                  </a:lnTo>
                  <a:cubicBezTo>
                    <a:pt x="14371" y="21216"/>
                    <a:pt x="14749" y="21216"/>
                    <a:pt x="14981" y="20984"/>
                  </a:cubicBezTo>
                  <a:cubicBezTo>
                    <a:pt x="15214" y="20752"/>
                    <a:pt x="15214" y="20374"/>
                    <a:pt x="14981" y="20142"/>
                  </a:cubicBezTo>
                  <a:lnTo>
                    <a:pt x="11331" y="16507"/>
                  </a:lnTo>
                  <a:lnTo>
                    <a:pt x="11331" y="11799"/>
                  </a:lnTo>
                  <a:lnTo>
                    <a:pt x="15143" y="14008"/>
                  </a:lnTo>
                  <a:lnTo>
                    <a:pt x="16457" y="18986"/>
                  </a:lnTo>
                  <a:cubicBezTo>
                    <a:pt x="16543" y="19305"/>
                    <a:pt x="16867" y="19494"/>
                    <a:pt x="17186" y="19408"/>
                  </a:cubicBezTo>
                  <a:cubicBezTo>
                    <a:pt x="17504" y="19322"/>
                    <a:pt x="17692" y="18998"/>
                    <a:pt x="17606" y="18679"/>
                  </a:cubicBezTo>
                  <a:lnTo>
                    <a:pt x="16597" y="14845"/>
                  </a:lnTo>
                  <a:lnTo>
                    <a:pt x="19265" y="16394"/>
                  </a:lnTo>
                  <a:cubicBezTo>
                    <a:pt x="19551" y="16561"/>
                    <a:pt x="19913" y="16464"/>
                    <a:pt x="20080" y="16178"/>
                  </a:cubicBezTo>
                  <a:cubicBezTo>
                    <a:pt x="20248" y="15892"/>
                    <a:pt x="20151" y="15530"/>
                    <a:pt x="19864" y="15363"/>
                  </a:cubicBezTo>
                  <a:lnTo>
                    <a:pt x="17196" y="13819"/>
                  </a:lnTo>
                  <a:lnTo>
                    <a:pt x="21026" y="12793"/>
                  </a:lnTo>
                  <a:cubicBezTo>
                    <a:pt x="21344" y="12707"/>
                    <a:pt x="21534" y="12383"/>
                    <a:pt x="21448" y="12064"/>
                  </a:cubicBezTo>
                  <a:cubicBezTo>
                    <a:pt x="21377" y="11799"/>
                    <a:pt x="21133" y="11620"/>
                    <a:pt x="20874" y="11620"/>
                  </a:cubicBezTo>
                  <a:cubicBezTo>
                    <a:pt x="20825" y="11620"/>
                    <a:pt x="20772" y="11626"/>
                    <a:pt x="20718" y="11642"/>
                  </a:cubicBezTo>
                  <a:lnTo>
                    <a:pt x="15743" y="12977"/>
                  </a:lnTo>
                  <a:lnTo>
                    <a:pt x="11989" y="10800"/>
                  </a:lnTo>
                  <a:lnTo>
                    <a:pt x="15743" y="8623"/>
                  </a:lnTo>
                  <a:lnTo>
                    <a:pt x="20718" y="9958"/>
                  </a:lnTo>
                  <a:cubicBezTo>
                    <a:pt x="20772" y="9974"/>
                    <a:pt x="20820" y="9980"/>
                    <a:pt x="20874" y="9980"/>
                  </a:cubicBezTo>
                  <a:cubicBezTo>
                    <a:pt x="21138" y="9980"/>
                    <a:pt x="21377" y="9806"/>
                    <a:pt x="21448" y="9536"/>
                  </a:cubicBezTo>
                  <a:cubicBezTo>
                    <a:pt x="21534" y="9217"/>
                    <a:pt x="21344" y="8893"/>
                    <a:pt x="21026" y="8807"/>
                  </a:cubicBezTo>
                  <a:lnTo>
                    <a:pt x="17196" y="7781"/>
                  </a:lnTo>
                  <a:lnTo>
                    <a:pt x="19864" y="6237"/>
                  </a:lnTo>
                  <a:cubicBezTo>
                    <a:pt x="20151" y="6070"/>
                    <a:pt x="20248" y="5708"/>
                    <a:pt x="20080" y="5422"/>
                  </a:cubicBezTo>
                  <a:cubicBezTo>
                    <a:pt x="19913" y="5136"/>
                    <a:pt x="19551" y="5039"/>
                    <a:pt x="19265" y="5206"/>
                  </a:cubicBezTo>
                  <a:lnTo>
                    <a:pt x="16602" y="6750"/>
                  </a:lnTo>
                  <a:lnTo>
                    <a:pt x="17613" y="2916"/>
                  </a:lnTo>
                  <a:cubicBezTo>
                    <a:pt x="17699" y="2597"/>
                    <a:pt x="17504" y="2273"/>
                    <a:pt x="17191" y="2187"/>
                  </a:cubicBezTo>
                  <a:cubicBezTo>
                    <a:pt x="16872" y="2101"/>
                    <a:pt x="16548" y="2296"/>
                    <a:pt x="16462" y="2609"/>
                  </a:cubicBezTo>
                  <a:lnTo>
                    <a:pt x="15149" y="7587"/>
                  </a:lnTo>
                  <a:lnTo>
                    <a:pt x="11331" y="9806"/>
                  </a:lnTo>
                  <a:lnTo>
                    <a:pt x="11331" y="5098"/>
                  </a:lnTo>
                  <a:lnTo>
                    <a:pt x="14981" y="1463"/>
                  </a:lnTo>
                  <a:cubicBezTo>
                    <a:pt x="15214" y="1231"/>
                    <a:pt x="15214" y="853"/>
                    <a:pt x="14981" y="621"/>
                  </a:cubicBezTo>
                  <a:cubicBezTo>
                    <a:pt x="14749" y="389"/>
                    <a:pt x="14371" y="389"/>
                    <a:pt x="14139" y="621"/>
                  </a:cubicBezTo>
                  <a:lnTo>
                    <a:pt x="11331" y="3419"/>
                  </a:lnTo>
                  <a:lnTo>
                    <a:pt x="11331" y="594"/>
                  </a:lnTo>
                  <a:cubicBezTo>
                    <a:pt x="11331" y="265"/>
                    <a:pt x="11066" y="0"/>
                    <a:pt x="10737" y="0"/>
                  </a:cubicBezTo>
                  <a:close/>
                </a:path>
              </a:pathLst>
            </a:custGeom>
            <a:solidFill>
              <a:srgbClr val="929292">
                <a:alpha val="83073"/>
              </a:srgbClr>
            </a:solidFill>
            <a:ln w="12700" cap="flat">
              <a:noFill/>
              <a:miter lim="400000"/>
            </a:ln>
            <a:effectLst/>
          </p:spPr>
          <p:txBody>
            <a:bodyPr wrap="square" lIns="0" tIns="0" rIns="0" bIns="0" numCol="1" anchor="ctr">
              <a:noAutofit/>
            </a:bodyPr>
            <a:lstStyle/>
            <a:p>
              <a:pPr>
                <a:defRPr b="0" sz="3200">
                  <a:solidFill>
                    <a:schemeClr val="accent1">
                      <a:hueOff val="118245"/>
                      <a:lumOff val="-11372"/>
                    </a:schemeClr>
                  </a:solidFill>
                  <a:latin typeface="+mn-lt"/>
                  <a:ea typeface="+mn-ea"/>
                  <a:cs typeface="+mn-cs"/>
                  <a:sym typeface="Helvetica Neue Medium"/>
                </a:defRPr>
              </a:pPr>
            </a:p>
          </p:txBody>
        </p:sp>
        <p:sp>
          <p:nvSpPr>
            <p:cNvPr id="220" name="Snowflake"/>
            <p:cNvSpPr/>
            <p:nvPr/>
          </p:nvSpPr>
          <p:spPr>
            <a:xfrm>
              <a:off x="1083884" y="1884312"/>
              <a:ext cx="169777" cy="170848"/>
            </a:xfrm>
            <a:custGeom>
              <a:avLst/>
              <a:gdLst/>
              <a:ahLst/>
              <a:cxnLst>
                <a:cxn ang="0">
                  <a:pos x="wd2" y="hd2"/>
                </a:cxn>
                <a:cxn ang="5400000">
                  <a:pos x="wd2" y="hd2"/>
                </a:cxn>
                <a:cxn ang="10800000">
                  <a:pos x="wd2" y="hd2"/>
                </a:cxn>
                <a:cxn ang="16200000">
                  <a:pos x="wd2" y="hd2"/>
                </a:cxn>
              </a:cxnLst>
              <a:rect l="0" t="0" r="r" b="b"/>
              <a:pathLst>
                <a:path w="21469" h="21600" fill="norm" stroke="1" extrusionOk="0">
                  <a:moveTo>
                    <a:pt x="10737" y="0"/>
                  </a:moveTo>
                  <a:cubicBezTo>
                    <a:pt x="10407" y="0"/>
                    <a:pt x="10142" y="265"/>
                    <a:pt x="10142" y="594"/>
                  </a:cubicBezTo>
                  <a:lnTo>
                    <a:pt x="10142" y="3412"/>
                  </a:lnTo>
                  <a:lnTo>
                    <a:pt x="7334" y="616"/>
                  </a:lnTo>
                  <a:cubicBezTo>
                    <a:pt x="7102" y="384"/>
                    <a:pt x="6724" y="384"/>
                    <a:pt x="6492" y="616"/>
                  </a:cubicBezTo>
                  <a:cubicBezTo>
                    <a:pt x="6259" y="848"/>
                    <a:pt x="6259" y="1226"/>
                    <a:pt x="6492" y="1458"/>
                  </a:cubicBezTo>
                  <a:lnTo>
                    <a:pt x="10142" y="5093"/>
                  </a:lnTo>
                  <a:lnTo>
                    <a:pt x="10142" y="9801"/>
                  </a:lnTo>
                  <a:lnTo>
                    <a:pt x="6330" y="7592"/>
                  </a:lnTo>
                  <a:lnTo>
                    <a:pt x="5011" y="2614"/>
                  </a:lnTo>
                  <a:cubicBezTo>
                    <a:pt x="4925" y="2295"/>
                    <a:pt x="4601" y="2106"/>
                    <a:pt x="4282" y="2192"/>
                  </a:cubicBezTo>
                  <a:cubicBezTo>
                    <a:pt x="3964" y="2278"/>
                    <a:pt x="3774" y="2602"/>
                    <a:pt x="3860" y="2921"/>
                  </a:cubicBezTo>
                  <a:lnTo>
                    <a:pt x="4871" y="6755"/>
                  </a:lnTo>
                  <a:lnTo>
                    <a:pt x="2203" y="5206"/>
                  </a:lnTo>
                  <a:cubicBezTo>
                    <a:pt x="1917" y="5039"/>
                    <a:pt x="1555" y="5136"/>
                    <a:pt x="1388" y="5422"/>
                  </a:cubicBezTo>
                  <a:cubicBezTo>
                    <a:pt x="1220" y="5708"/>
                    <a:pt x="1317" y="6070"/>
                    <a:pt x="1604" y="6237"/>
                  </a:cubicBezTo>
                  <a:lnTo>
                    <a:pt x="4272" y="7781"/>
                  </a:lnTo>
                  <a:lnTo>
                    <a:pt x="442" y="8807"/>
                  </a:lnTo>
                  <a:cubicBezTo>
                    <a:pt x="124" y="8893"/>
                    <a:pt x="-66" y="9217"/>
                    <a:pt x="20" y="9536"/>
                  </a:cubicBezTo>
                  <a:cubicBezTo>
                    <a:pt x="91" y="9801"/>
                    <a:pt x="333" y="9980"/>
                    <a:pt x="593" y="9980"/>
                  </a:cubicBezTo>
                  <a:cubicBezTo>
                    <a:pt x="641" y="9980"/>
                    <a:pt x="696" y="9974"/>
                    <a:pt x="750" y="9958"/>
                  </a:cubicBezTo>
                  <a:lnTo>
                    <a:pt x="5724" y="8623"/>
                  </a:lnTo>
                  <a:lnTo>
                    <a:pt x="9477" y="10800"/>
                  </a:lnTo>
                  <a:lnTo>
                    <a:pt x="5724" y="12977"/>
                  </a:lnTo>
                  <a:lnTo>
                    <a:pt x="750" y="11642"/>
                  </a:lnTo>
                  <a:cubicBezTo>
                    <a:pt x="696" y="11626"/>
                    <a:pt x="647" y="11620"/>
                    <a:pt x="593" y="11620"/>
                  </a:cubicBezTo>
                  <a:cubicBezTo>
                    <a:pt x="328" y="11620"/>
                    <a:pt x="91" y="11794"/>
                    <a:pt x="20" y="12064"/>
                  </a:cubicBezTo>
                  <a:cubicBezTo>
                    <a:pt x="-66" y="12383"/>
                    <a:pt x="124" y="12707"/>
                    <a:pt x="442" y="12793"/>
                  </a:cubicBezTo>
                  <a:lnTo>
                    <a:pt x="4272" y="13819"/>
                  </a:lnTo>
                  <a:lnTo>
                    <a:pt x="1604" y="15363"/>
                  </a:lnTo>
                  <a:cubicBezTo>
                    <a:pt x="1317" y="15530"/>
                    <a:pt x="1220" y="15892"/>
                    <a:pt x="1388" y="16178"/>
                  </a:cubicBezTo>
                  <a:cubicBezTo>
                    <a:pt x="1555" y="16464"/>
                    <a:pt x="1917" y="16561"/>
                    <a:pt x="2203" y="16394"/>
                  </a:cubicBezTo>
                  <a:lnTo>
                    <a:pt x="4871" y="14845"/>
                  </a:lnTo>
                  <a:lnTo>
                    <a:pt x="3860" y="18679"/>
                  </a:lnTo>
                  <a:cubicBezTo>
                    <a:pt x="3774" y="18998"/>
                    <a:pt x="3969" y="19322"/>
                    <a:pt x="4282" y="19408"/>
                  </a:cubicBezTo>
                  <a:cubicBezTo>
                    <a:pt x="4601" y="19494"/>
                    <a:pt x="4925" y="19299"/>
                    <a:pt x="5011" y="18986"/>
                  </a:cubicBezTo>
                  <a:lnTo>
                    <a:pt x="6325" y="14008"/>
                  </a:lnTo>
                  <a:lnTo>
                    <a:pt x="10137" y="11799"/>
                  </a:lnTo>
                  <a:lnTo>
                    <a:pt x="10137" y="16507"/>
                  </a:lnTo>
                  <a:lnTo>
                    <a:pt x="6492" y="20142"/>
                  </a:lnTo>
                  <a:cubicBezTo>
                    <a:pt x="6259" y="20374"/>
                    <a:pt x="6259" y="20752"/>
                    <a:pt x="6492" y="20984"/>
                  </a:cubicBezTo>
                  <a:cubicBezTo>
                    <a:pt x="6724" y="21216"/>
                    <a:pt x="7102" y="21216"/>
                    <a:pt x="7334" y="20984"/>
                  </a:cubicBezTo>
                  <a:lnTo>
                    <a:pt x="10142" y="18188"/>
                  </a:lnTo>
                  <a:lnTo>
                    <a:pt x="10142" y="21006"/>
                  </a:lnTo>
                  <a:cubicBezTo>
                    <a:pt x="10142" y="21335"/>
                    <a:pt x="10407" y="21600"/>
                    <a:pt x="10737" y="21600"/>
                  </a:cubicBezTo>
                  <a:cubicBezTo>
                    <a:pt x="11066" y="21600"/>
                    <a:pt x="11331" y="21335"/>
                    <a:pt x="11331" y="21006"/>
                  </a:cubicBezTo>
                  <a:lnTo>
                    <a:pt x="11331" y="18188"/>
                  </a:lnTo>
                  <a:lnTo>
                    <a:pt x="14139" y="20984"/>
                  </a:lnTo>
                  <a:cubicBezTo>
                    <a:pt x="14371" y="21216"/>
                    <a:pt x="14749" y="21216"/>
                    <a:pt x="14981" y="20984"/>
                  </a:cubicBezTo>
                  <a:cubicBezTo>
                    <a:pt x="15214" y="20752"/>
                    <a:pt x="15214" y="20374"/>
                    <a:pt x="14981" y="20142"/>
                  </a:cubicBezTo>
                  <a:lnTo>
                    <a:pt x="11331" y="16507"/>
                  </a:lnTo>
                  <a:lnTo>
                    <a:pt x="11331" y="11799"/>
                  </a:lnTo>
                  <a:lnTo>
                    <a:pt x="15143" y="14008"/>
                  </a:lnTo>
                  <a:lnTo>
                    <a:pt x="16457" y="18986"/>
                  </a:lnTo>
                  <a:cubicBezTo>
                    <a:pt x="16543" y="19305"/>
                    <a:pt x="16867" y="19494"/>
                    <a:pt x="17186" y="19408"/>
                  </a:cubicBezTo>
                  <a:cubicBezTo>
                    <a:pt x="17504" y="19322"/>
                    <a:pt x="17692" y="18998"/>
                    <a:pt x="17606" y="18679"/>
                  </a:cubicBezTo>
                  <a:lnTo>
                    <a:pt x="16597" y="14845"/>
                  </a:lnTo>
                  <a:lnTo>
                    <a:pt x="19265" y="16394"/>
                  </a:lnTo>
                  <a:cubicBezTo>
                    <a:pt x="19551" y="16561"/>
                    <a:pt x="19913" y="16464"/>
                    <a:pt x="20080" y="16178"/>
                  </a:cubicBezTo>
                  <a:cubicBezTo>
                    <a:pt x="20248" y="15892"/>
                    <a:pt x="20151" y="15530"/>
                    <a:pt x="19864" y="15363"/>
                  </a:cubicBezTo>
                  <a:lnTo>
                    <a:pt x="17196" y="13819"/>
                  </a:lnTo>
                  <a:lnTo>
                    <a:pt x="21026" y="12793"/>
                  </a:lnTo>
                  <a:cubicBezTo>
                    <a:pt x="21344" y="12707"/>
                    <a:pt x="21534" y="12383"/>
                    <a:pt x="21448" y="12064"/>
                  </a:cubicBezTo>
                  <a:cubicBezTo>
                    <a:pt x="21377" y="11799"/>
                    <a:pt x="21133" y="11620"/>
                    <a:pt x="20874" y="11620"/>
                  </a:cubicBezTo>
                  <a:cubicBezTo>
                    <a:pt x="20825" y="11620"/>
                    <a:pt x="20772" y="11626"/>
                    <a:pt x="20718" y="11642"/>
                  </a:cubicBezTo>
                  <a:lnTo>
                    <a:pt x="15743" y="12977"/>
                  </a:lnTo>
                  <a:lnTo>
                    <a:pt x="11989" y="10800"/>
                  </a:lnTo>
                  <a:lnTo>
                    <a:pt x="15743" y="8623"/>
                  </a:lnTo>
                  <a:lnTo>
                    <a:pt x="20718" y="9958"/>
                  </a:lnTo>
                  <a:cubicBezTo>
                    <a:pt x="20772" y="9974"/>
                    <a:pt x="20820" y="9980"/>
                    <a:pt x="20874" y="9980"/>
                  </a:cubicBezTo>
                  <a:cubicBezTo>
                    <a:pt x="21138" y="9980"/>
                    <a:pt x="21377" y="9806"/>
                    <a:pt x="21448" y="9536"/>
                  </a:cubicBezTo>
                  <a:cubicBezTo>
                    <a:pt x="21534" y="9217"/>
                    <a:pt x="21344" y="8893"/>
                    <a:pt x="21026" y="8807"/>
                  </a:cubicBezTo>
                  <a:lnTo>
                    <a:pt x="17196" y="7781"/>
                  </a:lnTo>
                  <a:lnTo>
                    <a:pt x="19864" y="6237"/>
                  </a:lnTo>
                  <a:cubicBezTo>
                    <a:pt x="20151" y="6070"/>
                    <a:pt x="20248" y="5708"/>
                    <a:pt x="20080" y="5422"/>
                  </a:cubicBezTo>
                  <a:cubicBezTo>
                    <a:pt x="19913" y="5136"/>
                    <a:pt x="19551" y="5039"/>
                    <a:pt x="19265" y="5206"/>
                  </a:cubicBezTo>
                  <a:lnTo>
                    <a:pt x="16602" y="6750"/>
                  </a:lnTo>
                  <a:lnTo>
                    <a:pt x="17613" y="2916"/>
                  </a:lnTo>
                  <a:cubicBezTo>
                    <a:pt x="17699" y="2597"/>
                    <a:pt x="17504" y="2273"/>
                    <a:pt x="17191" y="2187"/>
                  </a:cubicBezTo>
                  <a:cubicBezTo>
                    <a:pt x="16872" y="2101"/>
                    <a:pt x="16548" y="2296"/>
                    <a:pt x="16462" y="2609"/>
                  </a:cubicBezTo>
                  <a:lnTo>
                    <a:pt x="15149" y="7587"/>
                  </a:lnTo>
                  <a:lnTo>
                    <a:pt x="11331" y="9806"/>
                  </a:lnTo>
                  <a:lnTo>
                    <a:pt x="11331" y="5098"/>
                  </a:lnTo>
                  <a:lnTo>
                    <a:pt x="14981" y="1463"/>
                  </a:lnTo>
                  <a:cubicBezTo>
                    <a:pt x="15214" y="1231"/>
                    <a:pt x="15214" y="853"/>
                    <a:pt x="14981" y="621"/>
                  </a:cubicBezTo>
                  <a:cubicBezTo>
                    <a:pt x="14749" y="389"/>
                    <a:pt x="14371" y="389"/>
                    <a:pt x="14139" y="621"/>
                  </a:cubicBezTo>
                  <a:lnTo>
                    <a:pt x="11331" y="3419"/>
                  </a:lnTo>
                  <a:lnTo>
                    <a:pt x="11331" y="594"/>
                  </a:lnTo>
                  <a:cubicBezTo>
                    <a:pt x="11331" y="265"/>
                    <a:pt x="11066" y="0"/>
                    <a:pt x="10737" y="0"/>
                  </a:cubicBezTo>
                  <a:close/>
                </a:path>
              </a:pathLst>
            </a:custGeom>
            <a:solidFill>
              <a:srgbClr val="929292">
                <a:alpha val="83073"/>
              </a:srgbClr>
            </a:solidFill>
            <a:ln w="12700" cap="flat">
              <a:noFill/>
              <a:miter lim="400000"/>
            </a:ln>
            <a:effectLst/>
          </p:spPr>
          <p:txBody>
            <a:bodyPr wrap="square" lIns="0" tIns="0" rIns="0" bIns="0" numCol="1" anchor="ctr">
              <a:noAutofit/>
            </a:bodyPr>
            <a:lstStyle/>
            <a:p>
              <a:pPr>
                <a:defRPr b="0" sz="3200">
                  <a:solidFill>
                    <a:schemeClr val="accent1">
                      <a:hueOff val="118245"/>
                      <a:lumOff val="-11372"/>
                    </a:schemeClr>
                  </a:solidFill>
                  <a:latin typeface="+mn-lt"/>
                  <a:ea typeface="+mn-ea"/>
                  <a:cs typeface="+mn-cs"/>
                  <a:sym typeface="Helvetica Neue Medium"/>
                </a:defRPr>
              </a:pPr>
            </a:p>
          </p:txBody>
        </p:sp>
        <p:sp>
          <p:nvSpPr>
            <p:cNvPr id="221" name="Snowflake"/>
            <p:cNvSpPr/>
            <p:nvPr/>
          </p:nvSpPr>
          <p:spPr>
            <a:xfrm>
              <a:off x="4784578" y="1767752"/>
              <a:ext cx="169777" cy="170849"/>
            </a:xfrm>
            <a:custGeom>
              <a:avLst/>
              <a:gdLst/>
              <a:ahLst/>
              <a:cxnLst>
                <a:cxn ang="0">
                  <a:pos x="wd2" y="hd2"/>
                </a:cxn>
                <a:cxn ang="5400000">
                  <a:pos x="wd2" y="hd2"/>
                </a:cxn>
                <a:cxn ang="10800000">
                  <a:pos x="wd2" y="hd2"/>
                </a:cxn>
                <a:cxn ang="16200000">
                  <a:pos x="wd2" y="hd2"/>
                </a:cxn>
              </a:cxnLst>
              <a:rect l="0" t="0" r="r" b="b"/>
              <a:pathLst>
                <a:path w="21469" h="21600" fill="norm" stroke="1" extrusionOk="0">
                  <a:moveTo>
                    <a:pt x="10737" y="0"/>
                  </a:moveTo>
                  <a:cubicBezTo>
                    <a:pt x="10407" y="0"/>
                    <a:pt x="10142" y="265"/>
                    <a:pt x="10142" y="594"/>
                  </a:cubicBezTo>
                  <a:lnTo>
                    <a:pt x="10142" y="3412"/>
                  </a:lnTo>
                  <a:lnTo>
                    <a:pt x="7334" y="616"/>
                  </a:lnTo>
                  <a:cubicBezTo>
                    <a:pt x="7102" y="384"/>
                    <a:pt x="6724" y="384"/>
                    <a:pt x="6492" y="616"/>
                  </a:cubicBezTo>
                  <a:cubicBezTo>
                    <a:pt x="6259" y="848"/>
                    <a:pt x="6259" y="1226"/>
                    <a:pt x="6492" y="1458"/>
                  </a:cubicBezTo>
                  <a:lnTo>
                    <a:pt x="10142" y="5093"/>
                  </a:lnTo>
                  <a:lnTo>
                    <a:pt x="10142" y="9801"/>
                  </a:lnTo>
                  <a:lnTo>
                    <a:pt x="6330" y="7592"/>
                  </a:lnTo>
                  <a:lnTo>
                    <a:pt x="5011" y="2614"/>
                  </a:lnTo>
                  <a:cubicBezTo>
                    <a:pt x="4925" y="2295"/>
                    <a:pt x="4601" y="2106"/>
                    <a:pt x="4282" y="2192"/>
                  </a:cubicBezTo>
                  <a:cubicBezTo>
                    <a:pt x="3964" y="2278"/>
                    <a:pt x="3774" y="2602"/>
                    <a:pt x="3860" y="2921"/>
                  </a:cubicBezTo>
                  <a:lnTo>
                    <a:pt x="4871" y="6755"/>
                  </a:lnTo>
                  <a:lnTo>
                    <a:pt x="2203" y="5206"/>
                  </a:lnTo>
                  <a:cubicBezTo>
                    <a:pt x="1917" y="5039"/>
                    <a:pt x="1555" y="5136"/>
                    <a:pt x="1388" y="5422"/>
                  </a:cubicBezTo>
                  <a:cubicBezTo>
                    <a:pt x="1220" y="5708"/>
                    <a:pt x="1317" y="6070"/>
                    <a:pt x="1604" y="6237"/>
                  </a:cubicBezTo>
                  <a:lnTo>
                    <a:pt x="4272" y="7781"/>
                  </a:lnTo>
                  <a:lnTo>
                    <a:pt x="442" y="8807"/>
                  </a:lnTo>
                  <a:cubicBezTo>
                    <a:pt x="124" y="8893"/>
                    <a:pt x="-66" y="9217"/>
                    <a:pt x="20" y="9536"/>
                  </a:cubicBezTo>
                  <a:cubicBezTo>
                    <a:pt x="91" y="9801"/>
                    <a:pt x="333" y="9980"/>
                    <a:pt x="593" y="9980"/>
                  </a:cubicBezTo>
                  <a:cubicBezTo>
                    <a:pt x="641" y="9980"/>
                    <a:pt x="696" y="9974"/>
                    <a:pt x="750" y="9958"/>
                  </a:cubicBezTo>
                  <a:lnTo>
                    <a:pt x="5724" y="8623"/>
                  </a:lnTo>
                  <a:lnTo>
                    <a:pt x="9477" y="10800"/>
                  </a:lnTo>
                  <a:lnTo>
                    <a:pt x="5724" y="12977"/>
                  </a:lnTo>
                  <a:lnTo>
                    <a:pt x="750" y="11642"/>
                  </a:lnTo>
                  <a:cubicBezTo>
                    <a:pt x="696" y="11626"/>
                    <a:pt x="647" y="11620"/>
                    <a:pt x="593" y="11620"/>
                  </a:cubicBezTo>
                  <a:cubicBezTo>
                    <a:pt x="328" y="11620"/>
                    <a:pt x="91" y="11794"/>
                    <a:pt x="20" y="12064"/>
                  </a:cubicBezTo>
                  <a:cubicBezTo>
                    <a:pt x="-66" y="12383"/>
                    <a:pt x="124" y="12707"/>
                    <a:pt x="442" y="12793"/>
                  </a:cubicBezTo>
                  <a:lnTo>
                    <a:pt x="4272" y="13819"/>
                  </a:lnTo>
                  <a:lnTo>
                    <a:pt x="1604" y="15363"/>
                  </a:lnTo>
                  <a:cubicBezTo>
                    <a:pt x="1317" y="15530"/>
                    <a:pt x="1220" y="15892"/>
                    <a:pt x="1388" y="16178"/>
                  </a:cubicBezTo>
                  <a:cubicBezTo>
                    <a:pt x="1555" y="16464"/>
                    <a:pt x="1917" y="16561"/>
                    <a:pt x="2203" y="16394"/>
                  </a:cubicBezTo>
                  <a:lnTo>
                    <a:pt x="4871" y="14845"/>
                  </a:lnTo>
                  <a:lnTo>
                    <a:pt x="3860" y="18679"/>
                  </a:lnTo>
                  <a:cubicBezTo>
                    <a:pt x="3774" y="18998"/>
                    <a:pt x="3969" y="19322"/>
                    <a:pt x="4282" y="19408"/>
                  </a:cubicBezTo>
                  <a:cubicBezTo>
                    <a:pt x="4601" y="19494"/>
                    <a:pt x="4925" y="19299"/>
                    <a:pt x="5011" y="18986"/>
                  </a:cubicBezTo>
                  <a:lnTo>
                    <a:pt x="6325" y="14008"/>
                  </a:lnTo>
                  <a:lnTo>
                    <a:pt x="10137" y="11799"/>
                  </a:lnTo>
                  <a:lnTo>
                    <a:pt x="10137" y="16507"/>
                  </a:lnTo>
                  <a:lnTo>
                    <a:pt x="6492" y="20142"/>
                  </a:lnTo>
                  <a:cubicBezTo>
                    <a:pt x="6259" y="20374"/>
                    <a:pt x="6259" y="20752"/>
                    <a:pt x="6492" y="20984"/>
                  </a:cubicBezTo>
                  <a:cubicBezTo>
                    <a:pt x="6724" y="21216"/>
                    <a:pt x="7102" y="21216"/>
                    <a:pt x="7334" y="20984"/>
                  </a:cubicBezTo>
                  <a:lnTo>
                    <a:pt x="10142" y="18188"/>
                  </a:lnTo>
                  <a:lnTo>
                    <a:pt x="10142" y="21006"/>
                  </a:lnTo>
                  <a:cubicBezTo>
                    <a:pt x="10142" y="21335"/>
                    <a:pt x="10407" y="21600"/>
                    <a:pt x="10737" y="21600"/>
                  </a:cubicBezTo>
                  <a:cubicBezTo>
                    <a:pt x="11066" y="21600"/>
                    <a:pt x="11331" y="21335"/>
                    <a:pt x="11331" y="21006"/>
                  </a:cubicBezTo>
                  <a:lnTo>
                    <a:pt x="11331" y="18188"/>
                  </a:lnTo>
                  <a:lnTo>
                    <a:pt x="14139" y="20984"/>
                  </a:lnTo>
                  <a:cubicBezTo>
                    <a:pt x="14371" y="21216"/>
                    <a:pt x="14749" y="21216"/>
                    <a:pt x="14981" y="20984"/>
                  </a:cubicBezTo>
                  <a:cubicBezTo>
                    <a:pt x="15214" y="20752"/>
                    <a:pt x="15214" y="20374"/>
                    <a:pt x="14981" y="20142"/>
                  </a:cubicBezTo>
                  <a:lnTo>
                    <a:pt x="11331" y="16507"/>
                  </a:lnTo>
                  <a:lnTo>
                    <a:pt x="11331" y="11799"/>
                  </a:lnTo>
                  <a:lnTo>
                    <a:pt x="15143" y="14008"/>
                  </a:lnTo>
                  <a:lnTo>
                    <a:pt x="16457" y="18986"/>
                  </a:lnTo>
                  <a:cubicBezTo>
                    <a:pt x="16543" y="19305"/>
                    <a:pt x="16867" y="19494"/>
                    <a:pt x="17186" y="19408"/>
                  </a:cubicBezTo>
                  <a:cubicBezTo>
                    <a:pt x="17504" y="19322"/>
                    <a:pt x="17692" y="18998"/>
                    <a:pt x="17606" y="18679"/>
                  </a:cubicBezTo>
                  <a:lnTo>
                    <a:pt x="16597" y="14845"/>
                  </a:lnTo>
                  <a:lnTo>
                    <a:pt x="19265" y="16394"/>
                  </a:lnTo>
                  <a:cubicBezTo>
                    <a:pt x="19551" y="16561"/>
                    <a:pt x="19913" y="16464"/>
                    <a:pt x="20080" y="16178"/>
                  </a:cubicBezTo>
                  <a:cubicBezTo>
                    <a:pt x="20248" y="15892"/>
                    <a:pt x="20151" y="15530"/>
                    <a:pt x="19864" y="15363"/>
                  </a:cubicBezTo>
                  <a:lnTo>
                    <a:pt x="17196" y="13819"/>
                  </a:lnTo>
                  <a:lnTo>
                    <a:pt x="21026" y="12793"/>
                  </a:lnTo>
                  <a:cubicBezTo>
                    <a:pt x="21344" y="12707"/>
                    <a:pt x="21534" y="12383"/>
                    <a:pt x="21448" y="12064"/>
                  </a:cubicBezTo>
                  <a:cubicBezTo>
                    <a:pt x="21377" y="11799"/>
                    <a:pt x="21133" y="11620"/>
                    <a:pt x="20874" y="11620"/>
                  </a:cubicBezTo>
                  <a:cubicBezTo>
                    <a:pt x="20825" y="11620"/>
                    <a:pt x="20772" y="11626"/>
                    <a:pt x="20718" y="11642"/>
                  </a:cubicBezTo>
                  <a:lnTo>
                    <a:pt x="15743" y="12977"/>
                  </a:lnTo>
                  <a:lnTo>
                    <a:pt x="11989" y="10800"/>
                  </a:lnTo>
                  <a:lnTo>
                    <a:pt x="15743" y="8623"/>
                  </a:lnTo>
                  <a:lnTo>
                    <a:pt x="20718" y="9958"/>
                  </a:lnTo>
                  <a:cubicBezTo>
                    <a:pt x="20772" y="9974"/>
                    <a:pt x="20820" y="9980"/>
                    <a:pt x="20874" y="9980"/>
                  </a:cubicBezTo>
                  <a:cubicBezTo>
                    <a:pt x="21138" y="9980"/>
                    <a:pt x="21377" y="9806"/>
                    <a:pt x="21448" y="9536"/>
                  </a:cubicBezTo>
                  <a:cubicBezTo>
                    <a:pt x="21534" y="9217"/>
                    <a:pt x="21344" y="8893"/>
                    <a:pt x="21026" y="8807"/>
                  </a:cubicBezTo>
                  <a:lnTo>
                    <a:pt x="17196" y="7781"/>
                  </a:lnTo>
                  <a:lnTo>
                    <a:pt x="19864" y="6237"/>
                  </a:lnTo>
                  <a:cubicBezTo>
                    <a:pt x="20151" y="6070"/>
                    <a:pt x="20248" y="5708"/>
                    <a:pt x="20080" y="5422"/>
                  </a:cubicBezTo>
                  <a:cubicBezTo>
                    <a:pt x="19913" y="5136"/>
                    <a:pt x="19551" y="5039"/>
                    <a:pt x="19265" y="5206"/>
                  </a:cubicBezTo>
                  <a:lnTo>
                    <a:pt x="16602" y="6750"/>
                  </a:lnTo>
                  <a:lnTo>
                    <a:pt x="17613" y="2916"/>
                  </a:lnTo>
                  <a:cubicBezTo>
                    <a:pt x="17699" y="2597"/>
                    <a:pt x="17504" y="2273"/>
                    <a:pt x="17191" y="2187"/>
                  </a:cubicBezTo>
                  <a:cubicBezTo>
                    <a:pt x="16872" y="2101"/>
                    <a:pt x="16548" y="2296"/>
                    <a:pt x="16462" y="2609"/>
                  </a:cubicBezTo>
                  <a:lnTo>
                    <a:pt x="15149" y="7587"/>
                  </a:lnTo>
                  <a:lnTo>
                    <a:pt x="11331" y="9806"/>
                  </a:lnTo>
                  <a:lnTo>
                    <a:pt x="11331" y="5098"/>
                  </a:lnTo>
                  <a:lnTo>
                    <a:pt x="14981" y="1463"/>
                  </a:lnTo>
                  <a:cubicBezTo>
                    <a:pt x="15214" y="1231"/>
                    <a:pt x="15214" y="853"/>
                    <a:pt x="14981" y="621"/>
                  </a:cubicBezTo>
                  <a:cubicBezTo>
                    <a:pt x="14749" y="389"/>
                    <a:pt x="14371" y="389"/>
                    <a:pt x="14139" y="621"/>
                  </a:cubicBezTo>
                  <a:lnTo>
                    <a:pt x="11331" y="3419"/>
                  </a:lnTo>
                  <a:lnTo>
                    <a:pt x="11331" y="594"/>
                  </a:lnTo>
                  <a:cubicBezTo>
                    <a:pt x="11331" y="265"/>
                    <a:pt x="11066" y="0"/>
                    <a:pt x="10737" y="0"/>
                  </a:cubicBezTo>
                  <a:close/>
                </a:path>
              </a:pathLst>
            </a:custGeom>
            <a:solidFill>
              <a:srgbClr val="929292">
                <a:alpha val="83073"/>
              </a:srgbClr>
            </a:solidFill>
            <a:ln w="12700" cap="flat">
              <a:noFill/>
              <a:miter lim="400000"/>
            </a:ln>
            <a:effectLst/>
          </p:spPr>
          <p:txBody>
            <a:bodyPr wrap="square" lIns="0" tIns="0" rIns="0" bIns="0" numCol="1" anchor="ctr">
              <a:noAutofit/>
            </a:bodyPr>
            <a:lstStyle/>
            <a:p>
              <a:pPr>
                <a:defRPr b="0" sz="3200">
                  <a:solidFill>
                    <a:schemeClr val="accent1">
                      <a:hueOff val="118245"/>
                      <a:lumOff val="-11372"/>
                    </a:schemeClr>
                  </a:solidFill>
                  <a:latin typeface="+mn-lt"/>
                  <a:ea typeface="+mn-ea"/>
                  <a:cs typeface="+mn-cs"/>
                  <a:sym typeface="Helvetica Neue Medium"/>
                </a:defRPr>
              </a:pPr>
            </a:p>
          </p:txBody>
        </p:sp>
        <p:sp>
          <p:nvSpPr>
            <p:cNvPr id="222" name="Snowflake"/>
            <p:cNvSpPr/>
            <p:nvPr/>
          </p:nvSpPr>
          <p:spPr>
            <a:xfrm>
              <a:off x="5361637" y="1764897"/>
              <a:ext cx="169777" cy="170848"/>
            </a:xfrm>
            <a:custGeom>
              <a:avLst/>
              <a:gdLst/>
              <a:ahLst/>
              <a:cxnLst>
                <a:cxn ang="0">
                  <a:pos x="wd2" y="hd2"/>
                </a:cxn>
                <a:cxn ang="5400000">
                  <a:pos x="wd2" y="hd2"/>
                </a:cxn>
                <a:cxn ang="10800000">
                  <a:pos x="wd2" y="hd2"/>
                </a:cxn>
                <a:cxn ang="16200000">
                  <a:pos x="wd2" y="hd2"/>
                </a:cxn>
              </a:cxnLst>
              <a:rect l="0" t="0" r="r" b="b"/>
              <a:pathLst>
                <a:path w="21469" h="21600" fill="norm" stroke="1" extrusionOk="0">
                  <a:moveTo>
                    <a:pt x="10737" y="0"/>
                  </a:moveTo>
                  <a:cubicBezTo>
                    <a:pt x="10407" y="0"/>
                    <a:pt x="10142" y="265"/>
                    <a:pt x="10142" y="594"/>
                  </a:cubicBezTo>
                  <a:lnTo>
                    <a:pt x="10142" y="3412"/>
                  </a:lnTo>
                  <a:lnTo>
                    <a:pt x="7334" y="616"/>
                  </a:lnTo>
                  <a:cubicBezTo>
                    <a:pt x="7102" y="384"/>
                    <a:pt x="6724" y="384"/>
                    <a:pt x="6492" y="616"/>
                  </a:cubicBezTo>
                  <a:cubicBezTo>
                    <a:pt x="6259" y="848"/>
                    <a:pt x="6259" y="1226"/>
                    <a:pt x="6492" y="1458"/>
                  </a:cubicBezTo>
                  <a:lnTo>
                    <a:pt x="10142" y="5093"/>
                  </a:lnTo>
                  <a:lnTo>
                    <a:pt x="10142" y="9801"/>
                  </a:lnTo>
                  <a:lnTo>
                    <a:pt x="6330" y="7592"/>
                  </a:lnTo>
                  <a:lnTo>
                    <a:pt x="5011" y="2614"/>
                  </a:lnTo>
                  <a:cubicBezTo>
                    <a:pt x="4925" y="2295"/>
                    <a:pt x="4601" y="2106"/>
                    <a:pt x="4282" y="2192"/>
                  </a:cubicBezTo>
                  <a:cubicBezTo>
                    <a:pt x="3964" y="2278"/>
                    <a:pt x="3774" y="2602"/>
                    <a:pt x="3860" y="2921"/>
                  </a:cubicBezTo>
                  <a:lnTo>
                    <a:pt x="4871" y="6755"/>
                  </a:lnTo>
                  <a:lnTo>
                    <a:pt x="2203" y="5206"/>
                  </a:lnTo>
                  <a:cubicBezTo>
                    <a:pt x="1917" y="5039"/>
                    <a:pt x="1555" y="5136"/>
                    <a:pt x="1388" y="5422"/>
                  </a:cubicBezTo>
                  <a:cubicBezTo>
                    <a:pt x="1220" y="5708"/>
                    <a:pt x="1317" y="6070"/>
                    <a:pt x="1604" y="6237"/>
                  </a:cubicBezTo>
                  <a:lnTo>
                    <a:pt x="4272" y="7781"/>
                  </a:lnTo>
                  <a:lnTo>
                    <a:pt x="442" y="8807"/>
                  </a:lnTo>
                  <a:cubicBezTo>
                    <a:pt x="124" y="8893"/>
                    <a:pt x="-66" y="9217"/>
                    <a:pt x="20" y="9536"/>
                  </a:cubicBezTo>
                  <a:cubicBezTo>
                    <a:pt x="91" y="9801"/>
                    <a:pt x="333" y="9980"/>
                    <a:pt x="593" y="9980"/>
                  </a:cubicBezTo>
                  <a:cubicBezTo>
                    <a:pt x="641" y="9980"/>
                    <a:pt x="696" y="9974"/>
                    <a:pt x="750" y="9958"/>
                  </a:cubicBezTo>
                  <a:lnTo>
                    <a:pt x="5724" y="8623"/>
                  </a:lnTo>
                  <a:lnTo>
                    <a:pt x="9477" y="10800"/>
                  </a:lnTo>
                  <a:lnTo>
                    <a:pt x="5724" y="12977"/>
                  </a:lnTo>
                  <a:lnTo>
                    <a:pt x="750" y="11642"/>
                  </a:lnTo>
                  <a:cubicBezTo>
                    <a:pt x="696" y="11626"/>
                    <a:pt x="647" y="11620"/>
                    <a:pt x="593" y="11620"/>
                  </a:cubicBezTo>
                  <a:cubicBezTo>
                    <a:pt x="328" y="11620"/>
                    <a:pt x="91" y="11794"/>
                    <a:pt x="20" y="12064"/>
                  </a:cubicBezTo>
                  <a:cubicBezTo>
                    <a:pt x="-66" y="12383"/>
                    <a:pt x="124" y="12707"/>
                    <a:pt x="442" y="12793"/>
                  </a:cubicBezTo>
                  <a:lnTo>
                    <a:pt x="4272" y="13819"/>
                  </a:lnTo>
                  <a:lnTo>
                    <a:pt x="1604" y="15363"/>
                  </a:lnTo>
                  <a:cubicBezTo>
                    <a:pt x="1317" y="15530"/>
                    <a:pt x="1220" y="15892"/>
                    <a:pt x="1388" y="16178"/>
                  </a:cubicBezTo>
                  <a:cubicBezTo>
                    <a:pt x="1555" y="16464"/>
                    <a:pt x="1917" y="16561"/>
                    <a:pt x="2203" y="16394"/>
                  </a:cubicBezTo>
                  <a:lnTo>
                    <a:pt x="4871" y="14845"/>
                  </a:lnTo>
                  <a:lnTo>
                    <a:pt x="3860" y="18679"/>
                  </a:lnTo>
                  <a:cubicBezTo>
                    <a:pt x="3774" y="18998"/>
                    <a:pt x="3969" y="19322"/>
                    <a:pt x="4282" y="19408"/>
                  </a:cubicBezTo>
                  <a:cubicBezTo>
                    <a:pt x="4601" y="19494"/>
                    <a:pt x="4925" y="19299"/>
                    <a:pt x="5011" y="18986"/>
                  </a:cubicBezTo>
                  <a:lnTo>
                    <a:pt x="6325" y="14008"/>
                  </a:lnTo>
                  <a:lnTo>
                    <a:pt x="10137" y="11799"/>
                  </a:lnTo>
                  <a:lnTo>
                    <a:pt x="10137" y="16507"/>
                  </a:lnTo>
                  <a:lnTo>
                    <a:pt x="6492" y="20142"/>
                  </a:lnTo>
                  <a:cubicBezTo>
                    <a:pt x="6259" y="20374"/>
                    <a:pt x="6259" y="20752"/>
                    <a:pt x="6492" y="20984"/>
                  </a:cubicBezTo>
                  <a:cubicBezTo>
                    <a:pt x="6724" y="21216"/>
                    <a:pt x="7102" y="21216"/>
                    <a:pt x="7334" y="20984"/>
                  </a:cubicBezTo>
                  <a:lnTo>
                    <a:pt x="10142" y="18188"/>
                  </a:lnTo>
                  <a:lnTo>
                    <a:pt x="10142" y="21006"/>
                  </a:lnTo>
                  <a:cubicBezTo>
                    <a:pt x="10142" y="21335"/>
                    <a:pt x="10407" y="21600"/>
                    <a:pt x="10737" y="21600"/>
                  </a:cubicBezTo>
                  <a:cubicBezTo>
                    <a:pt x="11066" y="21600"/>
                    <a:pt x="11331" y="21335"/>
                    <a:pt x="11331" y="21006"/>
                  </a:cubicBezTo>
                  <a:lnTo>
                    <a:pt x="11331" y="18188"/>
                  </a:lnTo>
                  <a:lnTo>
                    <a:pt x="14139" y="20984"/>
                  </a:lnTo>
                  <a:cubicBezTo>
                    <a:pt x="14371" y="21216"/>
                    <a:pt x="14749" y="21216"/>
                    <a:pt x="14981" y="20984"/>
                  </a:cubicBezTo>
                  <a:cubicBezTo>
                    <a:pt x="15214" y="20752"/>
                    <a:pt x="15214" y="20374"/>
                    <a:pt x="14981" y="20142"/>
                  </a:cubicBezTo>
                  <a:lnTo>
                    <a:pt x="11331" y="16507"/>
                  </a:lnTo>
                  <a:lnTo>
                    <a:pt x="11331" y="11799"/>
                  </a:lnTo>
                  <a:lnTo>
                    <a:pt x="15143" y="14008"/>
                  </a:lnTo>
                  <a:lnTo>
                    <a:pt x="16457" y="18986"/>
                  </a:lnTo>
                  <a:cubicBezTo>
                    <a:pt x="16543" y="19305"/>
                    <a:pt x="16867" y="19494"/>
                    <a:pt x="17186" y="19408"/>
                  </a:cubicBezTo>
                  <a:cubicBezTo>
                    <a:pt x="17504" y="19322"/>
                    <a:pt x="17692" y="18998"/>
                    <a:pt x="17606" y="18679"/>
                  </a:cubicBezTo>
                  <a:lnTo>
                    <a:pt x="16597" y="14845"/>
                  </a:lnTo>
                  <a:lnTo>
                    <a:pt x="19265" y="16394"/>
                  </a:lnTo>
                  <a:cubicBezTo>
                    <a:pt x="19551" y="16561"/>
                    <a:pt x="19913" y="16464"/>
                    <a:pt x="20080" y="16178"/>
                  </a:cubicBezTo>
                  <a:cubicBezTo>
                    <a:pt x="20248" y="15892"/>
                    <a:pt x="20151" y="15530"/>
                    <a:pt x="19864" y="15363"/>
                  </a:cubicBezTo>
                  <a:lnTo>
                    <a:pt x="17196" y="13819"/>
                  </a:lnTo>
                  <a:lnTo>
                    <a:pt x="21026" y="12793"/>
                  </a:lnTo>
                  <a:cubicBezTo>
                    <a:pt x="21344" y="12707"/>
                    <a:pt x="21534" y="12383"/>
                    <a:pt x="21448" y="12064"/>
                  </a:cubicBezTo>
                  <a:cubicBezTo>
                    <a:pt x="21377" y="11799"/>
                    <a:pt x="21133" y="11620"/>
                    <a:pt x="20874" y="11620"/>
                  </a:cubicBezTo>
                  <a:cubicBezTo>
                    <a:pt x="20825" y="11620"/>
                    <a:pt x="20772" y="11626"/>
                    <a:pt x="20718" y="11642"/>
                  </a:cubicBezTo>
                  <a:lnTo>
                    <a:pt x="15743" y="12977"/>
                  </a:lnTo>
                  <a:lnTo>
                    <a:pt x="11989" y="10800"/>
                  </a:lnTo>
                  <a:lnTo>
                    <a:pt x="15743" y="8623"/>
                  </a:lnTo>
                  <a:lnTo>
                    <a:pt x="20718" y="9958"/>
                  </a:lnTo>
                  <a:cubicBezTo>
                    <a:pt x="20772" y="9974"/>
                    <a:pt x="20820" y="9980"/>
                    <a:pt x="20874" y="9980"/>
                  </a:cubicBezTo>
                  <a:cubicBezTo>
                    <a:pt x="21138" y="9980"/>
                    <a:pt x="21377" y="9806"/>
                    <a:pt x="21448" y="9536"/>
                  </a:cubicBezTo>
                  <a:cubicBezTo>
                    <a:pt x="21534" y="9217"/>
                    <a:pt x="21344" y="8893"/>
                    <a:pt x="21026" y="8807"/>
                  </a:cubicBezTo>
                  <a:lnTo>
                    <a:pt x="17196" y="7781"/>
                  </a:lnTo>
                  <a:lnTo>
                    <a:pt x="19864" y="6237"/>
                  </a:lnTo>
                  <a:cubicBezTo>
                    <a:pt x="20151" y="6070"/>
                    <a:pt x="20248" y="5708"/>
                    <a:pt x="20080" y="5422"/>
                  </a:cubicBezTo>
                  <a:cubicBezTo>
                    <a:pt x="19913" y="5136"/>
                    <a:pt x="19551" y="5039"/>
                    <a:pt x="19265" y="5206"/>
                  </a:cubicBezTo>
                  <a:lnTo>
                    <a:pt x="16602" y="6750"/>
                  </a:lnTo>
                  <a:lnTo>
                    <a:pt x="17613" y="2916"/>
                  </a:lnTo>
                  <a:cubicBezTo>
                    <a:pt x="17699" y="2597"/>
                    <a:pt x="17504" y="2273"/>
                    <a:pt x="17191" y="2187"/>
                  </a:cubicBezTo>
                  <a:cubicBezTo>
                    <a:pt x="16872" y="2101"/>
                    <a:pt x="16548" y="2296"/>
                    <a:pt x="16462" y="2609"/>
                  </a:cubicBezTo>
                  <a:lnTo>
                    <a:pt x="15149" y="7587"/>
                  </a:lnTo>
                  <a:lnTo>
                    <a:pt x="11331" y="9806"/>
                  </a:lnTo>
                  <a:lnTo>
                    <a:pt x="11331" y="5098"/>
                  </a:lnTo>
                  <a:lnTo>
                    <a:pt x="14981" y="1463"/>
                  </a:lnTo>
                  <a:cubicBezTo>
                    <a:pt x="15214" y="1231"/>
                    <a:pt x="15214" y="853"/>
                    <a:pt x="14981" y="621"/>
                  </a:cubicBezTo>
                  <a:cubicBezTo>
                    <a:pt x="14749" y="389"/>
                    <a:pt x="14371" y="389"/>
                    <a:pt x="14139" y="621"/>
                  </a:cubicBezTo>
                  <a:lnTo>
                    <a:pt x="11331" y="3419"/>
                  </a:lnTo>
                  <a:lnTo>
                    <a:pt x="11331" y="594"/>
                  </a:lnTo>
                  <a:cubicBezTo>
                    <a:pt x="11331" y="265"/>
                    <a:pt x="11066" y="0"/>
                    <a:pt x="10737" y="0"/>
                  </a:cubicBezTo>
                  <a:close/>
                </a:path>
              </a:pathLst>
            </a:custGeom>
            <a:solidFill>
              <a:srgbClr val="929292">
                <a:alpha val="83073"/>
              </a:srgbClr>
            </a:solidFill>
            <a:ln w="12700" cap="flat">
              <a:noFill/>
              <a:miter lim="400000"/>
            </a:ln>
            <a:effectLst/>
          </p:spPr>
          <p:txBody>
            <a:bodyPr wrap="square" lIns="0" tIns="0" rIns="0" bIns="0" numCol="1" anchor="ctr">
              <a:noAutofit/>
            </a:bodyPr>
            <a:lstStyle/>
            <a:p>
              <a:pPr>
                <a:defRPr b="0" sz="3200">
                  <a:solidFill>
                    <a:schemeClr val="accent1">
                      <a:hueOff val="118245"/>
                      <a:lumOff val="-11372"/>
                    </a:schemeClr>
                  </a:solidFill>
                  <a:latin typeface="+mn-lt"/>
                  <a:ea typeface="+mn-ea"/>
                  <a:cs typeface="+mn-cs"/>
                  <a:sym typeface="Helvetica Neue Medium"/>
                </a:defRPr>
              </a:pPr>
            </a:p>
          </p:txBody>
        </p:sp>
        <p:sp>
          <p:nvSpPr>
            <p:cNvPr id="223" name="Snowflake"/>
            <p:cNvSpPr/>
            <p:nvPr/>
          </p:nvSpPr>
          <p:spPr>
            <a:xfrm>
              <a:off x="6060614" y="3079339"/>
              <a:ext cx="169778" cy="170849"/>
            </a:xfrm>
            <a:custGeom>
              <a:avLst/>
              <a:gdLst/>
              <a:ahLst/>
              <a:cxnLst>
                <a:cxn ang="0">
                  <a:pos x="wd2" y="hd2"/>
                </a:cxn>
                <a:cxn ang="5400000">
                  <a:pos x="wd2" y="hd2"/>
                </a:cxn>
                <a:cxn ang="10800000">
                  <a:pos x="wd2" y="hd2"/>
                </a:cxn>
                <a:cxn ang="16200000">
                  <a:pos x="wd2" y="hd2"/>
                </a:cxn>
              </a:cxnLst>
              <a:rect l="0" t="0" r="r" b="b"/>
              <a:pathLst>
                <a:path w="21469" h="21600" fill="norm" stroke="1" extrusionOk="0">
                  <a:moveTo>
                    <a:pt x="10737" y="0"/>
                  </a:moveTo>
                  <a:cubicBezTo>
                    <a:pt x="10407" y="0"/>
                    <a:pt x="10142" y="265"/>
                    <a:pt x="10142" y="594"/>
                  </a:cubicBezTo>
                  <a:lnTo>
                    <a:pt x="10142" y="3412"/>
                  </a:lnTo>
                  <a:lnTo>
                    <a:pt x="7334" y="616"/>
                  </a:lnTo>
                  <a:cubicBezTo>
                    <a:pt x="7102" y="384"/>
                    <a:pt x="6724" y="384"/>
                    <a:pt x="6492" y="616"/>
                  </a:cubicBezTo>
                  <a:cubicBezTo>
                    <a:pt x="6259" y="848"/>
                    <a:pt x="6259" y="1226"/>
                    <a:pt x="6492" y="1458"/>
                  </a:cubicBezTo>
                  <a:lnTo>
                    <a:pt x="10142" y="5093"/>
                  </a:lnTo>
                  <a:lnTo>
                    <a:pt x="10142" y="9801"/>
                  </a:lnTo>
                  <a:lnTo>
                    <a:pt x="6330" y="7592"/>
                  </a:lnTo>
                  <a:lnTo>
                    <a:pt x="5011" y="2614"/>
                  </a:lnTo>
                  <a:cubicBezTo>
                    <a:pt x="4925" y="2295"/>
                    <a:pt x="4601" y="2106"/>
                    <a:pt x="4282" y="2192"/>
                  </a:cubicBezTo>
                  <a:cubicBezTo>
                    <a:pt x="3964" y="2278"/>
                    <a:pt x="3774" y="2602"/>
                    <a:pt x="3860" y="2921"/>
                  </a:cubicBezTo>
                  <a:lnTo>
                    <a:pt x="4871" y="6755"/>
                  </a:lnTo>
                  <a:lnTo>
                    <a:pt x="2203" y="5206"/>
                  </a:lnTo>
                  <a:cubicBezTo>
                    <a:pt x="1917" y="5039"/>
                    <a:pt x="1555" y="5136"/>
                    <a:pt x="1388" y="5422"/>
                  </a:cubicBezTo>
                  <a:cubicBezTo>
                    <a:pt x="1220" y="5708"/>
                    <a:pt x="1317" y="6070"/>
                    <a:pt x="1604" y="6237"/>
                  </a:cubicBezTo>
                  <a:lnTo>
                    <a:pt x="4272" y="7781"/>
                  </a:lnTo>
                  <a:lnTo>
                    <a:pt x="442" y="8807"/>
                  </a:lnTo>
                  <a:cubicBezTo>
                    <a:pt x="124" y="8893"/>
                    <a:pt x="-66" y="9217"/>
                    <a:pt x="20" y="9536"/>
                  </a:cubicBezTo>
                  <a:cubicBezTo>
                    <a:pt x="91" y="9801"/>
                    <a:pt x="333" y="9980"/>
                    <a:pt x="593" y="9980"/>
                  </a:cubicBezTo>
                  <a:cubicBezTo>
                    <a:pt x="641" y="9980"/>
                    <a:pt x="696" y="9974"/>
                    <a:pt x="750" y="9958"/>
                  </a:cubicBezTo>
                  <a:lnTo>
                    <a:pt x="5724" y="8623"/>
                  </a:lnTo>
                  <a:lnTo>
                    <a:pt x="9477" y="10800"/>
                  </a:lnTo>
                  <a:lnTo>
                    <a:pt x="5724" y="12977"/>
                  </a:lnTo>
                  <a:lnTo>
                    <a:pt x="750" y="11642"/>
                  </a:lnTo>
                  <a:cubicBezTo>
                    <a:pt x="696" y="11626"/>
                    <a:pt x="647" y="11620"/>
                    <a:pt x="593" y="11620"/>
                  </a:cubicBezTo>
                  <a:cubicBezTo>
                    <a:pt x="328" y="11620"/>
                    <a:pt x="91" y="11794"/>
                    <a:pt x="20" y="12064"/>
                  </a:cubicBezTo>
                  <a:cubicBezTo>
                    <a:pt x="-66" y="12383"/>
                    <a:pt x="124" y="12707"/>
                    <a:pt x="442" y="12793"/>
                  </a:cubicBezTo>
                  <a:lnTo>
                    <a:pt x="4272" y="13819"/>
                  </a:lnTo>
                  <a:lnTo>
                    <a:pt x="1604" y="15363"/>
                  </a:lnTo>
                  <a:cubicBezTo>
                    <a:pt x="1317" y="15530"/>
                    <a:pt x="1220" y="15892"/>
                    <a:pt x="1388" y="16178"/>
                  </a:cubicBezTo>
                  <a:cubicBezTo>
                    <a:pt x="1555" y="16464"/>
                    <a:pt x="1917" y="16561"/>
                    <a:pt x="2203" y="16394"/>
                  </a:cubicBezTo>
                  <a:lnTo>
                    <a:pt x="4871" y="14845"/>
                  </a:lnTo>
                  <a:lnTo>
                    <a:pt x="3860" y="18679"/>
                  </a:lnTo>
                  <a:cubicBezTo>
                    <a:pt x="3774" y="18998"/>
                    <a:pt x="3969" y="19322"/>
                    <a:pt x="4282" y="19408"/>
                  </a:cubicBezTo>
                  <a:cubicBezTo>
                    <a:pt x="4601" y="19494"/>
                    <a:pt x="4925" y="19299"/>
                    <a:pt x="5011" y="18986"/>
                  </a:cubicBezTo>
                  <a:lnTo>
                    <a:pt x="6325" y="14008"/>
                  </a:lnTo>
                  <a:lnTo>
                    <a:pt x="10137" y="11799"/>
                  </a:lnTo>
                  <a:lnTo>
                    <a:pt x="10137" y="16507"/>
                  </a:lnTo>
                  <a:lnTo>
                    <a:pt x="6492" y="20142"/>
                  </a:lnTo>
                  <a:cubicBezTo>
                    <a:pt x="6259" y="20374"/>
                    <a:pt x="6259" y="20752"/>
                    <a:pt x="6492" y="20984"/>
                  </a:cubicBezTo>
                  <a:cubicBezTo>
                    <a:pt x="6724" y="21216"/>
                    <a:pt x="7102" y="21216"/>
                    <a:pt x="7334" y="20984"/>
                  </a:cubicBezTo>
                  <a:lnTo>
                    <a:pt x="10142" y="18188"/>
                  </a:lnTo>
                  <a:lnTo>
                    <a:pt x="10142" y="21006"/>
                  </a:lnTo>
                  <a:cubicBezTo>
                    <a:pt x="10142" y="21335"/>
                    <a:pt x="10407" y="21600"/>
                    <a:pt x="10737" y="21600"/>
                  </a:cubicBezTo>
                  <a:cubicBezTo>
                    <a:pt x="11066" y="21600"/>
                    <a:pt x="11331" y="21335"/>
                    <a:pt x="11331" y="21006"/>
                  </a:cubicBezTo>
                  <a:lnTo>
                    <a:pt x="11331" y="18188"/>
                  </a:lnTo>
                  <a:lnTo>
                    <a:pt x="14139" y="20984"/>
                  </a:lnTo>
                  <a:cubicBezTo>
                    <a:pt x="14371" y="21216"/>
                    <a:pt x="14749" y="21216"/>
                    <a:pt x="14981" y="20984"/>
                  </a:cubicBezTo>
                  <a:cubicBezTo>
                    <a:pt x="15214" y="20752"/>
                    <a:pt x="15214" y="20374"/>
                    <a:pt x="14981" y="20142"/>
                  </a:cubicBezTo>
                  <a:lnTo>
                    <a:pt x="11331" y="16507"/>
                  </a:lnTo>
                  <a:lnTo>
                    <a:pt x="11331" y="11799"/>
                  </a:lnTo>
                  <a:lnTo>
                    <a:pt x="15143" y="14008"/>
                  </a:lnTo>
                  <a:lnTo>
                    <a:pt x="16457" y="18986"/>
                  </a:lnTo>
                  <a:cubicBezTo>
                    <a:pt x="16543" y="19305"/>
                    <a:pt x="16867" y="19494"/>
                    <a:pt x="17186" y="19408"/>
                  </a:cubicBezTo>
                  <a:cubicBezTo>
                    <a:pt x="17504" y="19322"/>
                    <a:pt x="17692" y="18998"/>
                    <a:pt x="17606" y="18679"/>
                  </a:cubicBezTo>
                  <a:lnTo>
                    <a:pt x="16597" y="14845"/>
                  </a:lnTo>
                  <a:lnTo>
                    <a:pt x="19265" y="16394"/>
                  </a:lnTo>
                  <a:cubicBezTo>
                    <a:pt x="19551" y="16561"/>
                    <a:pt x="19913" y="16464"/>
                    <a:pt x="20080" y="16178"/>
                  </a:cubicBezTo>
                  <a:cubicBezTo>
                    <a:pt x="20248" y="15892"/>
                    <a:pt x="20151" y="15530"/>
                    <a:pt x="19864" y="15363"/>
                  </a:cubicBezTo>
                  <a:lnTo>
                    <a:pt x="17196" y="13819"/>
                  </a:lnTo>
                  <a:lnTo>
                    <a:pt x="21026" y="12793"/>
                  </a:lnTo>
                  <a:cubicBezTo>
                    <a:pt x="21344" y="12707"/>
                    <a:pt x="21534" y="12383"/>
                    <a:pt x="21448" y="12064"/>
                  </a:cubicBezTo>
                  <a:cubicBezTo>
                    <a:pt x="21377" y="11799"/>
                    <a:pt x="21133" y="11620"/>
                    <a:pt x="20874" y="11620"/>
                  </a:cubicBezTo>
                  <a:cubicBezTo>
                    <a:pt x="20825" y="11620"/>
                    <a:pt x="20772" y="11626"/>
                    <a:pt x="20718" y="11642"/>
                  </a:cubicBezTo>
                  <a:lnTo>
                    <a:pt x="15743" y="12977"/>
                  </a:lnTo>
                  <a:lnTo>
                    <a:pt x="11989" y="10800"/>
                  </a:lnTo>
                  <a:lnTo>
                    <a:pt x="15743" y="8623"/>
                  </a:lnTo>
                  <a:lnTo>
                    <a:pt x="20718" y="9958"/>
                  </a:lnTo>
                  <a:cubicBezTo>
                    <a:pt x="20772" y="9974"/>
                    <a:pt x="20820" y="9980"/>
                    <a:pt x="20874" y="9980"/>
                  </a:cubicBezTo>
                  <a:cubicBezTo>
                    <a:pt x="21138" y="9980"/>
                    <a:pt x="21377" y="9806"/>
                    <a:pt x="21448" y="9536"/>
                  </a:cubicBezTo>
                  <a:cubicBezTo>
                    <a:pt x="21534" y="9217"/>
                    <a:pt x="21344" y="8893"/>
                    <a:pt x="21026" y="8807"/>
                  </a:cubicBezTo>
                  <a:lnTo>
                    <a:pt x="17196" y="7781"/>
                  </a:lnTo>
                  <a:lnTo>
                    <a:pt x="19864" y="6237"/>
                  </a:lnTo>
                  <a:cubicBezTo>
                    <a:pt x="20151" y="6070"/>
                    <a:pt x="20248" y="5708"/>
                    <a:pt x="20080" y="5422"/>
                  </a:cubicBezTo>
                  <a:cubicBezTo>
                    <a:pt x="19913" y="5136"/>
                    <a:pt x="19551" y="5039"/>
                    <a:pt x="19265" y="5206"/>
                  </a:cubicBezTo>
                  <a:lnTo>
                    <a:pt x="16602" y="6750"/>
                  </a:lnTo>
                  <a:lnTo>
                    <a:pt x="17613" y="2916"/>
                  </a:lnTo>
                  <a:cubicBezTo>
                    <a:pt x="17699" y="2597"/>
                    <a:pt x="17504" y="2273"/>
                    <a:pt x="17191" y="2187"/>
                  </a:cubicBezTo>
                  <a:cubicBezTo>
                    <a:pt x="16872" y="2101"/>
                    <a:pt x="16548" y="2296"/>
                    <a:pt x="16462" y="2609"/>
                  </a:cubicBezTo>
                  <a:lnTo>
                    <a:pt x="15149" y="7587"/>
                  </a:lnTo>
                  <a:lnTo>
                    <a:pt x="11331" y="9806"/>
                  </a:lnTo>
                  <a:lnTo>
                    <a:pt x="11331" y="5098"/>
                  </a:lnTo>
                  <a:lnTo>
                    <a:pt x="14981" y="1463"/>
                  </a:lnTo>
                  <a:cubicBezTo>
                    <a:pt x="15214" y="1231"/>
                    <a:pt x="15214" y="853"/>
                    <a:pt x="14981" y="621"/>
                  </a:cubicBezTo>
                  <a:cubicBezTo>
                    <a:pt x="14749" y="389"/>
                    <a:pt x="14371" y="389"/>
                    <a:pt x="14139" y="621"/>
                  </a:cubicBezTo>
                  <a:lnTo>
                    <a:pt x="11331" y="3419"/>
                  </a:lnTo>
                  <a:lnTo>
                    <a:pt x="11331" y="594"/>
                  </a:lnTo>
                  <a:cubicBezTo>
                    <a:pt x="11331" y="265"/>
                    <a:pt x="11066" y="0"/>
                    <a:pt x="10737" y="0"/>
                  </a:cubicBezTo>
                  <a:close/>
                </a:path>
              </a:pathLst>
            </a:custGeom>
            <a:solidFill>
              <a:srgbClr val="929292">
                <a:alpha val="83073"/>
              </a:srgbClr>
            </a:solidFill>
            <a:ln w="12700" cap="flat">
              <a:noFill/>
              <a:miter lim="400000"/>
            </a:ln>
            <a:effectLst/>
          </p:spPr>
          <p:txBody>
            <a:bodyPr wrap="square" lIns="0" tIns="0" rIns="0" bIns="0" numCol="1" anchor="ctr">
              <a:noAutofit/>
            </a:bodyPr>
            <a:lstStyle/>
            <a:p>
              <a:pPr>
                <a:defRPr b="0" sz="3200">
                  <a:solidFill>
                    <a:schemeClr val="accent1">
                      <a:hueOff val="118245"/>
                      <a:lumOff val="-11372"/>
                    </a:schemeClr>
                  </a:solidFill>
                  <a:latin typeface="+mn-lt"/>
                  <a:ea typeface="+mn-ea"/>
                  <a:cs typeface="+mn-cs"/>
                  <a:sym typeface="Helvetica Neue Medium"/>
                </a:defRPr>
              </a:pPr>
            </a:p>
          </p:txBody>
        </p:sp>
        <p:sp>
          <p:nvSpPr>
            <p:cNvPr id="224" name="Snowflake"/>
            <p:cNvSpPr/>
            <p:nvPr/>
          </p:nvSpPr>
          <p:spPr>
            <a:xfrm>
              <a:off x="5418592" y="2864489"/>
              <a:ext cx="169777" cy="170849"/>
            </a:xfrm>
            <a:custGeom>
              <a:avLst/>
              <a:gdLst/>
              <a:ahLst/>
              <a:cxnLst>
                <a:cxn ang="0">
                  <a:pos x="wd2" y="hd2"/>
                </a:cxn>
                <a:cxn ang="5400000">
                  <a:pos x="wd2" y="hd2"/>
                </a:cxn>
                <a:cxn ang="10800000">
                  <a:pos x="wd2" y="hd2"/>
                </a:cxn>
                <a:cxn ang="16200000">
                  <a:pos x="wd2" y="hd2"/>
                </a:cxn>
              </a:cxnLst>
              <a:rect l="0" t="0" r="r" b="b"/>
              <a:pathLst>
                <a:path w="21469" h="21600" fill="norm" stroke="1" extrusionOk="0">
                  <a:moveTo>
                    <a:pt x="10737" y="0"/>
                  </a:moveTo>
                  <a:cubicBezTo>
                    <a:pt x="10407" y="0"/>
                    <a:pt x="10142" y="265"/>
                    <a:pt x="10142" y="594"/>
                  </a:cubicBezTo>
                  <a:lnTo>
                    <a:pt x="10142" y="3412"/>
                  </a:lnTo>
                  <a:lnTo>
                    <a:pt x="7334" y="616"/>
                  </a:lnTo>
                  <a:cubicBezTo>
                    <a:pt x="7102" y="384"/>
                    <a:pt x="6724" y="384"/>
                    <a:pt x="6492" y="616"/>
                  </a:cubicBezTo>
                  <a:cubicBezTo>
                    <a:pt x="6259" y="848"/>
                    <a:pt x="6259" y="1226"/>
                    <a:pt x="6492" y="1458"/>
                  </a:cubicBezTo>
                  <a:lnTo>
                    <a:pt x="10142" y="5093"/>
                  </a:lnTo>
                  <a:lnTo>
                    <a:pt x="10142" y="9801"/>
                  </a:lnTo>
                  <a:lnTo>
                    <a:pt x="6330" y="7592"/>
                  </a:lnTo>
                  <a:lnTo>
                    <a:pt x="5011" y="2614"/>
                  </a:lnTo>
                  <a:cubicBezTo>
                    <a:pt x="4925" y="2295"/>
                    <a:pt x="4601" y="2106"/>
                    <a:pt x="4282" y="2192"/>
                  </a:cubicBezTo>
                  <a:cubicBezTo>
                    <a:pt x="3964" y="2278"/>
                    <a:pt x="3774" y="2602"/>
                    <a:pt x="3860" y="2921"/>
                  </a:cubicBezTo>
                  <a:lnTo>
                    <a:pt x="4871" y="6755"/>
                  </a:lnTo>
                  <a:lnTo>
                    <a:pt x="2203" y="5206"/>
                  </a:lnTo>
                  <a:cubicBezTo>
                    <a:pt x="1917" y="5039"/>
                    <a:pt x="1555" y="5136"/>
                    <a:pt x="1388" y="5422"/>
                  </a:cubicBezTo>
                  <a:cubicBezTo>
                    <a:pt x="1220" y="5708"/>
                    <a:pt x="1317" y="6070"/>
                    <a:pt x="1604" y="6237"/>
                  </a:cubicBezTo>
                  <a:lnTo>
                    <a:pt x="4272" y="7781"/>
                  </a:lnTo>
                  <a:lnTo>
                    <a:pt x="442" y="8807"/>
                  </a:lnTo>
                  <a:cubicBezTo>
                    <a:pt x="124" y="8893"/>
                    <a:pt x="-66" y="9217"/>
                    <a:pt x="20" y="9536"/>
                  </a:cubicBezTo>
                  <a:cubicBezTo>
                    <a:pt x="91" y="9801"/>
                    <a:pt x="333" y="9980"/>
                    <a:pt x="593" y="9980"/>
                  </a:cubicBezTo>
                  <a:cubicBezTo>
                    <a:pt x="641" y="9980"/>
                    <a:pt x="696" y="9974"/>
                    <a:pt x="750" y="9958"/>
                  </a:cubicBezTo>
                  <a:lnTo>
                    <a:pt x="5724" y="8623"/>
                  </a:lnTo>
                  <a:lnTo>
                    <a:pt x="9477" y="10800"/>
                  </a:lnTo>
                  <a:lnTo>
                    <a:pt x="5724" y="12977"/>
                  </a:lnTo>
                  <a:lnTo>
                    <a:pt x="750" y="11642"/>
                  </a:lnTo>
                  <a:cubicBezTo>
                    <a:pt x="696" y="11626"/>
                    <a:pt x="647" y="11620"/>
                    <a:pt x="593" y="11620"/>
                  </a:cubicBezTo>
                  <a:cubicBezTo>
                    <a:pt x="328" y="11620"/>
                    <a:pt x="91" y="11794"/>
                    <a:pt x="20" y="12064"/>
                  </a:cubicBezTo>
                  <a:cubicBezTo>
                    <a:pt x="-66" y="12383"/>
                    <a:pt x="124" y="12707"/>
                    <a:pt x="442" y="12793"/>
                  </a:cubicBezTo>
                  <a:lnTo>
                    <a:pt x="4272" y="13819"/>
                  </a:lnTo>
                  <a:lnTo>
                    <a:pt x="1604" y="15363"/>
                  </a:lnTo>
                  <a:cubicBezTo>
                    <a:pt x="1317" y="15530"/>
                    <a:pt x="1220" y="15892"/>
                    <a:pt x="1388" y="16178"/>
                  </a:cubicBezTo>
                  <a:cubicBezTo>
                    <a:pt x="1555" y="16464"/>
                    <a:pt x="1917" y="16561"/>
                    <a:pt x="2203" y="16394"/>
                  </a:cubicBezTo>
                  <a:lnTo>
                    <a:pt x="4871" y="14845"/>
                  </a:lnTo>
                  <a:lnTo>
                    <a:pt x="3860" y="18679"/>
                  </a:lnTo>
                  <a:cubicBezTo>
                    <a:pt x="3774" y="18998"/>
                    <a:pt x="3969" y="19322"/>
                    <a:pt x="4282" y="19408"/>
                  </a:cubicBezTo>
                  <a:cubicBezTo>
                    <a:pt x="4601" y="19494"/>
                    <a:pt x="4925" y="19299"/>
                    <a:pt x="5011" y="18986"/>
                  </a:cubicBezTo>
                  <a:lnTo>
                    <a:pt x="6325" y="14008"/>
                  </a:lnTo>
                  <a:lnTo>
                    <a:pt x="10137" y="11799"/>
                  </a:lnTo>
                  <a:lnTo>
                    <a:pt x="10137" y="16507"/>
                  </a:lnTo>
                  <a:lnTo>
                    <a:pt x="6492" y="20142"/>
                  </a:lnTo>
                  <a:cubicBezTo>
                    <a:pt x="6259" y="20374"/>
                    <a:pt x="6259" y="20752"/>
                    <a:pt x="6492" y="20984"/>
                  </a:cubicBezTo>
                  <a:cubicBezTo>
                    <a:pt x="6724" y="21216"/>
                    <a:pt x="7102" y="21216"/>
                    <a:pt x="7334" y="20984"/>
                  </a:cubicBezTo>
                  <a:lnTo>
                    <a:pt x="10142" y="18188"/>
                  </a:lnTo>
                  <a:lnTo>
                    <a:pt x="10142" y="21006"/>
                  </a:lnTo>
                  <a:cubicBezTo>
                    <a:pt x="10142" y="21335"/>
                    <a:pt x="10407" y="21600"/>
                    <a:pt x="10737" y="21600"/>
                  </a:cubicBezTo>
                  <a:cubicBezTo>
                    <a:pt x="11066" y="21600"/>
                    <a:pt x="11331" y="21335"/>
                    <a:pt x="11331" y="21006"/>
                  </a:cubicBezTo>
                  <a:lnTo>
                    <a:pt x="11331" y="18188"/>
                  </a:lnTo>
                  <a:lnTo>
                    <a:pt x="14139" y="20984"/>
                  </a:lnTo>
                  <a:cubicBezTo>
                    <a:pt x="14371" y="21216"/>
                    <a:pt x="14749" y="21216"/>
                    <a:pt x="14981" y="20984"/>
                  </a:cubicBezTo>
                  <a:cubicBezTo>
                    <a:pt x="15214" y="20752"/>
                    <a:pt x="15214" y="20374"/>
                    <a:pt x="14981" y="20142"/>
                  </a:cubicBezTo>
                  <a:lnTo>
                    <a:pt x="11331" y="16507"/>
                  </a:lnTo>
                  <a:lnTo>
                    <a:pt x="11331" y="11799"/>
                  </a:lnTo>
                  <a:lnTo>
                    <a:pt x="15143" y="14008"/>
                  </a:lnTo>
                  <a:lnTo>
                    <a:pt x="16457" y="18986"/>
                  </a:lnTo>
                  <a:cubicBezTo>
                    <a:pt x="16543" y="19305"/>
                    <a:pt x="16867" y="19494"/>
                    <a:pt x="17186" y="19408"/>
                  </a:cubicBezTo>
                  <a:cubicBezTo>
                    <a:pt x="17504" y="19322"/>
                    <a:pt x="17692" y="18998"/>
                    <a:pt x="17606" y="18679"/>
                  </a:cubicBezTo>
                  <a:lnTo>
                    <a:pt x="16597" y="14845"/>
                  </a:lnTo>
                  <a:lnTo>
                    <a:pt x="19265" y="16394"/>
                  </a:lnTo>
                  <a:cubicBezTo>
                    <a:pt x="19551" y="16561"/>
                    <a:pt x="19913" y="16464"/>
                    <a:pt x="20080" y="16178"/>
                  </a:cubicBezTo>
                  <a:cubicBezTo>
                    <a:pt x="20248" y="15892"/>
                    <a:pt x="20151" y="15530"/>
                    <a:pt x="19864" y="15363"/>
                  </a:cubicBezTo>
                  <a:lnTo>
                    <a:pt x="17196" y="13819"/>
                  </a:lnTo>
                  <a:lnTo>
                    <a:pt x="21026" y="12793"/>
                  </a:lnTo>
                  <a:cubicBezTo>
                    <a:pt x="21344" y="12707"/>
                    <a:pt x="21534" y="12383"/>
                    <a:pt x="21448" y="12064"/>
                  </a:cubicBezTo>
                  <a:cubicBezTo>
                    <a:pt x="21377" y="11799"/>
                    <a:pt x="21133" y="11620"/>
                    <a:pt x="20874" y="11620"/>
                  </a:cubicBezTo>
                  <a:cubicBezTo>
                    <a:pt x="20825" y="11620"/>
                    <a:pt x="20772" y="11626"/>
                    <a:pt x="20718" y="11642"/>
                  </a:cubicBezTo>
                  <a:lnTo>
                    <a:pt x="15743" y="12977"/>
                  </a:lnTo>
                  <a:lnTo>
                    <a:pt x="11989" y="10800"/>
                  </a:lnTo>
                  <a:lnTo>
                    <a:pt x="15743" y="8623"/>
                  </a:lnTo>
                  <a:lnTo>
                    <a:pt x="20718" y="9958"/>
                  </a:lnTo>
                  <a:cubicBezTo>
                    <a:pt x="20772" y="9974"/>
                    <a:pt x="20820" y="9980"/>
                    <a:pt x="20874" y="9980"/>
                  </a:cubicBezTo>
                  <a:cubicBezTo>
                    <a:pt x="21138" y="9980"/>
                    <a:pt x="21377" y="9806"/>
                    <a:pt x="21448" y="9536"/>
                  </a:cubicBezTo>
                  <a:cubicBezTo>
                    <a:pt x="21534" y="9217"/>
                    <a:pt x="21344" y="8893"/>
                    <a:pt x="21026" y="8807"/>
                  </a:cubicBezTo>
                  <a:lnTo>
                    <a:pt x="17196" y="7781"/>
                  </a:lnTo>
                  <a:lnTo>
                    <a:pt x="19864" y="6237"/>
                  </a:lnTo>
                  <a:cubicBezTo>
                    <a:pt x="20151" y="6070"/>
                    <a:pt x="20248" y="5708"/>
                    <a:pt x="20080" y="5422"/>
                  </a:cubicBezTo>
                  <a:cubicBezTo>
                    <a:pt x="19913" y="5136"/>
                    <a:pt x="19551" y="5039"/>
                    <a:pt x="19265" y="5206"/>
                  </a:cubicBezTo>
                  <a:lnTo>
                    <a:pt x="16602" y="6750"/>
                  </a:lnTo>
                  <a:lnTo>
                    <a:pt x="17613" y="2916"/>
                  </a:lnTo>
                  <a:cubicBezTo>
                    <a:pt x="17699" y="2597"/>
                    <a:pt x="17504" y="2273"/>
                    <a:pt x="17191" y="2187"/>
                  </a:cubicBezTo>
                  <a:cubicBezTo>
                    <a:pt x="16872" y="2101"/>
                    <a:pt x="16548" y="2296"/>
                    <a:pt x="16462" y="2609"/>
                  </a:cubicBezTo>
                  <a:lnTo>
                    <a:pt x="15149" y="7587"/>
                  </a:lnTo>
                  <a:lnTo>
                    <a:pt x="11331" y="9806"/>
                  </a:lnTo>
                  <a:lnTo>
                    <a:pt x="11331" y="5098"/>
                  </a:lnTo>
                  <a:lnTo>
                    <a:pt x="14981" y="1463"/>
                  </a:lnTo>
                  <a:cubicBezTo>
                    <a:pt x="15214" y="1231"/>
                    <a:pt x="15214" y="853"/>
                    <a:pt x="14981" y="621"/>
                  </a:cubicBezTo>
                  <a:cubicBezTo>
                    <a:pt x="14749" y="389"/>
                    <a:pt x="14371" y="389"/>
                    <a:pt x="14139" y="621"/>
                  </a:cubicBezTo>
                  <a:lnTo>
                    <a:pt x="11331" y="3419"/>
                  </a:lnTo>
                  <a:lnTo>
                    <a:pt x="11331" y="594"/>
                  </a:lnTo>
                  <a:cubicBezTo>
                    <a:pt x="11331" y="265"/>
                    <a:pt x="11066" y="0"/>
                    <a:pt x="10737" y="0"/>
                  </a:cubicBezTo>
                  <a:close/>
                </a:path>
              </a:pathLst>
            </a:custGeom>
            <a:solidFill>
              <a:srgbClr val="929292">
                <a:alpha val="83073"/>
              </a:srgbClr>
            </a:solidFill>
            <a:ln w="12700" cap="flat">
              <a:noFill/>
              <a:miter lim="400000"/>
            </a:ln>
            <a:effectLst/>
          </p:spPr>
          <p:txBody>
            <a:bodyPr wrap="square" lIns="0" tIns="0" rIns="0" bIns="0" numCol="1" anchor="ctr">
              <a:noAutofit/>
            </a:bodyPr>
            <a:lstStyle/>
            <a:p>
              <a:pPr>
                <a:defRPr b="0" sz="3200">
                  <a:solidFill>
                    <a:schemeClr val="accent1">
                      <a:hueOff val="118245"/>
                      <a:lumOff val="-11372"/>
                    </a:schemeClr>
                  </a:solidFill>
                  <a:latin typeface="+mn-lt"/>
                  <a:ea typeface="+mn-ea"/>
                  <a:cs typeface="+mn-cs"/>
                  <a:sym typeface="Helvetica Neue Medium"/>
                </a:defRPr>
              </a:pPr>
            </a:p>
          </p:txBody>
        </p:sp>
        <p:sp>
          <p:nvSpPr>
            <p:cNvPr id="225" name="Snowflake"/>
            <p:cNvSpPr/>
            <p:nvPr/>
          </p:nvSpPr>
          <p:spPr>
            <a:xfrm>
              <a:off x="5468585" y="3440679"/>
              <a:ext cx="169778" cy="170848"/>
            </a:xfrm>
            <a:custGeom>
              <a:avLst/>
              <a:gdLst/>
              <a:ahLst/>
              <a:cxnLst>
                <a:cxn ang="0">
                  <a:pos x="wd2" y="hd2"/>
                </a:cxn>
                <a:cxn ang="5400000">
                  <a:pos x="wd2" y="hd2"/>
                </a:cxn>
                <a:cxn ang="10800000">
                  <a:pos x="wd2" y="hd2"/>
                </a:cxn>
                <a:cxn ang="16200000">
                  <a:pos x="wd2" y="hd2"/>
                </a:cxn>
              </a:cxnLst>
              <a:rect l="0" t="0" r="r" b="b"/>
              <a:pathLst>
                <a:path w="21469" h="21600" fill="norm" stroke="1" extrusionOk="0">
                  <a:moveTo>
                    <a:pt x="10737" y="0"/>
                  </a:moveTo>
                  <a:cubicBezTo>
                    <a:pt x="10407" y="0"/>
                    <a:pt x="10142" y="265"/>
                    <a:pt x="10142" y="594"/>
                  </a:cubicBezTo>
                  <a:lnTo>
                    <a:pt x="10142" y="3412"/>
                  </a:lnTo>
                  <a:lnTo>
                    <a:pt x="7334" y="616"/>
                  </a:lnTo>
                  <a:cubicBezTo>
                    <a:pt x="7102" y="384"/>
                    <a:pt x="6724" y="384"/>
                    <a:pt x="6492" y="616"/>
                  </a:cubicBezTo>
                  <a:cubicBezTo>
                    <a:pt x="6259" y="848"/>
                    <a:pt x="6259" y="1226"/>
                    <a:pt x="6492" y="1458"/>
                  </a:cubicBezTo>
                  <a:lnTo>
                    <a:pt x="10142" y="5093"/>
                  </a:lnTo>
                  <a:lnTo>
                    <a:pt x="10142" y="9801"/>
                  </a:lnTo>
                  <a:lnTo>
                    <a:pt x="6330" y="7592"/>
                  </a:lnTo>
                  <a:lnTo>
                    <a:pt x="5011" y="2614"/>
                  </a:lnTo>
                  <a:cubicBezTo>
                    <a:pt x="4925" y="2295"/>
                    <a:pt x="4601" y="2106"/>
                    <a:pt x="4282" y="2192"/>
                  </a:cubicBezTo>
                  <a:cubicBezTo>
                    <a:pt x="3964" y="2278"/>
                    <a:pt x="3774" y="2602"/>
                    <a:pt x="3860" y="2921"/>
                  </a:cubicBezTo>
                  <a:lnTo>
                    <a:pt x="4871" y="6755"/>
                  </a:lnTo>
                  <a:lnTo>
                    <a:pt x="2203" y="5206"/>
                  </a:lnTo>
                  <a:cubicBezTo>
                    <a:pt x="1917" y="5039"/>
                    <a:pt x="1555" y="5136"/>
                    <a:pt x="1388" y="5422"/>
                  </a:cubicBezTo>
                  <a:cubicBezTo>
                    <a:pt x="1220" y="5708"/>
                    <a:pt x="1317" y="6070"/>
                    <a:pt x="1604" y="6237"/>
                  </a:cubicBezTo>
                  <a:lnTo>
                    <a:pt x="4272" y="7781"/>
                  </a:lnTo>
                  <a:lnTo>
                    <a:pt x="442" y="8807"/>
                  </a:lnTo>
                  <a:cubicBezTo>
                    <a:pt x="124" y="8893"/>
                    <a:pt x="-66" y="9217"/>
                    <a:pt x="20" y="9536"/>
                  </a:cubicBezTo>
                  <a:cubicBezTo>
                    <a:pt x="91" y="9801"/>
                    <a:pt x="333" y="9980"/>
                    <a:pt x="593" y="9980"/>
                  </a:cubicBezTo>
                  <a:cubicBezTo>
                    <a:pt x="641" y="9980"/>
                    <a:pt x="696" y="9974"/>
                    <a:pt x="750" y="9958"/>
                  </a:cubicBezTo>
                  <a:lnTo>
                    <a:pt x="5724" y="8623"/>
                  </a:lnTo>
                  <a:lnTo>
                    <a:pt x="9477" y="10800"/>
                  </a:lnTo>
                  <a:lnTo>
                    <a:pt x="5724" y="12977"/>
                  </a:lnTo>
                  <a:lnTo>
                    <a:pt x="750" y="11642"/>
                  </a:lnTo>
                  <a:cubicBezTo>
                    <a:pt x="696" y="11626"/>
                    <a:pt x="647" y="11620"/>
                    <a:pt x="593" y="11620"/>
                  </a:cubicBezTo>
                  <a:cubicBezTo>
                    <a:pt x="328" y="11620"/>
                    <a:pt x="91" y="11794"/>
                    <a:pt x="20" y="12064"/>
                  </a:cubicBezTo>
                  <a:cubicBezTo>
                    <a:pt x="-66" y="12383"/>
                    <a:pt x="124" y="12707"/>
                    <a:pt x="442" y="12793"/>
                  </a:cubicBezTo>
                  <a:lnTo>
                    <a:pt x="4272" y="13819"/>
                  </a:lnTo>
                  <a:lnTo>
                    <a:pt x="1604" y="15363"/>
                  </a:lnTo>
                  <a:cubicBezTo>
                    <a:pt x="1317" y="15530"/>
                    <a:pt x="1220" y="15892"/>
                    <a:pt x="1388" y="16178"/>
                  </a:cubicBezTo>
                  <a:cubicBezTo>
                    <a:pt x="1555" y="16464"/>
                    <a:pt x="1917" y="16561"/>
                    <a:pt x="2203" y="16394"/>
                  </a:cubicBezTo>
                  <a:lnTo>
                    <a:pt x="4871" y="14845"/>
                  </a:lnTo>
                  <a:lnTo>
                    <a:pt x="3860" y="18679"/>
                  </a:lnTo>
                  <a:cubicBezTo>
                    <a:pt x="3774" y="18998"/>
                    <a:pt x="3969" y="19322"/>
                    <a:pt x="4282" y="19408"/>
                  </a:cubicBezTo>
                  <a:cubicBezTo>
                    <a:pt x="4601" y="19494"/>
                    <a:pt x="4925" y="19299"/>
                    <a:pt x="5011" y="18986"/>
                  </a:cubicBezTo>
                  <a:lnTo>
                    <a:pt x="6325" y="14008"/>
                  </a:lnTo>
                  <a:lnTo>
                    <a:pt x="10137" y="11799"/>
                  </a:lnTo>
                  <a:lnTo>
                    <a:pt x="10137" y="16507"/>
                  </a:lnTo>
                  <a:lnTo>
                    <a:pt x="6492" y="20142"/>
                  </a:lnTo>
                  <a:cubicBezTo>
                    <a:pt x="6259" y="20374"/>
                    <a:pt x="6259" y="20752"/>
                    <a:pt x="6492" y="20984"/>
                  </a:cubicBezTo>
                  <a:cubicBezTo>
                    <a:pt x="6724" y="21216"/>
                    <a:pt x="7102" y="21216"/>
                    <a:pt x="7334" y="20984"/>
                  </a:cubicBezTo>
                  <a:lnTo>
                    <a:pt x="10142" y="18188"/>
                  </a:lnTo>
                  <a:lnTo>
                    <a:pt x="10142" y="21006"/>
                  </a:lnTo>
                  <a:cubicBezTo>
                    <a:pt x="10142" y="21335"/>
                    <a:pt x="10407" y="21600"/>
                    <a:pt x="10737" y="21600"/>
                  </a:cubicBezTo>
                  <a:cubicBezTo>
                    <a:pt x="11066" y="21600"/>
                    <a:pt x="11331" y="21335"/>
                    <a:pt x="11331" y="21006"/>
                  </a:cubicBezTo>
                  <a:lnTo>
                    <a:pt x="11331" y="18188"/>
                  </a:lnTo>
                  <a:lnTo>
                    <a:pt x="14139" y="20984"/>
                  </a:lnTo>
                  <a:cubicBezTo>
                    <a:pt x="14371" y="21216"/>
                    <a:pt x="14749" y="21216"/>
                    <a:pt x="14981" y="20984"/>
                  </a:cubicBezTo>
                  <a:cubicBezTo>
                    <a:pt x="15214" y="20752"/>
                    <a:pt x="15214" y="20374"/>
                    <a:pt x="14981" y="20142"/>
                  </a:cubicBezTo>
                  <a:lnTo>
                    <a:pt x="11331" y="16507"/>
                  </a:lnTo>
                  <a:lnTo>
                    <a:pt x="11331" y="11799"/>
                  </a:lnTo>
                  <a:lnTo>
                    <a:pt x="15143" y="14008"/>
                  </a:lnTo>
                  <a:lnTo>
                    <a:pt x="16457" y="18986"/>
                  </a:lnTo>
                  <a:cubicBezTo>
                    <a:pt x="16543" y="19305"/>
                    <a:pt x="16867" y="19494"/>
                    <a:pt x="17186" y="19408"/>
                  </a:cubicBezTo>
                  <a:cubicBezTo>
                    <a:pt x="17504" y="19322"/>
                    <a:pt x="17692" y="18998"/>
                    <a:pt x="17606" y="18679"/>
                  </a:cubicBezTo>
                  <a:lnTo>
                    <a:pt x="16597" y="14845"/>
                  </a:lnTo>
                  <a:lnTo>
                    <a:pt x="19265" y="16394"/>
                  </a:lnTo>
                  <a:cubicBezTo>
                    <a:pt x="19551" y="16561"/>
                    <a:pt x="19913" y="16464"/>
                    <a:pt x="20080" y="16178"/>
                  </a:cubicBezTo>
                  <a:cubicBezTo>
                    <a:pt x="20248" y="15892"/>
                    <a:pt x="20151" y="15530"/>
                    <a:pt x="19864" y="15363"/>
                  </a:cubicBezTo>
                  <a:lnTo>
                    <a:pt x="17196" y="13819"/>
                  </a:lnTo>
                  <a:lnTo>
                    <a:pt x="21026" y="12793"/>
                  </a:lnTo>
                  <a:cubicBezTo>
                    <a:pt x="21344" y="12707"/>
                    <a:pt x="21534" y="12383"/>
                    <a:pt x="21448" y="12064"/>
                  </a:cubicBezTo>
                  <a:cubicBezTo>
                    <a:pt x="21377" y="11799"/>
                    <a:pt x="21133" y="11620"/>
                    <a:pt x="20874" y="11620"/>
                  </a:cubicBezTo>
                  <a:cubicBezTo>
                    <a:pt x="20825" y="11620"/>
                    <a:pt x="20772" y="11626"/>
                    <a:pt x="20718" y="11642"/>
                  </a:cubicBezTo>
                  <a:lnTo>
                    <a:pt x="15743" y="12977"/>
                  </a:lnTo>
                  <a:lnTo>
                    <a:pt x="11989" y="10800"/>
                  </a:lnTo>
                  <a:lnTo>
                    <a:pt x="15743" y="8623"/>
                  </a:lnTo>
                  <a:lnTo>
                    <a:pt x="20718" y="9958"/>
                  </a:lnTo>
                  <a:cubicBezTo>
                    <a:pt x="20772" y="9974"/>
                    <a:pt x="20820" y="9980"/>
                    <a:pt x="20874" y="9980"/>
                  </a:cubicBezTo>
                  <a:cubicBezTo>
                    <a:pt x="21138" y="9980"/>
                    <a:pt x="21377" y="9806"/>
                    <a:pt x="21448" y="9536"/>
                  </a:cubicBezTo>
                  <a:cubicBezTo>
                    <a:pt x="21534" y="9217"/>
                    <a:pt x="21344" y="8893"/>
                    <a:pt x="21026" y="8807"/>
                  </a:cubicBezTo>
                  <a:lnTo>
                    <a:pt x="17196" y="7781"/>
                  </a:lnTo>
                  <a:lnTo>
                    <a:pt x="19864" y="6237"/>
                  </a:lnTo>
                  <a:cubicBezTo>
                    <a:pt x="20151" y="6070"/>
                    <a:pt x="20248" y="5708"/>
                    <a:pt x="20080" y="5422"/>
                  </a:cubicBezTo>
                  <a:cubicBezTo>
                    <a:pt x="19913" y="5136"/>
                    <a:pt x="19551" y="5039"/>
                    <a:pt x="19265" y="5206"/>
                  </a:cubicBezTo>
                  <a:lnTo>
                    <a:pt x="16602" y="6750"/>
                  </a:lnTo>
                  <a:lnTo>
                    <a:pt x="17613" y="2916"/>
                  </a:lnTo>
                  <a:cubicBezTo>
                    <a:pt x="17699" y="2597"/>
                    <a:pt x="17504" y="2273"/>
                    <a:pt x="17191" y="2187"/>
                  </a:cubicBezTo>
                  <a:cubicBezTo>
                    <a:pt x="16872" y="2101"/>
                    <a:pt x="16548" y="2296"/>
                    <a:pt x="16462" y="2609"/>
                  </a:cubicBezTo>
                  <a:lnTo>
                    <a:pt x="15149" y="7587"/>
                  </a:lnTo>
                  <a:lnTo>
                    <a:pt x="11331" y="9806"/>
                  </a:lnTo>
                  <a:lnTo>
                    <a:pt x="11331" y="5098"/>
                  </a:lnTo>
                  <a:lnTo>
                    <a:pt x="14981" y="1463"/>
                  </a:lnTo>
                  <a:cubicBezTo>
                    <a:pt x="15214" y="1231"/>
                    <a:pt x="15214" y="853"/>
                    <a:pt x="14981" y="621"/>
                  </a:cubicBezTo>
                  <a:cubicBezTo>
                    <a:pt x="14749" y="389"/>
                    <a:pt x="14371" y="389"/>
                    <a:pt x="14139" y="621"/>
                  </a:cubicBezTo>
                  <a:lnTo>
                    <a:pt x="11331" y="3419"/>
                  </a:lnTo>
                  <a:lnTo>
                    <a:pt x="11331" y="594"/>
                  </a:lnTo>
                  <a:cubicBezTo>
                    <a:pt x="11331" y="265"/>
                    <a:pt x="11066" y="0"/>
                    <a:pt x="10737" y="0"/>
                  </a:cubicBezTo>
                  <a:close/>
                </a:path>
              </a:pathLst>
            </a:custGeom>
            <a:solidFill>
              <a:srgbClr val="929292">
                <a:alpha val="83073"/>
              </a:srgbClr>
            </a:solidFill>
            <a:ln w="12700" cap="flat">
              <a:noFill/>
              <a:miter lim="400000"/>
            </a:ln>
            <a:effectLst/>
          </p:spPr>
          <p:txBody>
            <a:bodyPr wrap="square" lIns="0" tIns="0" rIns="0" bIns="0" numCol="1" anchor="ctr">
              <a:noAutofit/>
            </a:bodyPr>
            <a:lstStyle/>
            <a:p>
              <a:pPr>
                <a:defRPr b="0" sz="3200">
                  <a:solidFill>
                    <a:schemeClr val="accent1">
                      <a:hueOff val="118245"/>
                      <a:lumOff val="-11372"/>
                    </a:schemeClr>
                  </a:solidFill>
                  <a:latin typeface="+mn-lt"/>
                  <a:ea typeface="+mn-ea"/>
                  <a:cs typeface="+mn-cs"/>
                  <a:sym typeface="Helvetica Neue Medium"/>
                </a:defRPr>
              </a:pPr>
            </a:p>
          </p:txBody>
        </p:sp>
        <p:sp>
          <p:nvSpPr>
            <p:cNvPr id="226" name="Snowflake"/>
            <p:cNvSpPr/>
            <p:nvPr/>
          </p:nvSpPr>
          <p:spPr>
            <a:xfrm>
              <a:off x="5027352" y="3532458"/>
              <a:ext cx="169777" cy="170848"/>
            </a:xfrm>
            <a:custGeom>
              <a:avLst/>
              <a:gdLst/>
              <a:ahLst/>
              <a:cxnLst>
                <a:cxn ang="0">
                  <a:pos x="wd2" y="hd2"/>
                </a:cxn>
                <a:cxn ang="5400000">
                  <a:pos x="wd2" y="hd2"/>
                </a:cxn>
                <a:cxn ang="10800000">
                  <a:pos x="wd2" y="hd2"/>
                </a:cxn>
                <a:cxn ang="16200000">
                  <a:pos x="wd2" y="hd2"/>
                </a:cxn>
              </a:cxnLst>
              <a:rect l="0" t="0" r="r" b="b"/>
              <a:pathLst>
                <a:path w="21469" h="21600" fill="norm" stroke="1" extrusionOk="0">
                  <a:moveTo>
                    <a:pt x="10737" y="0"/>
                  </a:moveTo>
                  <a:cubicBezTo>
                    <a:pt x="10407" y="0"/>
                    <a:pt x="10142" y="265"/>
                    <a:pt x="10142" y="594"/>
                  </a:cubicBezTo>
                  <a:lnTo>
                    <a:pt x="10142" y="3412"/>
                  </a:lnTo>
                  <a:lnTo>
                    <a:pt x="7334" y="616"/>
                  </a:lnTo>
                  <a:cubicBezTo>
                    <a:pt x="7102" y="384"/>
                    <a:pt x="6724" y="384"/>
                    <a:pt x="6492" y="616"/>
                  </a:cubicBezTo>
                  <a:cubicBezTo>
                    <a:pt x="6259" y="848"/>
                    <a:pt x="6259" y="1226"/>
                    <a:pt x="6492" y="1458"/>
                  </a:cubicBezTo>
                  <a:lnTo>
                    <a:pt x="10142" y="5093"/>
                  </a:lnTo>
                  <a:lnTo>
                    <a:pt x="10142" y="9801"/>
                  </a:lnTo>
                  <a:lnTo>
                    <a:pt x="6330" y="7592"/>
                  </a:lnTo>
                  <a:lnTo>
                    <a:pt x="5011" y="2614"/>
                  </a:lnTo>
                  <a:cubicBezTo>
                    <a:pt x="4925" y="2295"/>
                    <a:pt x="4601" y="2106"/>
                    <a:pt x="4282" y="2192"/>
                  </a:cubicBezTo>
                  <a:cubicBezTo>
                    <a:pt x="3964" y="2278"/>
                    <a:pt x="3774" y="2602"/>
                    <a:pt x="3860" y="2921"/>
                  </a:cubicBezTo>
                  <a:lnTo>
                    <a:pt x="4871" y="6755"/>
                  </a:lnTo>
                  <a:lnTo>
                    <a:pt x="2203" y="5206"/>
                  </a:lnTo>
                  <a:cubicBezTo>
                    <a:pt x="1917" y="5039"/>
                    <a:pt x="1555" y="5136"/>
                    <a:pt x="1388" y="5422"/>
                  </a:cubicBezTo>
                  <a:cubicBezTo>
                    <a:pt x="1220" y="5708"/>
                    <a:pt x="1317" y="6070"/>
                    <a:pt x="1604" y="6237"/>
                  </a:cubicBezTo>
                  <a:lnTo>
                    <a:pt x="4272" y="7781"/>
                  </a:lnTo>
                  <a:lnTo>
                    <a:pt x="442" y="8807"/>
                  </a:lnTo>
                  <a:cubicBezTo>
                    <a:pt x="124" y="8893"/>
                    <a:pt x="-66" y="9217"/>
                    <a:pt x="20" y="9536"/>
                  </a:cubicBezTo>
                  <a:cubicBezTo>
                    <a:pt x="91" y="9801"/>
                    <a:pt x="333" y="9980"/>
                    <a:pt x="593" y="9980"/>
                  </a:cubicBezTo>
                  <a:cubicBezTo>
                    <a:pt x="641" y="9980"/>
                    <a:pt x="696" y="9974"/>
                    <a:pt x="750" y="9958"/>
                  </a:cubicBezTo>
                  <a:lnTo>
                    <a:pt x="5724" y="8623"/>
                  </a:lnTo>
                  <a:lnTo>
                    <a:pt x="9477" y="10800"/>
                  </a:lnTo>
                  <a:lnTo>
                    <a:pt x="5724" y="12977"/>
                  </a:lnTo>
                  <a:lnTo>
                    <a:pt x="750" y="11642"/>
                  </a:lnTo>
                  <a:cubicBezTo>
                    <a:pt x="696" y="11626"/>
                    <a:pt x="647" y="11620"/>
                    <a:pt x="593" y="11620"/>
                  </a:cubicBezTo>
                  <a:cubicBezTo>
                    <a:pt x="328" y="11620"/>
                    <a:pt x="91" y="11794"/>
                    <a:pt x="20" y="12064"/>
                  </a:cubicBezTo>
                  <a:cubicBezTo>
                    <a:pt x="-66" y="12383"/>
                    <a:pt x="124" y="12707"/>
                    <a:pt x="442" y="12793"/>
                  </a:cubicBezTo>
                  <a:lnTo>
                    <a:pt x="4272" y="13819"/>
                  </a:lnTo>
                  <a:lnTo>
                    <a:pt x="1604" y="15363"/>
                  </a:lnTo>
                  <a:cubicBezTo>
                    <a:pt x="1317" y="15530"/>
                    <a:pt x="1220" y="15892"/>
                    <a:pt x="1388" y="16178"/>
                  </a:cubicBezTo>
                  <a:cubicBezTo>
                    <a:pt x="1555" y="16464"/>
                    <a:pt x="1917" y="16561"/>
                    <a:pt x="2203" y="16394"/>
                  </a:cubicBezTo>
                  <a:lnTo>
                    <a:pt x="4871" y="14845"/>
                  </a:lnTo>
                  <a:lnTo>
                    <a:pt x="3860" y="18679"/>
                  </a:lnTo>
                  <a:cubicBezTo>
                    <a:pt x="3774" y="18998"/>
                    <a:pt x="3969" y="19322"/>
                    <a:pt x="4282" y="19408"/>
                  </a:cubicBezTo>
                  <a:cubicBezTo>
                    <a:pt x="4601" y="19494"/>
                    <a:pt x="4925" y="19299"/>
                    <a:pt x="5011" y="18986"/>
                  </a:cubicBezTo>
                  <a:lnTo>
                    <a:pt x="6325" y="14008"/>
                  </a:lnTo>
                  <a:lnTo>
                    <a:pt x="10137" y="11799"/>
                  </a:lnTo>
                  <a:lnTo>
                    <a:pt x="10137" y="16507"/>
                  </a:lnTo>
                  <a:lnTo>
                    <a:pt x="6492" y="20142"/>
                  </a:lnTo>
                  <a:cubicBezTo>
                    <a:pt x="6259" y="20374"/>
                    <a:pt x="6259" y="20752"/>
                    <a:pt x="6492" y="20984"/>
                  </a:cubicBezTo>
                  <a:cubicBezTo>
                    <a:pt x="6724" y="21216"/>
                    <a:pt x="7102" y="21216"/>
                    <a:pt x="7334" y="20984"/>
                  </a:cubicBezTo>
                  <a:lnTo>
                    <a:pt x="10142" y="18188"/>
                  </a:lnTo>
                  <a:lnTo>
                    <a:pt x="10142" y="21006"/>
                  </a:lnTo>
                  <a:cubicBezTo>
                    <a:pt x="10142" y="21335"/>
                    <a:pt x="10407" y="21600"/>
                    <a:pt x="10737" y="21600"/>
                  </a:cubicBezTo>
                  <a:cubicBezTo>
                    <a:pt x="11066" y="21600"/>
                    <a:pt x="11331" y="21335"/>
                    <a:pt x="11331" y="21006"/>
                  </a:cubicBezTo>
                  <a:lnTo>
                    <a:pt x="11331" y="18188"/>
                  </a:lnTo>
                  <a:lnTo>
                    <a:pt x="14139" y="20984"/>
                  </a:lnTo>
                  <a:cubicBezTo>
                    <a:pt x="14371" y="21216"/>
                    <a:pt x="14749" y="21216"/>
                    <a:pt x="14981" y="20984"/>
                  </a:cubicBezTo>
                  <a:cubicBezTo>
                    <a:pt x="15214" y="20752"/>
                    <a:pt x="15214" y="20374"/>
                    <a:pt x="14981" y="20142"/>
                  </a:cubicBezTo>
                  <a:lnTo>
                    <a:pt x="11331" y="16507"/>
                  </a:lnTo>
                  <a:lnTo>
                    <a:pt x="11331" y="11799"/>
                  </a:lnTo>
                  <a:lnTo>
                    <a:pt x="15143" y="14008"/>
                  </a:lnTo>
                  <a:lnTo>
                    <a:pt x="16457" y="18986"/>
                  </a:lnTo>
                  <a:cubicBezTo>
                    <a:pt x="16543" y="19305"/>
                    <a:pt x="16867" y="19494"/>
                    <a:pt x="17186" y="19408"/>
                  </a:cubicBezTo>
                  <a:cubicBezTo>
                    <a:pt x="17504" y="19322"/>
                    <a:pt x="17692" y="18998"/>
                    <a:pt x="17606" y="18679"/>
                  </a:cubicBezTo>
                  <a:lnTo>
                    <a:pt x="16597" y="14845"/>
                  </a:lnTo>
                  <a:lnTo>
                    <a:pt x="19265" y="16394"/>
                  </a:lnTo>
                  <a:cubicBezTo>
                    <a:pt x="19551" y="16561"/>
                    <a:pt x="19913" y="16464"/>
                    <a:pt x="20080" y="16178"/>
                  </a:cubicBezTo>
                  <a:cubicBezTo>
                    <a:pt x="20248" y="15892"/>
                    <a:pt x="20151" y="15530"/>
                    <a:pt x="19864" y="15363"/>
                  </a:cubicBezTo>
                  <a:lnTo>
                    <a:pt x="17196" y="13819"/>
                  </a:lnTo>
                  <a:lnTo>
                    <a:pt x="21026" y="12793"/>
                  </a:lnTo>
                  <a:cubicBezTo>
                    <a:pt x="21344" y="12707"/>
                    <a:pt x="21534" y="12383"/>
                    <a:pt x="21448" y="12064"/>
                  </a:cubicBezTo>
                  <a:cubicBezTo>
                    <a:pt x="21377" y="11799"/>
                    <a:pt x="21133" y="11620"/>
                    <a:pt x="20874" y="11620"/>
                  </a:cubicBezTo>
                  <a:cubicBezTo>
                    <a:pt x="20825" y="11620"/>
                    <a:pt x="20772" y="11626"/>
                    <a:pt x="20718" y="11642"/>
                  </a:cubicBezTo>
                  <a:lnTo>
                    <a:pt x="15743" y="12977"/>
                  </a:lnTo>
                  <a:lnTo>
                    <a:pt x="11989" y="10800"/>
                  </a:lnTo>
                  <a:lnTo>
                    <a:pt x="15743" y="8623"/>
                  </a:lnTo>
                  <a:lnTo>
                    <a:pt x="20718" y="9958"/>
                  </a:lnTo>
                  <a:cubicBezTo>
                    <a:pt x="20772" y="9974"/>
                    <a:pt x="20820" y="9980"/>
                    <a:pt x="20874" y="9980"/>
                  </a:cubicBezTo>
                  <a:cubicBezTo>
                    <a:pt x="21138" y="9980"/>
                    <a:pt x="21377" y="9806"/>
                    <a:pt x="21448" y="9536"/>
                  </a:cubicBezTo>
                  <a:cubicBezTo>
                    <a:pt x="21534" y="9217"/>
                    <a:pt x="21344" y="8893"/>
                    <a:pt x="21026" y="8807"/>
                  </a:cubicBezTo>
                  <a:lnTo>
                    <a:pt x="17196" y="7781"/>
                  </a:lnTo>
                  <a:lnTo>
                    <a:pt x="19864" y="6237"/>
                  </a:lnTo>
                  <a:cubicBezTo>
                    <a:pt x="20151" y="6070"/>
                    <a:pt x="20248" y="5708"/>
                    <a:pt x="20080" y="5422"/>
                  </a:cubicBezTo>
                  <a:cubicBezTo>
                    <a:pt x="19913" y="5136"/>
                    <a:pt x="19551" y="5039"/>
                    <a:pt x="19265" y="5206"/>
                  </a:cubicBezTo>
                  <a:lnTo>
                    <a:pt x="16602" y="6750"/>
                  </a:lnTo>
                  <a:lnTo>
                    <a:pt x="17613" y="2916"/>
                  </a:lnTo>
                  <a:cubicBezTo>
                    <a:pt x="17699" y="2597"/>
                    <a:pt x="17504" y="2273"/>
                    <a:pt x="17191" y="2187"/>
                  </a:cubicBezTo>
                  <a:cubicBezTo>
                    <a:pt x="16872" y="2101"/>
                    <a:pt x="16548" y="2296"/>
                    <a:pt x="16462" y="2609"/>
                  </a:cubicBezTo>
                  <a:lnTo>
                    <a:pt x="15149" y="7587"/>
                  </a:lnTo>
                  <a:lnTo>
                    <a:pt x="11331" y="9806"/>
                  </a:lnTo>
                  <a:lnTo>
                    <a:pt x="11331" y="5098"/>
                  </a:lnTo>
                  <a:lnTo>
                    <a:pt x="14981" y="1463"/>
                  </a:lnTo>
                  <a:cubicBezTo>
                    <a:pt x="15214" y="1231"/>
                    <a:pt x="15214" y="853"/>
                    <a:pt x="14981" y="621"/>
                  </a:cubicBezTo>
                  <a:cubicBezTo>
                    <a:pt x="14749" y="389"/>
                    <a:pt x="14371" y="389"/>
                    <a:pt x="14139" y="621"/>
                  </a:cubicBezTo>
                  <a:lnTo>
                    <a:pt x="11331" y="3419"/>
                  </a:lnTo>
                  <a:lnTo>
                    <a:pt x="11331" y="594"/>
                  </a:lnTo>
                  <a:cubicBezTo>
                    <a:pt x="11331" y="265"/>
                    <a:pt x="11066" y="0"/>
                    <a:pt x="10737" y="0"/>
                  </a:cubicBezTo>
                  <a:close/>
                </a:path>
              </a:pathLst>
            </a:custGeom>
            <a:solidFill>
              <a:srgbClr val="929292">
                <a:alpha val="83073"/>
              </a:srgbClr>
            </a:solidFill>
            <a:ln w="12700" cap="flat">
              <a:noFill/>
              <a:miter lim="400000"/>
            </a:ln>
            <a:effectLst/>
          </p:spPr>
          <p:txBody>
            <a:bodyPr wrap="square" lIns="0" tIns="0" rIns="0" bIns="0" numCol="1" anchor="ctr">
              <a:noAutofit/>
            </a:bodyPr>
            <a:lstStyle/>
            <a:p>
              <a:pPr>
                <a:defRPr b="0" sz="3200">
                  <a:solidFill>
                    <a:schemeClr val="accent1">
                      <a:hueOff val="118245"/>
                      <a:lumOff val="-11372"/>
                    </a:schemeClr>
                  </a:solidFill>
                  <a:latin typeface="+mn-lt"/>
                  <a:ea typeface="+mn-ea"/>
                  <a:cs typeface="+mn-cs"/>
                  <a:sym typeface="Helvetica Neue Medium"/>
                </a:defRPr>
              </a:pPr>
            </a:p>
          </p:txBody>
        </p:sp>
        <p:sp>
          <p:nvSpPr>
            <p:cNvPr id="227" name="Snowflake"/>
            <p:cNvSpPr/>
            <p:nvPr/>
          </p:nvSpPr>
          <p:spPr>
            <a:xfrm>
              <a:off x="1311112" y="1414836"/>
              <a:ext cx="169777" cy="170848"/>
            </a:xfrm>
            <a:custGeom>
              <a:avLst/>
              <a:gdLst/>
              <a:ahLst/>
              <a:cxnLst>
                <a:cxn ang="0">
                  <a:pos x="wd2" y="hd2"/>
                </a:cxn>
                <a:cxn ang="5400000">
                  <a:pos x="wd2" y="hd2"/>
                </a:cxn>
                <a:cxn ang="10800000">
                  <a:pos x="wd2" y="hd2"/>
                </a:cxn>
                <a:cxn ang="16200000">
                  <a:pos x="wd2" y="hd2"/>
                </a:cxn>
              </a:cxnLst>
              <a:rect l="0" t="0" r="r" b="b"/>
              <a:pathLst>
                <a:path w="21469" h="21600" fill="norm" stroke="1" extrusionOk="0">
                  <a:moveTo>
                    <a:pt x="10737" y="0"/>
                  </a:moveTo>
                  <a:cubicBezTo>
                    <a:pt x="10407" y="0"/>
                    <a:pt x="10142" y="265"/>
                    <a:pt x="10142" y="594"/>
                  </a:cubicBezTo>
                  <a:lnTo>
                    <a:pt x="10142" y="3412"/>
                  </a:lnTo>
                  <a:lnTo>
                    <a:pt x="7334" y="616"/>
                  </a:lnTo>
                  <a:cubicBezTo>
                    <a:pt x="7102" y="384"/>
                    <a:pt x="6724" y="384"/>
                    <a:pt x="6492" y="616"/>
                  </a:cubicBezTo>
                  <a:cubicBezTo>
                    <a:pt x="6259" y="848"/>
                    <a:pt x="6259" y="1226"/>
                    <a:pt x="6492" y="1458"/>
                  </a:cubicBezTo>
                  <a:lnTo>
                    <a:pt x="10142" y="5093"/>
                  </a:lnTo>
                  <a:lnTo>
                    <a:pt x="10142" y="9801"/>
                  </a:lnTo>
                  <a:lnTo>
                    <a:pt x="6330" y="7592"/>
                  </a:lnTo>
                  <a:lnTo>
                    <a:pt x="5011" y="2614"/>
                  </a:lnTo>
                  <a:cubicBezTo>
                    <a:pt x="4925" y="2295"/>
                    <a:pt x="4601" y="2106"/>
                    <a:pt x="4282" y="2192"/>
                  </a:cubicBezTo>
                  <a:cubicBezTo>
                    <a:pt x="3964" y="2278"/>
                    <a:pt x="3774" y="2602"/>
                    <a:pt x="3860" y="2921"/>
                  </a:cubicBezTo>
                  <a:lnTo>
                    <a:pt x="4871" y="6755"/>
                  </a:lnTo>
                  <a:lnTo>
                    <a:pt x="2203" y="5206"/>
                  </a:lnTo>
                  <a:cubicBezTo>
                    <a:pt x="1917" y="5039"/>
                    <a:pt x="1555" y="5136"/>
                    <a:pt x="1388" y="5422"/>
                  </a:cubicBezTo>
                  <a:cubicBezTo>
                    <a:pt x="1220" y="5708"/>
                    <a:pt x="1317" y="6070"/>
                    <a:pt x="1604" y="6237"/>
                  </a:cubicBezTo>
                  <a:lnTo>
                    <a:pt x="4272" y="7781"/>
                  </a:lnTo>
                  <a:lnTo>
                    <a:pt x="442" y="8807"/>
                  </a:lnTo>
                  <a:cubicBezTo>
                    <a:pt x="124" y="8893"/>
                    <a:pt x="-66" y="9217"/>
                    <a:pt x="20" y="9536"/>
                  </a:cubicBezTo>
                  <a:cubicBezTo>
                    <a:pt x="91" y="9801"/>
                    <a:pt x="333" y="9980"/>
                    <a:pt x="593" y="9980"/>
                  </a:cubicBezTo>
                  <a:cubicBezTo>
                    <a:pt x="641" y="9980"/>
                    <a:pt x="696" y="9974"/>
                    <a:pt x="750" y="9958"/>
                  </a:cubicBezTo>
                  <a:lnTo>
                    <a:pt x="5724" y="8623"/>
                  </a:lnTo>
                  <a:lnTo>
                    <a:pt x="9477" y="10800"/>
                  </a:lnTo>
                  <a:lnTo>
                    <a:pt x="5724" y="12977"/>
                  </a:lnTo>
                  <a:lnTo>
                    <a:pt x="750" y="11642"/>
                  </a:lnTo>
                  <a:cubicBezTo>
                    <a:pt x="696" y="11626"/>
                    <a:pt x="647" y="11620"/>
                    <a:pt x="593" y="11620"/>
                  </a:cubicBezTo>
                  <a:cubicBezTo>
                    <a:pt x="328" y="11620"/>
                    <a:pt x="91" y="11794"/>
                    <a:pt x="20" y="12064"/>
                  </a:cubicBezTo>
                  <a:cubicBezTo>
                    <a:pt x="-66" y="12383"/>
                    <a:pt x="124" y="12707"/>
                    <a:pt x="442" y="12793"/>
                  </a:cubicBezTo>
                  <a:lnTo>
                    <a:pt x="4272" y="13819"/>
                  </a:lnTo>
                  <a:lnTo>
                    <a:pt x="1604" y="15363"/>
                  </a:lnTo>
                  <a:cubicBezTo>
                    <a:pt x="1317" y="15530"/>
                    <a:pt x="1220" y="15892"/>
                    <a:pt x="1388" y="16178"/>
                  </a:cubicBezTo>
                  <a:cubicBezTo>
                    <a:pt x="1555" y="16464"/>
                    <a:pt x="1917" y="16561"/>
                    <a:pt x="2203" y="16394"/>
                  </a:cubicBezTo>
                  <a:lnTo>
                    <a:pt x="4871" y="14845"/>
                  </a:lnTo>
                  <a:lnTo>
                    <a:pt x="3860" y="18679"/>
                  </a:lnTo>
                  <a:cubicBezTo>
                    <a:pt x="3774" y="18998"/>
                    <a:pt x="3969" y="19322"/>
                    <a:pt x="4282" y="19408"/>
                  </a:cubicBezTo>
                  <a:cubicBezTo>
                    <a:pt x="4601" y="19494"/>
                    <a:pt x="4925" y="19299"/>
                    <a:pt x="5011" y="18986"/>
                  </a:cubicBezTo>
                  <a:lnTo>
                    <a:pt x="6325" y="14008"/>
                  </a:lnTo>
                  <a:lnTo>
                    <a:pt x="10137" y="11799"/>
                  </a:lnTo>
                  <a:lnTo>
                    <a:pt x="10137" y="16507"/>
                  </a:lnTo>
                  <a:lnTo>
                    <a:pt x="6492" y="20142"/>
                  </a:lnTo>
                  <a:cubicBezTo>
                    <a:pt x="6259" y="20374"/>
                    <a:pt x="6259" y="20752"/>
                    <a:pt x="6492" y="20984"/>
                  </a:cubicBezTo>
                  <a:cubicBezTo>
                    <a:pt x="6724" y="21216"/>
                    <a:pt x="7102" y="21216"/>
                    <a:pt x="7334" y="20984"/>
                  </a:cubicBezTo>
                  <a:lnTo>
                    <a:pt x="10142" y="18188"/>
                  </a:lnTo>
                  <a:lnTo>
                    <a:pt x="10142" y="21006"/>
                  </a:lnTo>
                  <a:cubicBezTo>
                    <a:pt x="10142" y="21335"/>
                    <a:pt x="10407" y="21600"/>
                    <a:pt x="10737" y="21600"/>
                  </a:cubicBezTo>
                  <a:cubicBezTo>
                    <a:pt x="11066" y="21600"/>
                    <a:pt x="11331" y="21335"/>
                    <a:pt x="11331" y="21006"/>
                  </a:cubicBezTo>
                  <a:lnTo>
                    <a:pt x="11331" y="18188"/>
                  </a:lnTo>
                  <a:lnTo>
                    <a:pt x="14139" y="20984"/>
                  </a:lnTo>
                  <a:cubicBezTo>
                    <a:pt x="14371" y="21216"/>
                    <a:pt x="14749" y="21216"/>
                    <a:pt x="14981" y="20984"/>
                  </a:cubicBezTo>
                  <a:cubicBezTo>
                    <a:pt x="15214" y="20752"/>
                    <a:pt x="15214" y="20374"/>
                    <a:pt x="14981" y="20142"/>
                  </a:cubicBezTo>
                  <a:lnTo>
                    <a:pt x="11331" y="16507"/>
                  </a:lnTo>
                  <a:lnTo>
                    <a:pt x="11331" y="11799"/>
                  </a:lnTo>
                  <a:lnTo>
                    <a:pt x="15143" y="14008"/>
                  </a:lnTo>
                  <a:lnTo>
                    <a:pt x="16457" y="18986"/>
                  </a:lnTo>
                  <a:cubicBezTo>
                    <a:pt x="16543" y="19305"/>
                    <a:pt x="16867" y="19494"/>
                    <a:pt x="17186" y="19408"/>
                  </a:cubicBezTo>
                  <a:cubicBezTo>
                    <a:pt x="17504" y="19322"/>
                    <a:pt x="17692" y="18998"/>
                    <a:pt x="17606" y="18679"/>
                  </a:cubicBezTo>
                  <a:lnTo>
                    <a:pt x="16597" y="14845"/>
                  </a:lnTo>
                  <a:lnTo>
                    <a:pt x="19265" y="16394"/>
                  </a:lnTo>
                  <a:cubicBezTo>
                    <a:pt x="19551" y="16561"/>
                    <a:pt x="19913" y="16464"/>
                    <a:pt x="20080" y="16178"/>
                  </a:cubicBezTo>
                  <a:cubicBezTo>
                    <a:pt x="20248" y="15892"/>
                    <a:pt x="20151" y="15530"/>
                    <a:pt x="19864" y="15363"/>
                  </a:cubicBezTo>
                  <a:lnTo>
                    <a:pt x="17196" y="13819"/>
                  </a:lnTo>
                  <a:lnTo>
                    <a:pt x="21026" y="12793"/>
                  </a:lnTo>
                  <a:cubicBezTo>
                    <a:pt x="21344" y="12707"/>
                    <a:pt x="21534" y="12383"/>
                    <a:pt x="21448" y="12064"/>
                  </a:cubicBezTo>
                  <a:cubicBezTo>
                    <a:pt x="21377" y="11799"/>
                    <a:pt x="21133" y="11620"/>
                    <a:pt x="20874" y="11620"/>
                  </a:cubicBezTo>
                  <a:cubicBezTo>
                    <a:pt x="20825" y="11620"/>
                    <a:pt x="20772" y="11626"/>
                    <a:pt x="20718" y="11642"/>
                  </a:cubicBezTo>
                  <a:lnTo>
                    <a:pt x="15743" y="12977"/>
                  </a:lnTo>
                  <a:lnTo>
                    <a:pt x="11989" y="10800"/>
                  </a:lnTo>
                  <a:lnTo>
                    <a:pt x="15743" y="8623"/>
                  </a:lnTo>
                  <a:lnTo>
                    <a:pt x="20718" y="9958"/>
                  </a:lnTo>
                  <a:cubicBezTo>
                    <a:pt x="20772" y="9974"/>
                    <a:pt x="20820" y="9980"/>
                    <a:pt x="20874" y="9980"/>
                  </a:cubicBezTo>
                  <a:cubicBezTo>
                    <a:pt x="21138" y="9980"/>
                    <a:pt x="21377" y="9806"/>
                    <a:pt x="21448" y="9536"/>
                  </a:cubicBezTo>
                  <a:cubicBezTo>
                    <a:pt x="21534" y="9217"/>
                    <a:pt x="21344" y="8893"/>
                    <a:pt x="21026" y="8807"/>
                  </a:cubicBezTo>
                  <a:lnTo>
                    <a:pt x="17196" y="7781"/>
                  </a:lnTo>
                  <a:lnTo>
                    <a:pt x="19864" y="6237"/>
                  </a:lnTo>
                  <a:cubicBezTo>
                    <a:pt x="20151" y="6070"/>
                    <a:pt x="20248" y="5708"/>
                    <a:pt x="20080" y="5422"/>
                  </a:cubicBezTo>
                  <a:cubicBezTo>
                    <a:pt x="19913" y="5136"/>
                    <a:pt x="19551" y="5039"/>
                    <a:pt x="19265" y="5206"/>
                  </a:cubicBezTo>
                  <a:lnTo>
                    <a:pt x="16602" y="6750"/>
                  </a:lnTo>
                  <a:lnTo>
                    <a:pt x="17613" y="2916"/>
                  </a:lnTo>
                  <a:cubicBezTo>
                    <a:pt x="17699" y="2597"/>
                    <a:pt x="17504" y="2273"/>
                    <a:pt x="17191" y="2187"/>
                  </a:cubicBezTo>
                  <a:cubicBezTo>
                    <a:pt x="16872" y="2101"/>
                    <a:pt x="16548" y="2296"/>
                    <a:pt x="16462" y="2609"/>
                  </a:cubicBezTo>
                  <a:lnTo>
                    <a:pt x="15149" y="7587"/>
                  </a:lnTo>
                  <a:lnTo>
                    <a:pt x="11331" y="9806"/>
                  </a:lnTo>
                  <a:lnTo>
                    <a:pt x="11331" y="5098"/>
                  </a:lnTo>
                  <a:lnTo>
                    <a:pt x="14981" y="1463"/>
                  </a:lnTo>
                  <a:cubicBezTo>
                    <a:pt x="15214" y="1231"/>
                    <a:pt x="15214" y="853"/>
                    <a:pt x="14981" y="621"/>
                  </a:cubicBezTo>
                  <a:cubicBezTo>
                    <a:pt x="14749" y="389"/>
                    <a:pt x="14371" y="389"/>
                    <a:pt x="14139" y="621"/>
                  </a:cubicBezTo>
                  <a:lnTo>
                    <a:pt x="11331" y="3419"/>
                  </a:lnTo>
                  <a:lnTo>
                    <a:pt x="11331" y="594"/>
                  </a:lnTo>
                  <a:cubicBezTo>
                    <a:pt x="11331" y="265"/>
                    <a:pt x="11066" y="0"/>
                    <a:pt x="10737" y="0"/>
                  </a:cubicBezTo>
                  <a:close/>
                </a:path>
              </a:pathLst>
            </a:custGeom>
            <a:solidFill>
              <a:srgbClr val="929292">
                <a:alpha val="83073"/>
              </a:srgbClr>
            </a:solidFill>
            <a:ln w="12700" cap="flat">
              <a:noFill/>
              <a:miter lim="400000"/>
            </a:ln>
            <a:effectLst/>
          </p:spPr>
          <p:txBody>
            <a:bodyPr wrap="square" lIns="0" tIns="0" rIns="0" bIns="0" numCol="1" anchor="ctr">
              <a:noAutofit/>
            </a:bodyPr>
            <a:lstStyle/>
            <a:p>
              <a:pPr>
                <a:defRPr b="0" sz="3200">
                  <a:solidFill>
                    <a:schemeClr val="accent1">
                      <a:hueOff val="118245"/>
                      <a:lumOff val="-11372"/>
                    </a:schemeClr>
                  </a:solidFill>
                  <a:latin typeface="+mn-lt"/>
                  <a:ea typeface="+mn-ea"/>
                  <a:cs typeface="+mn-cs"/>
                  <a:sym typeface="Helvetica Neue Medium"/>
                </a:defRPr>
              </a:pPr>
            </a:p>
          </p:txBody>
        </p:sp>
        <p:sp>
          <p:nvSpPr>
            <p:cNvPr id="228" name="Snowflake"/>
            <p:cNvSpPr/>
            <p:nvPr/>
          </p:nvSpPr>
          <p:spPr>
            <a:xfrm>
              <a:off x="5843225" y="3624066"/>
              <a:ext cx="169777" cy="170849"/>
            </a:xfrm>
            <a:custGeom>
              <a:avLst/>
              <a:gdLst/>
              <a:ahLst/>
              <a:cxnLst>
                <a:cxn ang="0">
                  <a:pos x="wd2" y="hd2"/>
                </a:cxn>
                <a:cxn ang="5400000">
                  <a:pos x="wd2" y="hd2"/>
                </a:cxn>
                <a:cxn ang="10800000">
                  <a:pos x="wd2" y="hd2"/>
                </a:cxn>
                <a:cxn ang="16200000">
                  <a:pos x="wd2" y="hd2"/>
                </a:cxn>
              </a:cxnLst>
              <a:rect l="0" t="0" r="r" b="b"/>
              <a:pathLst>
                <a:path w="21469" h="21600" fill="norm" stroke="1" extrusionOk="0">
                  <a:moveTo>
                    <a:pt x="10737" y="0"/>
                  </a:moveTo>
                  <a:cubicBezTo>
                    <a:pt x="10407" y="0"/>
                    <a:pt x="10142" y="265"/>
                    <a:pt x="10142" y="594"/>
                  </a:cubicBezTo>
                  <a:lnTo>
                    <a:pt x="10142" y="3412"/>
                  </a:lnTo>
                  <a:lnTo>
                    <a:pt x="7334" y="616"/>
                  </a:lnTo>
                  <a:cubicBezTo>
                    <a:pt x="7102" y="384"/>
                    <a:pt x="6724" y="384"/>
                    <a:pt x="6492" y="616"/>
                  </a:cubicBezTo>
                  <a:cubicBezTo>
                    <a:pt x="6259" y="848"/>
                    <a:pt x="6259" y="1226"/>
                    <a:pt x="6492" y="1458"/>
                  </a:cubicBezTo>
                  <a:lnTo>
                    <a:pt x="10142" y="5093"/>
                  </a:lnTo>
                  <a:lnTo>
                    <a:pt x="10142" y="9801"/>
                  </a:lnTo>
                  <a:lnTo>
                    <a:pt x="6330" y="7592"/>
                  </a:lnTo>
                  <a:lnTo>
                    <a:pt x="5011" y="2614"/>
                  </a:lnTo>
                  <a:cubicBezTo>
                    <a:pt x="4925" y="2295"/>
                    <a:pt x="4601" y="2106"/>
                    <a:pt x="4282" y="2192"/>
                  </a:cubicBezTo>
                  <a:cubicBezTo>
                    <a:pt x="3964" y="2278"/>
                    <a:pt x="3774" y="2602"/>
                    <a:pt x="3860" y="2921"/>
                  </a:cubicBezTo>
                  <a:lnTo>
                    <a:pt x="4871" y="6755"/>
                  </a:lnTo>
                  <a:lnTo>
                    <a:pt x="2203" y="5206"/>
                  </a:lnTo>
                  <a:cubicBezTo>
                    <a:pt x="1917" y="5039"/>
                    <a:pt x="1555" y="5136"/>
                    <a:pt x="1388" y="5422"/>
                  </a:cubicBezTo>
                  <a:cubicBezTo>
                    <a:pt x="1220" y="5708"/>
                    <a:pt x="1317" y="6070"/>
                    <a:pt x="1604" y="6237"/>
                  </a:cubicBezTo>
                  <a:lnTo>
                    <a:pt x="4272" y="7781"/>
                  </a:lnTo>
                  <a:lnTo>
                    <a:pt x="442" y="8807"/>
                  </a:lnTo>
                  <a:cubicBezTo>
                    <a:pt x="124" y="8893"/>
                    <a:pt x="-66" y="9217"/>
                    <a:pt x="20" y="9536"/>
                  </a:cubicBezTo>
                  <a:cubicBezTo>
                    <a:pt x="91" y="9801"/>
                    <a:pt x="333" y="9980"/>
                    <a:pt x="593" y="9980"/>
                  </a:cubicBezTo>
                  <a:cubicBezTo>
                    <a:pt x="641" y="9980"/>
                    <a:pt x="696" y="9974"/>
                    <a:pt x="750" y="9958"/>
                  </a:cubicBezTo>
                  <a:lnTo>
                    <a:pt x="5724" y="8623"/>
                  </a:lnTo>
                  <a:lnTo>
                    <a:pt x="9477" y="10800"/>
                  </a:lnTo>
                  <a:lnTo>
                    <a:pt x="5724" y="12977"/>
                  </a:lnTo>
                  <a:lnTo>
                    <a:pt x="750" y="11642"/>
                  </a:lnTo>
                  <a:cubicBezTo>
                    <a:pt x="696" y="11626"/>
                    <a:pt x="647" y="11620"/>
                    <a:pt x="593" y="11620"/>
                  </a:cubicBezTo>
                  <a:cubicBezTo>
                    <a:pt x="328" y="11620"/>
                    <a:pt x="91" y="11794"/>
                    <a:pt x="20" y="12064"/>
                  </a:cubicBezTo>
                  <a:cubicBezTo>
                    <a:pt x="-66" y="12383"/>
                    <a:pt x="124" y="12707"/>
                    <a:pt x="442" y="12793"/>
                  </a:cubicBezTo>
                  <a:lnTo>
                    <a:pt x="4272" y="13819"/>
                  </a:lnTo>
                  <a:lnTo>
                    <a:pt x="1604" y="15363"/>
                  </a:lnTo>
                  <a:cubicBezTo>
                    <a:pt x="1317" y="15530"/>
                    <a:pt x="1220" y="15892"/>
                    <a:pt x="1388" y="16178"/>
                  </a:cubicBezTo>
                  <a:cubicBezTo>
                    <a:pt x="1555" y="16464"/>
                    <a:pt x="1917" y="16561"/>
                    <a:pt x="2203" y="16394"/>
                  </a:cubicBezTo>
                  <a:lnTo>
                    <a:pt x="4871" y="14845"/>
                  </a:lnTo>
                  <a:lnTo>
                    <a:pt x="3860" y="18679"/>
                  </a:lnTo>
                  <a:cubicBezTo>
                    <a:pt x="3774" y="18998"/>
                    <a:pt x="3969" y="19322"/>
                    <a:pt x="4282" y="19408"/>
                  </a:cubicBezTo>
                  <a:cubicBezTo>
                    <a:pt x="4601" y="19494"/>
                    <a:pt x="4925" y="19299"/>
                    <a:pt x="5011" y="18986"/>
                  </a:cubicBezTo>
                  <a:lnTo>
                    <a:pt x="6325" y="14008"/>
                  </a:lnTo>
                  <a:lnTo>
                    <a:pt x="10137" y="11799"/>
                  </a:lnTo>
                  <a:lnTo>
                    <a:pt x="10137" y="16507"/>
                  </a:lnTo>
                  <a:lnTo>
                    <a:pt x="6492" y="20142"/>
                  </a:lnTo>
                  <a:cubicBezTo>
                    <a:pt x="6259" y="20374"/>
                    <a:pt x="6259" y="20752"/>
                    <a:pt x="6492" y="20984"/>
                  </a:cubicBezTo>
                  <a:cubicBezTo>
                    <a:pt x="6724" y="21216"/>
                    <a:pt x="7102" y="21216"/>
                    <a:pt x="7334" y="20984"/>
                  </a:cubicBezTo>
                  <a:lnTo>
                    <a:pt x="10142" y="18188"/>
                  </a:lnTo>
                  <a:lnTo>
                    <a:pt x="10142" y="21006"/>
                  </a:lnTo>
                  <a:cubicBezTo>
                    <a:pt x="10142" y="21335"/>
                    <a:pt x="10407" y="21600"/>
                    <a:pt x="10737" y="21600"/>
                  </a:cubicBezTo>
                  <a:cubicBezTo>
                    <a:pt x="11066" y="21600"/>
                    <a:pt x="11331" y="21335"/>
                    <a:pt x="11331" y="21006"/>
                  </a:cubicBezTo>
                  <a:lnTo>
                    <a:pt x="11331" y="18188"/>
                  </a:lnTo>
                  <a:lnTo>
                    <a:pt x="14139" y="20984"/>
                  </a:lnTo>
                  <a:cubicBezTo>
                    <a:pt x="14371" y="21216"/>
                    <a:pt x="14749" y="21216"/>
                    <a:pt x="14981" y="20984"/>
                  </a:cubicBezTo>
                  <a:cubicBezTo>
                    <a:pt x="15214" y="20752"/>
                    <a:pt x="15214" y="20374"/>
                    <a:pt x="14981" y="20142"/>
                  </a:cubicBezTo>
                  <a:lnTo>
                    <a:pt x="11331" y="16507"/>
                  </a:lnTo>
                  <a:lnTo>
                    <a:pt x="11331" y="11799"/>
                  </a:lnTo>
                  <a:lnTo>
                    <a:pt x="15143" y="14008"/>
                  </a:lnTo>
                  <a:lnTo>
                    <a:pt x="16457" y="18986"/>
                  </a:lnTo>
                  <a:cubicBezTo>
                    <a:pt x="16543" y="19305"/>
                    <a:pt x="16867" y="19494"/>
                    <a:pt x="17186" y="19408"/>
                  </a:cubicBezTo>
                  <a:cubicBezTo>
                    <a:pt x="17504" y="19322"/>
                    <a:pt x="17692" y="18998"/>
                    <a:pt x="17606" y="18679"/>
                  </a:cubicBezTo>
                  <a:lnTo>
                    <a:pt x="16597" y="14845"/>
                  </a:lnTo>
                  <a:lnTo>
                    <a:pt x="19265" y="16394"/>
                  </a:lnTo>
                  <a:cubicBezTo>
                    <a:pt x="19551" y="16561"/>
                    <a:pt x="19913" y="16464"/>
                    <a:pt x="20080" y="16178"/>
                  </a:cubicBezTo>
                  <a:cubicBezTo>
                    <a:pt x="20248" y="15892"/>
                    <a:pt x="20151" y="15530"/>
                    <a:pt x="19864" y="15363"/>
                  </a:cubicBezTo>
                  <a:lnTo>
                    <a:pt x="17196" y="13819"/>
                  </a:lnTo>
                  <a:lnTo>
                    <a:pt x="21026" y="12793"/>
                  </a:lnTo>
                  <a:cubicBezTo>
                    <a:pt x="21344" y="12707"/>
                    <a:pt x="21534" y="12383"/>
                    <a:pt x="21448" y="12064"/>
                  </a:cubicBezTo>
                  <a:cubicBezTo>
                    <a:pt x="21377" y="11799"/>
                    <a:pt x="21133" y="11620"/>
                    <a:pt x="20874" y="11620"/>
                  </a:cubicBezTo>
                  <a:cubicBezTo>
                    <a:pt x="20825" y="11620"/>
                    <a:pt x="20772" y="11626"/>
                    <a:pt x="20718" y="11642"/>
                  </a:cubicBezTo>
                  <a:lnTo>
                    <a:pt x="15743" y="12977"/>
                  </a:lnTo>
                  <a:lnTo>
                    <a:pt x="11989" y="10800"/>
                  </a:lnTo>
                  <a:lnTo>
                    <a:pt x="15743" y="8623"/>
                  </a:lnTo>
                  <a:lnTo>
                    <a:pt x="20718" y="9958"/>
                  </a:lnTo>
                  <a:cubicBezTo>
                    <a:pt x="20772" y="9974"/>
                    <a:pt x="20820" y="9980"/>
                    <a:pt x="20874" y="9980"/>
                  </a:cubicBezTo>
                  <a:cubicBezTo>
                    <a:pt x="21138" y="9980"/>
                    <a:pt x="21377" y="9806"/>
                    <a:pt x="21448" y="9536"/>
                  </a:cubicBezTo>
                  <a:cubicBezTo>
                    <a:pt x="21534" y="9217"/>
                    <a:pt x="21344" y="8893"/>
                    <a:pt x="21026" y="8807"/>
                  </a:cubicBezTo>
                  <a:lnTo>
                    <a:pt x="17196" y="7781"/>
                  </a:lnTo>
                  <a:lnTo>
                    <a:pt x="19864" y="6237"/>
                  </a:lnTo>
                  <a:cubicBezTo>
                    <a:pt x="20151" y="6070"/>
                    <a:pt x="20248" y="5708"/>
                    <a:pt x="20080" y="5422"/>
                  </a:cubicBezTo>
                  <a:cubicBezTo>
                    <a:pt x="19913" y="5136"/>
                    <a:pt x="19551" y="5039"/>
                    <a:pt x="19265" y="5206"/>
                  </a:cubicBezTo>
                  <a:lnTo>
                    <a:pt x="16602" y="6750"/>
                  </a:lnTo>
                  <a:lnTo>
                    <a:pt x="17613" y="2916"/>
                  </a:lnTo>
                  <a:cubicBezTo>
                    <a:pt x="17699" y="2597"/>
                    <a:pt x="17504" y="2273"/>
                    <a:pt x="17191" y="2187"/>
                  </a:cubicBezTo>
                  <a:cubicBezTo>
                    <a:pt x="16872" y="2101"/>
                    <a:pt x="16548" y="2296"/>
                    <a:pt x="16462" y="2609"/>
                  </a:cubicBezTo>
                  <a:lnTo>
                    <a:pt x="15149" y="7587"/>
                  </a:lnTo>
                  <a:lnTo>
                    <a:pt x="11331" y="9806"/>
                  </a:lnTo>
                  <a:lnTo>
                    <a:pt x="11331" y="5098"/>
                  </a:lnTo>
                  <a:lnTo>
                    <a:pt x="14981" y="1463"/>
                  </a:lnTo>
                  <a:cubicBezTo>
                    <a:pt x="15214" y="1231"/>
                    <a:pt x="15214" y="853"/>
                    <a:pt x="14981" y="621"/>
                  </a:cubicBezTo>
                  <a:cubicBezTo>
                    <a:pt x="14749" y="389"/>
                    <a:pt x="14371" y="389"/>
                    <a:pt x="14139" y="621"/>
                  </a:cubicBezTo>
                  <a:lnTo>
                    <a:pt x="11331" y="3419"/>
                  </a:lnTo>
                  <a:lnTo>
                    <a:pt x="11331" y="594"/>
                  </a:lnTo>
                  <a:cubicBezTo>
                    <a:pt x="11331" y="265"/>
                    <a:pt x="11066" y="0"/>
                    <a:pt x="10737" y="0"/>
                  </a:cubicBezTo>
                  <a:close/>
                </a:path>
              </a:pathLst>
            </a:custGeom>
            <a:solidFill>
              <a:srgbClr val="929292">
                <a:alpha val="83073"/>
              </a:srgbClr>
            </a:solidFill>
            <a:ln w="12700" cap="flat">
              <a:noFill/>
              <a:miter lim="400000"/>
            </a:ln>
            <a:effectLst/>
          </p:spPr>
          <p:txBody>
            <a:bodyPr wrap="square" lIns="0" tIns="0" rIns="0" bIns="0" numCol="1" anchor="ctr">
              <a:noAutofit/>
            </a:bodyPr>
            <a:lstStyle/>
            <a:p>
              <a:pPr>
                <a:defRPr b="0" sz="3200">
                  <a:solidFill>
                    <a:schemeClr val="accent1">
                      <a:hueOff val="118245"/>
                      <a:lumOff val="-11372"/>
                    </a:schemeClr>
                  </a:solidFill>
                  <a:latin typeface="+mn-lt"/>
                  <a:ea typeface="+mn-ea"/>
                  <a:cs typeface="+mn-cs"/>
                  <a:sym typeface="Helvetica Neue Medium"/>
                </a:defRPr>
              </a:pPr>
            </a:p>
          </p:txBody>
        </p:sp>
        <p:sp>
          <p:nvSpPr>
            <p:cNvPr id="229" name="Snowflake"/>
            <p:cNvSpPr/>
            <p:nvPr/>
          </p:nvSpPr>
          <p:spPr>
            <a:xfrm>
              <a:off x="6394015" y="2748874"/>
              <a:ext cx="169777" cy="170848"/>
            </a:xfrm>
            <a:custGeom>
              <a:avLst/>
              <a:gdLst/>
              <a:ahLst/>
              <a:cxnLst>
                <a:cxn ang="0">
                  <a:pos x="wd2" y="hd2"/>
                </a:cxn>
                <a:cxn ang="5400000">
                  <a:pos x="wd2" y="hd2"/>
                </a:cxn>
                <a:cxn ang="10800000">
                  <a:pos x="wd2" y="hd2"/>
                </a:cxn>
                <a:cxn ang="16200000">
                  <a:pos x="wd2" y="hd2"/>
                </a:cxn>
              </a:cxnLst>
              <a:rect l="0" t="0" r="r" b="b"/>
              <a:pathLst>
                <a:path w="21469" h="21600" fill="norm" stroke="1" extrusionOk="0">
                  <a:moveTo>
                    <a:pt x="10737" y="0"/>
                  </a:moveTo>
                  <a:cubicBezTo>
                    <a:pt x="10407" y="0"/>
                    <a:pt x="10142" y="265"/>
                    <a:pt x="10142" y="594"/>
                  </a:cubicBezTo>
                  <a:lnTo>
                    <a:pt x="10142" y="3412"/>
                  </a:lnTo>
                  <a:lnTo>
                    <a:pt x="7334" y="616"/>
                  </a:lnTo>
                  <a:cubicBezTo>
                    <a:pt x="7102" y="384"/>
                    <a:pt x="6724" y="384"/>
                    <a:pt x="6492" y="616"/>
                  </a:cubicBezTo>
                  <a:cubicBezTo>
                    <a:pt x="6259" y="848"/>
                    <a:pt x="6259" y="1226"/>
                    <a:pt x="6492" y="1458"/>
                  </a:cubicBezTo>
                  <a:lnTo>
                    <a:pt x="10142" y="5093"/>
                  </a:lnTo>
                  <a:lnTo>
                    <a:pt x="10142" y="9801"/>
                  </a:lnTo>
                  <a:lnTo>
                    <a:pt x="6330" y="7592"/>
                  </a:lnTo>
                  <a:lnTo>
                    <a:pt x="5011" y="2614"/>
                  </a:lnTo>
                  <a:cubicBezTo>
                    <a:pt x="4925" y="2295"/>
                    <a:pt x="4601" y="2106"/>
                    <a:pt x="4282" y="2192"/>
                  </a:cubicBezTo>
                  <a:cubicBezTo>
                    <a:pt x="3964" y="2278"/>
                    <a:pt x="3774" y="2602"/>
                    <a:pt x="3860" y="2921"/>
                  </a:cubicBezTo>
                  <a:lnTo>
                    <a:pt x="4871" y="6755"/>
                  </a:lnTo>
                  <a:lnTo>
                    <a:pt x="2203" y="5206"/>
                  </a:lnTo>
                  <a:cubicBezTo>
                    <a:pt x="1917" y="5039"/>
                    <a:pt x="1555" y="5136"/>
                    <a:pt x="1388" y="5422"/>
                  </a:cubicBezTo>
                  <a:cubicBezTo>
                    <a:pt x="1220" y="5708"/>
                    <a:pt x="1317" y="6070"/>
                    <a:pt x="1604" y="6237"/>
                  </a:cubicBezTo>
                  <a:lnTo>
                    <a:pt x="4272" y="7781"/>
                  </a:lnTo>
                  <a:lnTo>
                    <a:pt x="442" y="8807"/>
                  </a:lnTo>
                  <a:cubicBezTo>
                    <a:pt x="124" y="8893"/>
                    <a:pt x="-66" y="9217"/>
                    <a:pt x="20" y="9536"/>
                  </a:cubicBezTo>
                  <a:cubicBezTo>
                    <a:pt x="91" y="9801"/>
                    <a:pt x="333" y="9980"/>
                    <a:pt x="593" y="9980"/>
                  </a:cubicBezTo>
                  <a:cubicBezTo>
                    <a:pt x="641" y="9980"/>
                    <a:pt x="696" y="9974"/>
                    <a:pt x="750" y="9958"/>
                  </a:cubicBezTo>
                  <a:lnTo>
                    <a:pt x="5724" y="8623"/>
                  </a:lnTo>
                  <a:lnTo>
                    <a:pt x="9477" y="10800"/>
                  </a:lnTo>
                  <a:lnTo>
                    <a:pt x="5724" y="12977"/>
                  </a:lnTo>
                  <a:lnTo>
                    <a:pt x="750" y="11642"/>
                  </a:lnTo>
                  <a:cubicBezTo>
                    <a:pt x="696" y="11626"/>
                    <a:pt x="647" y="11620"/>
                    <a:pt x="593" y="11620"/>
                  </a:cubicBezTo>
                  <a:cubicBezTo>
                    <a:pt x="328" y="11620"/>
                    <a:pt x="91" y="11794"/>
                    <a:pt x="20" y="12064"/>
                  </a:cubicBezTo>
                  <a:cubicBezTo>
                    <a:pt x="-66" y="12383"/>
                    <a:pt x="124" y="12707"/>
                    <a:pt x="442" y="12793"/>
                  </a:cubicBezTo>
                  <a:lnTo>
                    <a:pt x="4272" y="13819"/>
                  </a:lnTo>
                  <a:lnTo>
                    <a:pt x="1604" y="15363"/>
                  </a:lnTo>
                  <a:cubicBezTo>
                    <a:pt x="1317" y="15530"/>
                    <a:pt x="1220" y="15892"/>
                    <a:pt x="1388" y="16178"/>
                  </a:cubicBezTo>
                  <a:cubicBezTo>
                    <a:pt x="1555" y="16464"/>
                    <a:pt x="1917" y="16561"/>
                    <a:pt x="2203" y="16394"/>
                  </a:cubicBezTo>
                  <a:lnTo>
                    <a:pt x="4871" y="14845"/>
                  </a:lnTo>
                  <a:lnTo>
                    <a:pt x="3860" y="18679"/>
                  </a:lnTo>
                  <a:cubicBezTo>
                    <a:pt x="3774" y="18998"/>
                    <a:pt x="3969" y="19322"/>
                    <a:pt x="4282" y="19408"/>
                  </a:cubicBezTo>
                  <a:cubicBezTo>
                    <a:pt x="4601" y="19494"/>
                    <a:pt x="4925" y="19299"/>
                    <a:pt x="5011" y="18986"/>
                  </a:cubicBezTo>
                  <a:lnTo>
                    <a:pt x="6325" y="14008"/>
                  </a:lnTo>
                  <a:lnTo>
                    <a:pt x="10137" y="11799"/>
                  </a:lnTo>
                  <a:lnTo>
                    <a:pt x="10137" y="16507"/>
                  </a:lnTo>
                  <a:lnTo>
                    <a:pt x="6492" y="20142"/>
                  </a:lnTo>
                  <a:cubicBezTo>
                    <a:pt x="6259" y="20374"/>
                    <a:pt x="6259" y="20752"/>
                    <a:pt x="6492" y="20984"/>
                  </a:cubicBezTo>
                  <a:cubicBezTo>
                    <a:pt x="6724" y="21216"/>
                    <a:pt x="7102" y="21216"/>
                    <a:pt x="7334" y="20984"/>
                  </a:cubicBezTo>
                  <a:lnTo>
                    <a:pt x="10142" y="18188"/>
                  </a:lnTo>
                  <a:lnTo>
                    <a:pt x="10142" y="21006"/>
                  </a:lnTo>
                  <a:cubicBezTo>
                    <a:pt x="10142" y="21335"/>
                    <a:pt x="10407" y="21600"/>
                    <a:pt x="10737" y="21600"/>
                  </a:cubicBezTo>
                  <a:cubicBezTo>
                    <a:pt x="11066" y="21600"/>
                    <a:pt x="11331" y="21335"/>
                    <a:pt x="11331" y="21006"/>
                  </a:cubicBezTo>
                  <a:lnTo>
                    <a:pt x="11331" y="18188"/>
                  </a:lnTo>
                  <a:lnTo>
                    <a:pt x="14139" y="20984"/>
                  </a:lnTo>
                  <a:cubicBezTo>
                    <a:pt x="14371" y="21216"/>
                    <a:pt x="14749" y="21216"/>
                    <a:pt x="14981" y="20984"/>
                  </a:cubicBezTo>
                  <a:cubicBezTo>
                    <a:pt x="15214" y="20752"/>
                    <a:pt x="15214" y="20374"/>
                    <a:pt x="14981" y="20142"/>
                  </a:cubicBezTo>
                  <a:lnTo>
                    <a:pt x="11331" y="16507"/>
                  </a:lnTo>
                  <a:lnTo>
                    <a:pt x="11331" y="11799"/>
                  </a:lnTo>
                  <a:lnTo>
                    <a:pt x="15143" y="14008"/>
                  </a:lnTo>
                  <a:lnTo>
                    <a:pt x="16457" y="18986"/>
                  </a:lnTo>
                  <a:cubicBezTo>
                    <a:pt x="16543" y="19305"/>
                    <a:pt x="16867" y="19494"/>
                    <a:pt x="17186" y="19408"/>
                  </a:cubicBezTo>
                  <a:cubicBezTo>
                    <a:pt x="17504" y="19322"/>
                    <a:pt x="17692" y="18998"/>
                    <a:pt x="17606" y="18679"/>
                  </a:cubicBezTo>
                  <a:lnTo>
                    <a:pt x="16597" y="14845"/>
                  </a:lnTo>
                  <a:lnTo>
                    <a:pt x="19265" y="16394"/>
                  </a:lnTo>
                  <a:cubicBezTo>
                    <a:pt x="19551" y="16561"/>
                    <a:pt x="19913" y="16464"/>
                    <a:pt x="20080" y="16178"/>
                  </a:cubicBezTo>
                  <a:cubicBezTo>
                    <a:pt x="20248" y="15892"/>
                    <a:pt x="20151" y="15530"/>
                    <a:pt x="19864" y="15363"/>
                  </a:cubicBezTo>
                  <a:lnTo>
                    <a:pt x="17196" y="13819"/>
                  </a:lnTo>
                  <a:lnTo>
                    <a:pt x="21026" y="12793"/>
                  </a:lnTo>
                  <a:cubicBezTo>
                    <a:pt x="21344" y="12707"/>
                    <a:pt x="21534" y="12383"/>
                    <a:pt x="21448" y="12064"/>
                  </a:cubicBezTo>
                  <a:cubicBezTo>
                    <a:pt x="21377" y="11799"/>
                    <a:pt x="21133" y="11620"/>
                    <a:pt x="20874" y="11620"/>
                  </a:cubicBezTo>
                  <a:cubicBezTo>
                    <a:pt x="20825" y="11620"/>
                    <a:pt x="20772" y="11626"/>
                    <a:pt x="20718" y="11642"/>
                  </a:cubicBezTo>
                  <a:lnTo>
                    <a:pt x="15743" y="12977"/>
                  </a:lnTo>
                  <a:lnTo>
                    <a:pt x="11989" y="10800"/>
                  </a:lnTo>
                  <a:lnTo>
                    <a:pt x="15743" y="8623"/>
                  </a:lnTo>
                  <a:lnTo>
                    <a:pt x="20718" y="9958"/>
                  </a:lnTo>
                  <a:cubicBezTo>
                    <a:pt x="20772" y="9974"/>
                    <a:pt x="20820" y="9980"/>
                    <a:pt x="20874" y="9980"/>
                  </a:cubicBezTo>
                  <a:cubicBezTo>
                    <a:pt x="21138" y="9980"/>
                    <a:pt x="21377" y="9806"/>
                    <a:pt x="21448" y="9536"/>
                  </a:cubicBezTo>
                  <a:cubicBezTo>
                    <a:pt x="21534" y="9217"/>
                    <a:pt x="21344" y="8893"/>
                    <a:pt x="21026" y="8807"/>
                  </a:cubicBezTo>
                  <a:lnTo>
                    <a:pt x="17196" y="7781"/>
                  </a:lnTo>
                  <a:lnTo>
                    <a:pt x="19864" y="6237"/>
                  </a:lnTo>
                  <a:cubicBezTo>
                    <a:pt x="20151" y="6070"/>
                    <a:pt x="20248" y="5708"/>
                    <a:pt x="20080" y="5422"/>
                  </a:cubicBezTo>
                  <a:cubicBezTo>
                    <a:pt x="19913" y="5136"/>
                    <a:pt x="19551" y="5039"/>
                    <a:pt x="19265" y="5206"/>
                  </a:cubicBezTo>
                  <a:lnTo>
                    <a:pt x="16602" y="6750"/>
                  </a:lnTo>
                  <a:lnTo>
                    <a:pt x="17613" y="2916"/>
                  </a:lnTo>
                  <a:cubicBezTo>
                    <a:pt x="17699" y="2597"/>
                    <a:pt x="17504" y="2273"/>
                    <a:pt x="17191" y="2187"/>
                  </a:cubicBezTo>
                  <a:cubicBezTo>
                    <a:pt x="16872" y="2101"/>
                    <a:pt x="16548" y="2296"/>
                    <a:pt x="16462" y="2609"/>
                  </a:cubicBezTo>
                  <a:lnTo>
                    <a:pt x="15149" y="7587"/>
                  </a:lnTo>
                  <a:lnTo>
                    <a:pt x="11331" y="9806"/>
                  </a:lnTo>
                  <a:lnTo>
                    <a:pt x="11331" y="5098"/>
                  </a:lnTo>
                  <a:lnTo>
                    <a:pt x="14981" y="1463"/>
                  </a:lnTo>
                  <a:cubicBezTo>
                    <a:pt x="15214" y="1231"/>
                    <a:pt x="15214" y="853"/>
                    <a:pt x="14981" y="621"/>
                  </a:cubicBezTo>
                  <a:cubicBezTo>
                    <a:pt x="14749" y="389"/>
                    <a:pt x="14371" y="389"/>
                    <a:pt x="14139" y="621"/>
                  </a:cubicBezTo>
                  <a:lnTo>
                    <a:pt x="11331" y="3419"/>
                  </a:lnTo>
                  <a:lnTo>
                    <a:pt x="11331" y="594"/>
                  </a:lnTo>
                  <a:cubicBezTo>
                    <a:pt x="11331" y="265"/>
                    <a:pt x="11066" y="0"/>
                    <a:pt x="10737" y="0"/>
                  </a:cubicBezTo>
                  <a:close/>
                </a:path>
              </a:pathLst>
            </a:custGeom>
            <a:solidFill>
              <a:srgbClr val="929292">
                <a:alpha val="83073"/>
              </a:srgbClr>
            </a:solidFill>
            <a:ln w="12700" cap="flat">
              <a:noFill/>
              <a:miter lim="400000"/>
            </a:ln>
            <a:effectLst/>
          </p:spPr>
          <p:txBody>
            <a:bodyPr wrap="square" lIns="0" tIns="0" rIns="0" bIns="0" numCol="1" anchor="ctr">
              <a:noAutofit/>
            </a:bodyPr>
            <a:lstStyle/>
            <a:p>
              <a:pPr>
                <a:defRPr b="0" sz="3200">
                  <a:solidFill>
                    <a:schemeClr val="accent1">
                      <a:hueOff val="118245"/>
                      <a:lumOff val="-11372"/>
                    </a:schemeClr>
                  </a:solidFill>
                  <a:latin typeface="+mn-lt"/>
                  <a:ea typeface="+mn-ea"/>
                  <a:cs typeface="+mn-cs"/>
                  <a:sym typeface="Helvetica Neue Medium"/>
                </a:defRPr>
              </a:pPr>
            </a:p>
          </p:txBody>
        </p:sp>
        <p:sp>
          <p:nvSpPr>
            <p:cNvPr id="230" name="Snowflake"/>
            <p:cNvSpPr/>
            <p:nvPr/>
          </p:nvSpPr>
          <p:spPr>
            <a:xfrm>
              <a:off x="6952977" y="2535682"/>
              <a:ext cx="169777" cy="170848"/>
            </a:xfrm>
            <a:custGeom>
              <a:avLst/>
              <a:gdLst/>
              <a:ahLst/>
              <a:cxnLst>
                <a:cxn ang="0">
                  <a:pos x="wd2" y="hd2"/>
                </a:cxn>
                <a:cxn ang="5400000">
                  <a:pos x="wd2" y="hd2"/>
                </a:cxn>
                <a:cxn ang="10800000">
                  <a:pos x="wd2" y="hd2"/>
                </a:cxn>
                <a:cxn ang="16200000">
                  <a:pos x="wd2" y="hd2"/>
                </a:cxn>
              </a:cxnLst>
              <a:rect l="0" t="0" r="r" b="b"/>
              <a:pathLst>
                <a:path w="21469" h="21600" fill="norm" stroke="1" extrusionOk="0">
                  <a:moveTo>
                    <a:pt x="10737" y="0"/>
                  </a:moveTo>
                  <a:cubicBezTo>
                    <a:pt x="10407" y="0"/>
                    <a:pt x="10142" y="265"/>
                    <a:pt x="10142" y="594"/>
                  </a:cubicBezTo>
                  <a:lnTo>
                    <a:pt x="10142" y="3412"/>
                  </a:lnTo>
                  <a:lnTo>
                    <a:pt x="7334" y="616"/>
                  </a:lnTo>
                  <a:cubicBezTo>
                    <a:pt x="7102" y="384"/>
                    <a:pt x="6724" y="384"/>
                    <a:pt x="6492" y="616"/>
                  </a:cubicBezTo>
                  <a:cubicBezTo>
                    <a:pt x="6259" y="848"/>
                    <a:pt x="6259" y="1226"/>
                    <a:pt x="6492" y="1458"/>
                  </a:cubicBezTo>
                  <a:lnTo>
                    <a:pt x="10142" y="5093"/>
                  </a:lnTo>
                  <a:lnTo>
                    <a:pt x="10142" y="9801"/>
                  </a:lnTo>
                  <a:lnTo>
                    <a:pt x="6330" y="7592"/>
                  </a:lnTo>
                  <a:lnTo>
                    <a:pt x="5011" y="2614"/>
                  </a:lnTo>
                  <a:cubicBezTo>
                    <a:pt x="4925" y="2295"/>
                    <a:pt x="4601" y="2106"/>
                    <a:pt x="4282" y="2192"/>
                  </a:cubicBezTo>
                  <a:cubicBezTo>
                    <a:pt x="3964" y="2278"/>
                    <a:pt x="3774" y="2602"/>
                    <a:pt x="3860" y="2921"/>
                  </a:cubicBezTo>
                  <a:lnTo>
                    <a:pt x="4871" y="6755"/>
                  </a:lnTo>
                  <a:lnTo>
                    <a:pt x="2203" y="5206"/>
                  </a:lnTo>
                  <a:cubicBezTo>
                    <a:pt x="1917" y="5039"/>
                    <a:pt x="1555" y="5136"/>
                    <a:pt x="1388" y="5422"/>
                  </a:cubicBezTo>
                  <a:cubicBezTo>
                    <a:pt x="1220" y="5708"/>
                    <a:pt x="1317" y="6070"/>
                    <a:pt x="1604" y="6237"/>
                  </a:cubicBezTo>
                  <a:lnTo>
                    <a:pt x="4272" y="7781"/>
                  </a:lnTo>
                  <a:lnTo>
                    <a:pt x="442" y="8807"/>
                  </a:lnTo>
                  <a:cubicBezTo>
                    <a:pt x="124" y="8893"/>
                    <a:pt x="-66" y="9217"/>
                    <a:pt x="20" y="9536"/>
                  </a:cubicBezTo>
                  <a:cubicBezTo>
                    <a:pt x="91" y="9801"/>
                    <a:pt x="333" y="9980"/>
                    <a:pt x="593" y="9980"/>
                  </a:cubicBezTo>
                  <a:cubicBezTo>
                    <a:pt x="641" y="9980"/>
                    <a:pt x="696" y="9974"/>
                    <a:pt x="750" y="9958"/>
                  </a:cubicBezTo>
                  <a:lnTo>
                    <a:pt x="5724" y="8623"/>
                  </a:lnTo>
                  <a:lnTo>
                    <a:pt x="9477" y="10800"/>
                  </a:lnTo>
                  <a:lnTo>
                    <a:pt x="5724" y="12977"/>
                  </a:lnTo>
                  <a:lnTo>
                    <a:pt x="750" y="11642"/>
                  </a:lnTo>
                  <a:cubicBezTo>
                    <a:pt x="696" y="11626"/>
                    <a:pt x="647" y="11620"/>
                    <a:pt x="593" y="11620"/>
                  </a:cubicBezTo>
                  <a:cubicBezTo>
                    <a:pt x="328" y="11620"/>
                    <a:pt x="91" y="11794"/>
                    <a:pt x="20" y="12064"/>
                  </a:cubicBezTo>
                  <a:cubicBezTo>
                    <a:pt x="-66" y="12383"/>
                    <a:pt x="124" y="12707"/>
                    <a:pt x="442" y="12793"/>
                  </a:cubicBezTo>
                  <a:lnTo>
                    <a:pt x="4272" y="13819"/>
                  </a:lnTo>
                  <a:lnTo>
                    <a:pt x="1604" y="15363"/>
                  </a:lnTo>
                  <a:cubicBezTo>
                    <a:pt x="1317" y="15530"/>
                    <a:pt x="1220" y="15892"/>
                    <a:pt x="1388" y="16178"/>
                  </a:cubicBezTo>
                  <a:cubicBezTo>
                    <a:pt x="1555" y="16464"/>
                    <a:pt x="1917" y="16561"/>
                    <a:pt x="2203" y="16394"/>
                  </a:cubicBezTo>
                  <a:lnTo>
                    <a:pt x="4871" y="14845"/>
                  </a:lnTo>
                  <a:lnTo>
                    <a:pt x="3860" y="18679"/>
                  </a:lnTo>
                  <a:cubicBezTo>
                    <a:pt x="3774" y="18998"/>
                    <a:pt x="3969" y="19322"/>
                    <a:pt x="4282" y="19408"/>
                  </a:cubicBezTo>
                  <a:cubicBezTo>
                    <a:pt x="4601" y="19494"/>
                    <a:pt x="4925" y="19299"/>
                    <a:pt x="5011" y="18986"/>
                  </a:cubicBezTo>
                  <a:lnTo>
                    <a:pt x="6325" y="14008"/>
                  </a:lnTo>
                  <a:lnTo>
                    <a:pt x="10137" y="11799"/>
                  </a:lnTo>
                  <a:lnTo>
                    <a:pt x="10137" y="16507"/>
                  </a:lnTo>
                  <a:lnTo>
                    <a:pt x="6492" y="20142"/>
                  </a:lnTo>
                  <a:cubicBezTo>
                    <a:pt x="6259" y="20374"/>
                    <a:pt x="6259" y="20752"/>
                    <a:pt x="6492" y="20984"/>
                  </a:cubicBezTo>
                  <a:cubicBezTo>
                    <a:pt x="6724" y="21216"/>
                    <a:pt x="7102" y="21216"/>
                    <a:pt x="7334" y="20984"/>
                  </a:cubicBezTo>
                  <a:lnTo>
                    <a:pt x="10142" y="18188"/>
                  </a:lnTo>
                  <a:lnTo>
                    <a:pt x="10142" y="21006"/>
                  </a:lnTo>
                  <a:cubicBezTo>
                    <a:pt x="10142" y="21335"/>
                    <a:pt x="10407" y="21600"/>
                    <a:pt x="10737" y="21600"/>
                  </a:cubicBezTo>
                  <a:cubicBezTo>
                    <a:pt x="11066" y="21600"/>
                    <a:pt x="11331" y="21335"/>
                    <a:pt x="11331" y="21006"/>
                  </a:cubicBezTo>
                  <a:lnTo>
                    <a:pt x="11331" y="18188"/>
                  </a:lnTo>
                  <a:lnTo>
                    <a:pt x="14139" y="20984"/>
                  </a:lnTo>
                  <a:cubicBezTo>
                    <a:pt x="14371" y="21216"/>
                    <a:pt x="14749" y="21216"/>
                    <a:pt x="14981" y="20984"/>
                  </a:cubicBezTo>
                  <a:cubicBezTo>
                    <a:pt x="15214" y="20752"/>
                    <a:pt x="15214" y="20374"/>
                    <a:pt x="14981" y="20142"/>
                  </a:cubicBezTo>
                  <a:lnTo>
                    <a:pt x="11331" y="16507"/>
                  </a:lnTo>
                  <a:lnTo>
                    <a:pt x="11331" y="11799"/>
                  </a:lnTo>
                  <a:lnTo>
                    <a:pt x="15143" y="14008"/>
                  </a:lnTo>
                  <a:lnTo>
                    <a:pt x="16457" y="18986"/>
                  </a:lnTo>
                  <a:cubicBezTo>
                    <a:pt x="16543" y="19305"/>
                    <a:pt x="16867" y="19494"/>
                    <a:pt x="17186" y="19408"/>
                  </a:cubicBezTo>
                  <a:cubicBezTo>
                    <a:pt x="17504" y="19322"/>
                    <a:pt x="17692" y="18998"/>
                    <a:pt x="17606" y="18679"/>
                  </a:cubicBezTo>
                  <a:lnTo>
                    <a:pt x="16597" y="14845"/>
                  </a:lnTo>
                  <a:lnTo>
                    <a:pt x="19265" y="16394"/>
                  </a:lnTo>
                  <a:cubicBezTo>
                    <a:pt x="19551" y="16561"/>
                    <a:pt x="19913" y="16464"/>
                    <a:pt x="20080" y="16178"/>
                  </a:cubicBezTo>
                  <a:cubicBezTo>
                    <a:pt x="20248" y="15892"/>
                    <a:pt x="20151" y="15530"/>
                    <a:pt x="19864" y="15363"/>
                  </a:cubicBezTo>
                  <a:lnTo>
                    <a:pt x="17196" y="13819"/>
                  </a:lnTo>
                  <a:lnTo>
                    <a:pt x="21026" y="12793"/>
                  </a:lnTo>
                  <a:cubicBezTo>
                    <a:pt x="21344" y="12707"/>
                    <a:pt x="21534" y="12383"/>
                    <a:pt x="21448" y="12064"/>
                  </a:cubicBezTo>
                  <a:cubicBezTo>
                    <a:pt x="21377" y="11799"/>
                    <a:pt x="21133" y="11620"/>
                    <a:pt x="20874" y="11620"/>
                  </a:cubicBezTo>
                  <a:cubicBezTo>
                    <a:pt x="20825" y="11620"/>
                    <a:pt x="20772" y="11626"/>
                    <a:pt x="20718" y="11642"/>
                  </a:cubicBezTo>
                  <a:lnTo>
                    <a:pt x="15743" y="12977"/>
                  </a:lnTo>
                  <a:lnTo>
                    <a:pt x="11989" y="10800"/>
                  </a:lnTo>
                  <a:lnTo>
                    <a:pt x="15743" y="8623"/>
                  </a:lnTo>
                  <a:lnTo>
                    <a:pt x="20718" y="9958"/>
                  </a:lnTo>
                  <a:cubicBezTo>
                    <a:pt x="20772" y="9974"/>
                    <a:pt x="20820" y="9980"/>
                    <a:pt x="20874" y="9980"/>
                  </a:cubicBezTo>
                  <a:cubicBezTo>
                    <a:pt x="21138" y="9980"/>
                    <a:pt x="21377" y="9806"/>
                    <a:pt x="21448" y="9536"/>
                  </a:cubicBezTo>
                  <a:cubicBezTo>
                    <a:pt x="21534" y="9217"/>
                    <a:pt x="21344" y="8893"/>
                    <a:pt x="21026" y="8807"/>
                  </a:cubicBezTo>
                  <a:lnTo>
                    <a:pt x="17196" y="7781"/>
                  </a:lnTo>
                  <a:lnTo>
                    <a:pt x="19864" y="6237"/>
                  </a:lnTo>
                  <a:cubicBezTo>
                    <a:pt x="20151" y="6070"/>
                    <a:pt x="20248" y="5708"/>
                    <a:pt x="20080" y="5422"/>
                  </a:cubicBezTo>
                  <a:cubicBezTo>
                    <a:pt x="19913" y="5136"/>
                    <a:pt x="19551" y="5039"/>
                    <a:pt x="19265" y="5206"/>
                  </a:cubicBezTo>
                  <a:lnTo>
                    <a:pt x="16602" y="6750"/>
                  </a:lnTo>
                  <a:lnTo>
                    <a:pt x="17613" y="2916"/>
                  </a:lnTo>
                  <a:cubicBezTo>
                    <a:pt x="17699" y="2597"/>
                    <a:pt x="17504" y="2273"/>
                    <a:pt x="17191" y="2187"/>
                  </a:cubicBezTo>
                  <a:cubicBezTo>
                    <a:pt x="16872" y="2101"/>
                    <a:pt x="16548" y="2296"/>
                    <a:pt x="16462" y="2609"/>
                  </a:cubicBezTo>
                  <a:lnTo>
                    <a:pt x="15149" y="7587"/>
                  </a:lnTo>
                  <a:lnTo>
                    <a:pt x="11331" y="9806"/>
                  </a:lnTo>
                  <a:lnTo>
                    <a:pt x="11331" y="5098"/>
                  </a:lnTo>
                  <a:lnTo>
                    <a:pt x="14981" y="1463"/>
                  </a:lnTo>
                  <a:cubicBezTo>
                    <a:pt x="15214" y="1231"/>
                    <a:pt x="15214" y="853"/>
                    <a:pt x="14981" y="621"/>
                  </a:cubicBezTo>
                  <a:cubicBezTo>
                    <a:pt x="14749" y="389"/>
                    <a:pt x="14371" y="389"/>
                    <a:pt x="14139" y="621"/>
                  </a:cubicBezTo>
                  <a:lnTo>
                    <a:pt x="11331" y="3419"/>
                  </a:lnTo>
                  <a:lnTo>
                    <a:pt x="11331" y="594"/>
                  </a:lnTo>
                  <a:cubicBezTo>
                    <a:pt x="11331" y="265"/>
                    <a:pt x="11066" y="0"/>
                    <a:pt x="10737" y="0"/>
                  </a:cubicBezTo>
                  <a:close/>
                </a:path>
              </a:pathLst>
            </a:custGeom>
            <a:solidFill>
              <a:srgbClr val="929292">
                <a:alpha val="83073"/>
              </a:srgbClr>
            </a:solidFill>
            <a:ln w="12700" cap="flat">
              <a:noFill/>
              <a:miter lim="400000"/>
            </a:ln>
            <a:effectLst/>
          </p:spPr>
          <p:txBody>
            <a:bodyPr wrap="square" lIns="0" tIns="0" rIns="0" bIns="0" numCol="1" anchor="ctr">
              <a:noAutofit/>
            </a:bodyPr>
            <a:lstStyle/>
            <a:p>
              <a:pPr>
                <a:defRPr b="0" sz="3200">
                  <a:solidFill>
                    <a:schemeClr val="accent1">
                      <a:hueOff val="118245"/>
                      <a:lumOff val="-11372"/>
                    </a:schemeClr>
                  </a:solidFill>
                  <a:latin typeface="+mn-lt"/>
                  <a:ea typeface="+mn-ea"/>
                  <a:cs typeface="+mn-cs"/>
                  <a:sym typeface="Helvetica Neue Medium"/>
                </a:defRPr>
              </a:pPr>
            </a:p>
          </p:txBody>
        </p:sp>
        <p:sp>
          <p:nvSpPr>
            <p:cNvPr id="231" name="Snowflake"/>
            <p:cNvSpPr/>
            <p:nvPr/>
          </p:nvSpPr>
          <p:spPr>
            <a:xfrm>
              <a:off x="6776091" y="2857887"/>
              <a:ext cx="182900" cy="184053"/>
            </a:xfrm>
            <a:custGeom>
              <a:avLst/>
              <a:gdLst/>
              <a:ahLst/>
              <a:cxnLst>
                <a:cxn ang="0">
                  <a:pos x="wd2" y="hd2"/>
                </a:cxn>
                <a:cxn ang="5400000">
                  <a:pos x="wd2" y="hd2"/>
                </a:cxn>
                <a:cxn ang="10800000">
                  <a:pos x="wd2" y="hd2"/>
                </a:cxn>
                <a:cxn ang="16200000">
                  <a:pos x="wd2" y="hd2"/>
                </a:cxn>
              </a:cxnLst>
              <a:rect l="0" t="0" r="r" b="b"/>
              <a:pathLst>
                <a:path w="21469" h="21600" fill="norm" stroke="1" extrusionOk="0">
                  <a:moveTo>
                    <a:pt x="10737" y="0"/>
                  </a:moveTo>
                  <a:cubicBezTo>
                    <a:pt x="10407" y="0"/>
                    <a:pt x="10142" y="265"/>
                    <a:pt x="10142" y="594"/>
                  </a:cubicBezTo>
                  <a:lnTo>
                    <a:pt x="10142" y="3412"/>
                  </a:lnTo>
                  <a:lnTo>
                    <a:pt x="7334" y="616"/>
                  </a:lnTo>
                  <a:cubicBezTo>
                    <a:pt x="7102" y="384"/>
                    <a:pt x="6724" y="384"/>
                    <a:pt x="6492" y="616"/>
                  </a:cubicBezTo>
                  <a:cubicBezTo>
                    <a:pt x="6259" y="848"/>
                    <a:pt x="6259" y="1226"/>
                    <a:pt x="6492" y="1458"/>
                  </a:cubicBezTo>
                  <a:lnTo>
                    <a:pt x="10142" y="5093"/>
                  </a:lnTo>
                  <a:lnTo>
                    <a:pt x="10142" y="9801"/>
                  </a:lnTo>
                  <a:lnTo>
                    <a:pt x="6330" y="7592"/>
                  </a:lnTo>
                  <a:lnTo>
                    <a:pt x="5011" y="2614"/>
                  </a:lnTo>
                  <a:cubicBezTo>
                    <a:pt x="4925" y="2295"/>
                    <a:pt x="4601" y="2106"/>
                    <a:pt x="4282" y="2192"/>
                  </a:cubicBezTo>
                  <a:cubicBezTo>
                    <a:pt x="3964" y="2278"/>
                    <a:pt x="3774" y="2602"/>
                    <a:pt x="3860" y="2921"/>
                  </a:cubicBezTo>
                  <a:lnTo>
                    <a:pt x="4871" y="6755"/>
                  </a:lnTo>
                  <a:lnTo>
                    <a:pt x="2203" y="5206"/>
                  </a:lnTo>
                  <a:cubicBezTo>
                    <a:pt x="1917" y="5039"/>
                    <a:pt x="1555" y="5136"/>
                    <a:pt x="1388" y="5422"/>
                  </a:cubicBezTo>
                  <a:cubicBezTo>
                    <a:pt x="1220" y="5708"/>
                    <a:pt x="1317" y="6070"/>
                    <a:pt x="1604" y="6237"/>
                  </a:cubicBezTo>
                  <a:lnTo>
                    <a:pt x="4272" y="7781"/>
                  </a:lnTo>
                  <a:lnTo>
                    <a:pt x="442" y="8807"/>
                  </a:lnTo>
                  <a:cubicBezTo>
                    <a:pt x="124" y="8893"/>
                    <a:pt x="-66" y="9217"/>
                    <a:pt x="20" y="9536"/>
                  </a:cubicBezTo>
                  <a:cubicBezTo>
                    <a:pt x="91" y="9801"/>
                    <a:pt x="333" y="9980"/>
                    <a:pt x="593" y="9980"/>
                  </a:cubicBezTo>
                  <a:cubicBezTo>
                    <a:pt x="641" y="9980"/>
                    <a:pt x="696" y="9974"/>
                    <a:pt x="750" y="9958"/>
                  </a:cubicBezTo>
                  <a:lnTo>
                    <a:pt x="5724" y="8623"/>
                  </a:lnTo>
                  <a:lnTo>
                    <a:pt x="9477" y="10800"/>
                  </a:lnTo>
                  <a:lnTo>
                    <a:pt x="5724" y="12977"/>
                  </a:lnTo>
                  <a:lnTo>
                    <a:pt x="750" y="11642"/>
                  </a:lnTo>
                  <a:cubicBezTo>
                    <a:pt x="696" y="11626"/>
                    <a:pt x="647" y="11620"/>
                    <a:pt x="593" y="11620"/>
                  </a:cubicBezTo>
                  <a:cubicBezTo>
                    <a:pt x="328" y="11620"/>
                    <a:pt x="91" y="11794"/>
                    <a:pt x="20" y="12064"/>
                  </a:cubicBezTo>
                  <a:cubicBezTo>
                    <a:pt x="-66" y="12383"/>
                    <a:pt x="124" y="12707"/>
                    <a:pt x="442" y="12793"/>
                  </a:cubicBezTo>
                  <a:lnTo>
                    <a:pt x="4272" y="13819"/>
                  </a:lnTo>
                  <a:lnTo>
                    <a:pt x="1604" y="15363"/>
                  </a:lnTo>
                  <a:cubicBezTo>
                    <a:pt x="1317" y="15530"/>
                    <a:pt x="1220" y="15892"/>
                    <a:pt x="1388" y="16178"/>
                  </a:cubicBezTo>
                  <a:cubicBezTo>
                    <a:pt x="1555" y="16464"/>
                    <a:pt x="1917" y="16561"/>
                    <a:pt x="2203" y="16394"/>
                  </a:cubicBezTo>
                  <a:lnTo>
                    <a:pt x="4871" y="14845"/>
                  </a:lnTo>
                  <a:lnTo>
                    <a:pt x="3860" y="18679"/>
                  </a:lnTo>
                  <a:cubicBezTo>
                    <a:pt x="3774" y="18998"/>
                    <a:pt x="3969" y="19322"/>
                    <a:pt x="4282" y="19408"/>
                  </a:cubicBezTo>
                  <a:cubicBezTo>
                    <a:pt x="4601" y="19494"/>
                    <a:pt x="4925" y="19299"/>
                    <a:pt x="5011" y="18986"/>
                  </a:cubicBezTo>
                  <a:lnTo>
                    <a:pt x="6325" y="14008"/>
                  </a:lnTo>
                  <a:lnTo>
                    <a:pt x="10137" y="11799"/>
                  </a:lnTo>
                  <a:lnTo>
                    <a:pt x="10137" y="16507"/>
                  </a:lnTo>
                  <a:lnTo>
                    <a:pt x="6492" y="20142"/>
                  </a:lnTo>
                  <a:cubicBezTo>
                    <a:pt x="6259" y="20374"/>
                    <a:pt x="6259" y="20752"/>
                    <a:pt x="6492" y="20984"/>
                  </a:cubicBezTo>
                  <a:cubicBezTo>
                    <a:pt x="6724" y="21216"/>
                    <a:pt x="7102" y="21216"/>
                    <a:pt x="7334" y="20984"/>
                  </a:cubicBezTo>
                  <a:lnTo>
                    <a:pt x="10142" y="18188"/>
                  </a:lnTo>
                  <a:lnTo>
                    <a:pt x="10142" y="21006"/>
                  </a:lnTo>
                  <a:cubicBezTo>
                    <a:pt x="10142" y="21335"/>
                    <a:pt x="10407" y="21600"/>
                    <a:pt x="10737" y="21600"/>
                  </a:cubicBezTo>
                  <a:cubicBezTo>
                    <a:pt x="11066" y="21600"/>
                    <a:pt x="11331" y="21335"/>
                    <a:pt x="11331" y="21006"/>
                  </a:cubicBezTo>
                  <a:lnTo>
                    <a:pt x="11331" y="18188"/>
                  </a:lnTo>
                  <a:lnTo>
                    <a:pt x="14139" y="20984"/>
                  </a:lnTo>
                  <a:cubicBezTo>
                    <a:pt x="14371" y="21216"/>
                    <a:pt x="14749" y="21216"/>
                    <a:pt x="14981" y="20984"/>
                  </a:cubicBezTo>
                  <a:cubicBezTo>
                    <a:pt x="15214" y="20752"/>
                    <a:pt x="15214" y="20374"/>
                    <a:pt x="14981" y="20142"/>
                  </a:cubicBezTo>
                  <a:lnTo>
                    <a:pt x="11331" y="16507"/>
                  </a:lnTo>
                  <a:lnTo>
                    <a:pt x="11331" y="11799"/>
                  </a:lnTo>
                  <a:lnTo>
                    <a:pt x="15143" y="14008"/>
                  </a:lnTo>
                  <a:lnTo>
                    <a:pt x="16457" y="18986"/>
                  </a:lnTo>
                  <a:cubicBezTo>
                    <a:pt x="16543" y="19305"/>
                    <a:pt x="16867" y="19494"/>
                    <a:pt x="17186" y="19408"/>
                  </a:cubicBezTo>
                  <a:cubicBezTo>
                    <a:pt x="17504" y="19322"/>
                    <a:pt x="17692" y="18998"/>
                    <a:pt x="17606" y="18679"/>
                  </a:cubicBezTo>
                  <a:lnTo>
                    <a:pt x="16597" y="14845"/>
                  </a:lnTo>
                  <a:lnTo>
                    <a:pt x="19265" y="16394"/>
                  </a:lnTo>
                  <a:cubicBezTo>
                    <a:pt x="19551" y="16561"/>
                    <a:pt x="19913" y="16464"/>
                    <a:pt x="20080" y="16178"/>
                  </a:cubicBezTo>
                  <a:cubicBezTo>
                    <a:pt x="20248" y="15892"/>
                    <a:pt x="20151" y="15530"/>
                    <a:pt x="19864" y="15363"/>
                  </a:cubicBezTo>
                  <a:lnTo>
                    <a:pt x="17196" y="13819"/>
                  </a:lnTo>
                  <a:lnTo>
                    <a:pt x="21026" y="12793"/>
                  </a:lnTo>
                  <a:cubicBezTo>
                    <a:pt x="21344" y="12707"/>
                    <a:pt x="21534" y="12383"/>
                    <a:pt x="21448" y="12064"/>
                  </a:cubicBezTo>
                  <a:cubicBezTo>
                    <a:pt x="21377" y="11799"/>
                    <a:pt x="21133" y="11620"/>
                    <a:pt x="20874" y="11620"/>
                  </a:cubicBezTo>
                  <a:cubicBezTo>
                    <a:pt x="20825" y="11620"/>
                    <a:pt x="20772" y="11626"/>
                    <a:pt x="20718" y="11642"/>
                  </a:cubicBezTo>
                  <a:lnTo>
                    <a:pt x="15743" y="12977"/>
                  </a:lnTo>
                  <a:lnTo>
                    <a:pt x="11989" y="10800"/>
                  </a:lnTo>
                  <a:lnTo>
                    <a:pt x="15743" y="8623"/>
                  </a:lnTo>
                  <a:lnTo>
                    <a:pt x="20718" y="9958"/>
                  </a:lnTo>
                  <a:cubicBezTo>
                    <a:pt x="20772" y="9974"/>
                    <a:pt x="20820" y="9980"/>
                    <a:pt x="20874" y="9980"/>
                  </a:cubicBezTo>
                  <a:cubicBezTo>
                    <a:pt x="21138" y="9980"/>
                    <a:pt x="21377" y="9806"/>
                    <a:pt x="21448" y="9536"/>
                  </a:cubicBezTo>
                  <a:cubicBezTo>
                    <a:pt x="21534" y="9217"/>
                    <a:pt x="21344" y="8893"/>
                    <a:pt x="21026" y="8807"/>
                  </a:cubicBezTo>
                  <a:lnTo>
                    <a:pt x="17196" y="7781"/>
                  </a:lnTo>
                  <a:lnTo>
                    <a:pt x="19864" y="6237"/>
                  </a:lnTo>
                  <a:cubicBezTo>
                    <a:pt x="20151" y="6070"/>
                    <a:pt x="20248" y="5708"/>
                    <a:pt x="20080" y="5422"/>
                  </a:cubicBezTo>
                  <a:cubicBezTo>
                    <a:pt x="19913" y="5136"/>
                    <a:pt x="19551" y="5039"/>
                    <a:pt x="19265" y="5206"/>
                  </a:cubicBezTo>
                  <a:lnTo>
                    <a:pt x="16602" y="6750"/>
                  </a:lnTo>
                  <a:lnTo>
                    <a:pt x="17613" y="2916"/>
                  </a:lnTo>
                  <a:cubicBezTo>
                    <a:pt x="17699" y="2597"/>
                    <a:pt x="17504" y="2273"/>
                    <a:pt x="17191" y="2187"/>
                  </a:cubicBezTo>
                  <a:cubicBezTo>
                    <a:pt x="16872" y="2101"/>
                    <a:pt x="16548" y="2296"/>
                    <a:pt x="16462" y="2609"/>
                  </a:cubicBezTo>
                  <a:lnTo>
                    <a:pt x="15149" y="7587"/>
                  </a:lnTo>
                  <a:lnTo>
                    <a:pt x="11331" y="9806"/>
                  </a:lnTo>
                  <a:lnTo>
                    <a:pt x="11331" y="5098"/>
                  </a:lnTo>
                  <a:lnTo>
                    <a:pt x="14981" y="1463"/>
                  </a:lnTo>
                  <a:cubicBezTo>
                    <a:pt x="15214" y="1231"/>
                    <a:pt x="15214" y="853"/>
                    <a:pt x="14981" y="621"/>
                  </a:cubicBezTo>
                  <a:cubicBezTo>
                    <a:pt x="14749" y="389"/>
                    <a:pt x="14371" y="389"/>
                    <a:pt x="14139" y="621"/>
                  </a:cubicBezTo>
                  <a:lnTo>
                    <a:pt x="11331" y="3419"/>
                  </a:lnTo>
                  <a:lnTo>
                    <a:pt x="11331" y="594"/>
                  </a:lnTo>
                  <a:cubicBezTo>
                    <a:pt x="11331" y="265"/>
                    <a:pt x="11066" y="0"/>
                    <a:pt x="10737" y="0"/>
                  </a:cubicBezTo>
                  <a:close/>
                </a:path>
              </a:pathLst>
            </a:custGeom>
            <a:solidFill>
              <a:srgbClr val="929292">
                <a:alpha val="83073"/>
              </a:srgbClr>
            </a:solidFill>
            <a:ln w="12700" cap="flat">
              <a:noFill/>
              <a:miter lim="400000"/>
            </a:ln>
            <a:effectLst/>
          </p:spPr>
          <p:txBody>
            <a:bodyPr wrap="square" lIns="0" tIns="0" rIns="0" bIns="0" numCol="1" anchor="ctr">
              <a:noAutofit/>
            </a:bodyPr>
            <a:lstStyle/>
            <a:p>
              <a:pPr>
                <a:defRPr b="0" sz="3200">
                  <a:solidFill>
                    <a:schemeClr val="accent1">
                      <a:hueOff val="118245"/>
                      <a:lumOff val="-11372"/>
                    </a:schemeClr>
                  </a:solidFill>
                  <a:latin typeface="+mn-lt"/>
                  <a:ea typeface="+mn-ea"/>
                  <a:cs typeface="+mn-cs"/>
                  <a:sym typeface="Helvetica Neue Medium"/>
                </a:defRPr>
              </a:pPr>
            </a:p>
          </p:txBody>
        </p:sp>
        <p:sp>
          <p:nvSpPr>
            <p:cNvPr id="232" name="Snowflake"/>
            <p:cNvSpPr/>
            <p:nvPr/>
          </p:nvSpPr>
          <p:spPr>
            <a:xfrm>
              <a:off x="6588250" y="3093165"/>
              <a:ext cx="182899" cy="184053"/>
            </a:xfrm>
            <a:custGeom>
              <a:avLst/>
              <a:gdLst/>
              <a:ahLst/>
              <a:cxnLst>
                <a:cxn ang="0">
                  <a:pos x="wd2" y="hd2"/>
                </a:cxn>
                <a:cxn ang="5400000">
                  <a:pos x="wd2" y="hd2"/>
                </a:cxn>
                <a:cxn ang="10800000">
                  <a:pos x="wd2" y="hd2"/>
                </a:cxn>
                <a:cxn ang="16200000">
                  <a:pos x="wd2" y="hd2"/>
                </a:cxn>
              </a:cxnLst>
              <a:rect l="0" t="0" r="r" b="b"/>
              <a:pathLst>
                <a:path w="21469" h="21600" fill="norm" stroke="1" extrusionOk="0">
                  <a:moveTo>
                    <a:pt x="10737" y="0"/>
                  </a:moveTo>
                  <a:cubicBezTo>
                    <a:pt x="10407" y="0"/>
                    <a:pt x="10142" y="265"/>
                    <a:pt x="10142" y="594"/>
                  </a:cubicBezTo>
                  <a:lnTo>
                    <a:pt x="10142" y="3412"/>
                  </a:lnTo>
                  <a:lnTo>
                    <a:pt x="7334" y="616"/>
                  </a:lnTo>
                  <a:cubicBezTo>
                    <a:pt x="7102" y="384"/>
                    <a:pt x="6724" y="384"/>
                    <a:pt x="6492" y="616"/>
                  </a:cubicBezTo>
                  <a:cubicBezTo>
                    <a:pt x="6259" y="848"/>
                    <a:pt x="6259" y="1226"/>
                    <a:pt x="6492" y="1458"/>
                  </a:cubicBezTo>
                  <a:lnTo>
                    <a:pt x="10142" y="5093"/>
                  </a:lnTo>
                  <a:lnTo>
                    <a:pt x="10142" y="9801"/>
                  </a:lnTo>
                  <a:lnTo>
                    <a:pt x="6330" y="7592"/>
                  </a:lnTo>
                  <a:lnTo>
                    <a:pt x="5011" y="2614"/>
                  </a:lnTo>
                  <a:cubicBezTo>
                    <a:pt x="4925" y="2295"/>
                    <a:pt x="4601" y="2106"/>
                    <a:pt x="4282" y="2192"/>
                  </a:cubicBezTo>
                  <a:cubicBezTo>
                    <a:pt x="3964" y="2278"/>
                    <a:pt x="3774" y="2602"/>
                    <a:pt x="3860" y="2921"/>
                  </a:cubicBezTo>
                  <a:lnTo>
                    <a:pt x="4871" y="6755"/>
                  </a:lnTo>
                  <a:lnTo>
                    <a:pt x="2203" y="5206"/>
                  </a:lnTo>
                  <a:cubicBezTo>
                    <a:pt x="1917" y="5039"/>
                    <a:pt x="1555" y="5136"/>
                    <a:pt x="1388" y="5422"/>
                  </a:cubicBezTo>
                  <a:cubicBezTo>
                    <a:pt x="1220" y="5708"/>
                    <a:pt x="1317" y="6070"/>
                    <a:pt x="1604" y="6237"/>
                  </a:cubicBezTo>
                  <a:lnTo>
                    <a:pt x="4272" y="7781"/>
                  </a:lnTo>
                  <a:lnTo>
                    <a:pt x="442" y="8807"/>
                  </a:lnTo>
                  <a:cubicBezTo>
                    <a:pt x="124" y="8893"/>
                    <a:pt x="-66" y="9217"/>
                    <a:pt x="20" y="9536"/>
                  </a:cubicBezTo>
                  <a:cubicBezTo>
                    <a:pt x="91" y="9801"/>
                    <a:pt x="333" y="9980"/>
                    <a:pt x="593" y="9980"/>
                  </a:cubicBezTo>
                  <a:cubicBezTo>
                    <a:pt x="641" y="9980"/>
                    <a:pt x="696" y="9974"/>
                    <a:pt x="750" y="9958"/>
                  </a:cubicBezTo>
                  <a:lnTo>
                    <a:pt x="5724" y="8623"/>
                  </a:lnTo>
                  <a:lnTo>
                    <a:pt x="9477" y="10800"/>
                  </a:lnTo>
                  <a:lnTo>
                    <a:pt x="5724" y="12977"/>
                  </a:lnTo>
                  <a:lnTo>
                    <a:pt x="750" y="11642"/>
                  </a:lnTo>
                  <a:cubicBezTo>
                    <a:pt x="696" y="11626"/>
                    <a:pt x="647" y="11620"/>
                    <a:pt x="593" y="11620"/>
                  </a:cubicBezTo>
                  <a:cubicBezTo>
                    <a:pt x="328" y="11620"/>
                    <a:pt x="91" y="11794"/>
                    <a:pt x="20" y="12064"/>
                  </a:cubicBezTo>
                  <a:cubicBezTo>
                    <a:pt x="-66" y="12383"/>
                    <a:pt x="124" y="12707"/>
                    <a:pt x="442" y="12793"/>
                  </a:cubicBezTo>
                  <a:lnTo>
                    <a:pt x="4272" y="13819"/>
                  </a:lnTo>
                  <a:lnTo>
                    <a:pt x="1604" y="15363"/>
                  </a:lnTo>
                  <a:cubicBezTo>
                    <a:pt x="1317" y="15530"/>
                    <a:pt x="1220" y="15892"/>
                    <a:pt x="1388" y="16178"/>
                  </a:cubicBezTo>
                  <a:cubicBezTo>
                    <a:pt x="1555" y="16464"/>
                    <a:pt x="1917" y="16561"/>
                    <a:pt x="2203" y="16394"/>
                  </a:cubicBezTo>
                  <a:lnTo>
                    <a:pt x="4871" y="14845"/>
                  </a:lnTo>
                  <a:lnTo>
                    <a:pt x="3860" y="18679"/>
                  </a:lnTo>
                  <a:cubicBezTo>
                    <a:pt x="3774" y="18998"/>
                    <a:pt x="3969" y="19322"/>
                    <a:pt x="4282" y="19408"/>
                  </a:cubicBezTo>
                  <a:cubicBezTo>
                    <a:pt x="4601" y="19494"/>
                    <a:pt x="4925" y="19299"/>
                    <a:pt x="5011" y="18986"/>
                  </a:cubicBezTo>
                  <a:lnTo>
                    <a:pt x="6325" y="14008"/>
                  </a:lnTo>
                  <a:lnTo>
                    <a:pt x="10137" y="11799"/>
                  </a:lnTo>
                  <a:lnTo>
                    <a:pt x="10137" y="16507"/>
                  </a:lnTo>
                  <a:lnTo>
                    <a:pt x="6492" y="20142"/>
                  </a:lnTo>
                  <a:cubicBezTo>
                    <a:pt x="6259" y="20374"/>
                    <a:pt x="6259" y="20752"/>
                    <a:pt x="6492" y="20984"/>
                  </a:cubicBezTo>
                  <a:cubicBezTo>
                    <a:pt x="6724" y="21216"/>
                    <a:pt x="7102" y="21216"/>
                    <a:pt x="7334" y="20984"/>
                  </a:cubicBezTo>
                  <a:lnTo>
                    <a:pt x="10142" y="18188"/>
                  </a:lnTo>
                  <a:lnTo>
                    <a:pt x="10142" y="21006"/>
                  </a:lnTo>
                  <a:cubicBezTo>
                    <a:pt x="10142" y="21335"/>
                    <a:pt x="10407" y="21600"/>
                    <a:pt x="10737" y="21600"/>
                  </a:cubicBezTo>
                  <a:cubicBezTo>
                    <a:pt x="11066" y="21600"/>
                    <a:pt x="11331" y="21335"/>
                    <a:pt x="11331" y="21006"/>
                  </a:cubicBezTo>
                  <a:lnTo>
                    <a:pt x="11331" y="18188"/>
                  </a:lnTo>
                  <a:lnTo>
                    <a:pt x="14139" y="20984"/>
                  </a:lnTo>
                  <a:cubicBezTo>
                    <a:pt x="14371" y="21216"/>
                    <a:pt x="14749" y="21216"/>
                    <a:pt x="14981" y="20984"/>
                  </a:cubicBezTo>
                  <a:cubicBezTo>
                    <a:pt x="15214" y="20752"/>
                    <a:pt x="15214" y="20374"/>
                    <a:pt x="14981" y="20142"/>
                  </a:cubicBezTo>
                  <a:lnTo>
                    <a:pt x="11331" y="16507"/>
                  </a:lnTo>
                  <a:lnTo>
                    <a:pt x="11331" y="11799"/>
                  </a:lnTo>
                  <a:lnTo>
                    <a:pt x="15143" y="14008"/>
                  </a:lnTo>
                  <a:lnTo>
                    <a:pt x="16457" y="18986"/>
                  </a:lnTo>
                  <a:cubicBezTo>
                    <a:pt x="16543" y="19305"/>
                    <a:pt x="16867" y="19494"/>
                    <a:pt x="17186" y="19408"/>
                  </a:cubicBezTo>
                  <a:cubicBezTo>
                    <a:pt x="17504" y="19322"/>
                    <a:pt x="17692" y="18998"/>
                    <a:pt x="17606" y="18679"/>
                  </a:cubicBezTo>
                  <a:lnTo>
                    <a:pt x="16597" y="14845"/>
                  </a:lnTo>
                  <a:lnTo>
                    <a:pt x="19265" y="16394"/>
                  </a:lnTo>
                  <a:cubicBezTo>
                    <a:pt x="19551" y="16561"/>
                    <a:pt x="19913" y="16464"/>
                    <a:pt x="20080" y="16178"/>
                  </a:cubicBezTo>
                  <a:cubicBezTo>
                    <a:pt x="20248" y="15892"/>
                    <a:pt x="20151" y="15530"/>
                    <a:pt x="19864" y="15363"/>
                  </a:cubicBezTo>
                  <a:lnTo>
                    <a:pt x="17196" y="13819"/>
                  </a:lnTo>
                  <a:lnTo>
                    <a:pt x="21026" y="12793"/>
                  </a:lnTo>
                  <a:cubicBezTo>
                    <a:pt x="21344" y="12707"/>
                    <a:pt x="21534" y="12383"/>
                    <a:pt x="21448" y="12064"/>
                  </a:cubicBezTo>
                  <a:cubicBezTo>
                    <a:pt x="21377" y="11799"/>
                    <a:pt x="21133" y="11620"/>
                    <a:pt x="20874" y="11620"/>
                  </a:cubicBezTo>
                  <a:cubicBezTo>
                    <a:pt x="20825" y="11620"/>
                    <a:pt x="20772" y="11626"/>
                    <a:pt x="20718" y="11642"/>
                  </a:cubicBezTo>
                  <a:lnTo>
                    <a:pt x="15743" y="12977"/>
                  </a:lnTo>
                  <a:lnTo>
                    <a:pt x="11989" y="10800"/>
                  </a:lnTo>
                  <a:lnTo>
                    <a:pt x="15743" y="8623"/>
                  </a:lnTo>
                  <a:lnTo>
                    <a:pt x="20718" y="9958"/>
                  </a:lnTo>
                  <a:cubicBezTo>
                    <a:pt x="20772" y="9974"/>
                    <a:pt x="20820" y="9980"/>
                    <a:pt x="20874" y="9980"/>
                  </a:cubicBezTo>
                  <a:cubicBezTo>
                    <a:pt x="21138" y="9980"/>
                    <a:pt x="21377" y="9806"/>
                    <a:pt x="21448" y="9536"/>
                  </a:cubicBezTo>
                  <a:cubicBezTo>
                    <a:pt x="21534" y="9217"/>
                    <a:pt x="21344" y="8893"/>
                    <a:pt x="21026" y="8807"/>
                  </a:cubicBezTo>
                  <a:lnTo>
                    <a:pt x="17196" y="7781"/>
                  </a:lnTo>
                  <a:lnTo>
                    <a:pt x="19864" y="6237"/>
                  </a:lnTo>
                  <a:cubicBezTo>
                    <a:pt x="20151" y="6070"/>
                    <a:pt x="20248" y="5708"/>
                    <a:pt x="20080" y="5422"/>
                  </a:cubicBezTo>
                  <a:cubicBezTo>
                    <a:pt x="19913" y="5136"/>
                    <a:pt x="19551" y="5039"/>
                    <a:pt x="19265" y="5206"/>
                  </a:cubicBezTo>
                  <a:lnTo>
                    <a:pt x="16602" y="6750"/>
                  </a:lnTo>
                  <a:lnTo>
                    <a:pt x="17613" y="2916"/>
                  </a:lnTo>
                  <a:cubicBezTo>
                    <a:pt x="17699" y="2597"/>
                    <a:pt x="17504" y="2273"/>
                    <a:pt x="17191" y="2187"/>
                  </a:cubicBezTo>
                  <a:cubicBezTo>
                    <a:pt x="16872" y="2101"/>
                    <a:pt x="16548" y="2296"/>
                    <a:pt x="16462" y="2609"/>
                  </a:cubicBezTo>
                  <a:lnTo>
                    <a:pt x="15149" y="7587"/>
                  </a:lnTo>
                  <a:lnTo>
                    <a:pt x="11331" y="9806"/>
                  </a:lnTo>
                  <a:lnTo>
                    <a:pt x="11331" y="5098"/>
                  </a:lnTo>
                  <a:lnTo>
                    <a:pt x="14981" y="1463"/>
                  </a:lnTo>
                  <a:cubicBezTo>
                    <a:pt x="15214" y="1231"/>
                    <a:pt x="15214" y="853"/>
                    <a:pt x="14981" y="621"/>
                  </a:cubicBezTo>
                  <a:cubicBezTo>
                    <a:pt x="14749" y="389"/>
                    <a:pt x="14371" y="389"/>
                    <a:pt x="14139" y="621"/>
                  </a:cubicBezTo>
                  <a:lnTo>
                    <a:pt x="11331" y="3419"/>
                  </a:lnTo>
                  <a:lnTo>
                    <a:pt x="11331" y="594"/>
                  </a:lnTo>
                  <a:cubicBezTo>
                    <a:pt x="11331" y="265"/>
                    <a:pt x="11066" y="0"/>
                    <a:pt x="10737" y="0"/>
                  </a:cubicBezTo>
                  <a:close/>
                </a:path>
              </a:pathLst>
            </a:custGeom>
            <a:solidFill>
              <a:srgbClr val="929292">
                <a:alpha val="83073"/>
              </a:srgbClr>
            </a:solidFill>
            <a:ln w="12700" cap="flat">
              <a:noFill/>
              <a:miter lim="400000"/>
            </a:ln>
            <a:effectLst/>
          </p:spPr>
          <p:txBody>
            <a:bodyPr wrap="square" lIns="0" tIns="0" rIns="0" bIns="0" numCol="1" anchor="ctr">
              <a:noAutofit/>
            </a:bodyPr>
            <a:lstStyle/>
            <a:p>
              <a:pPr>
                <a:defRPr b="0" sz="3200">
                  <a:solidFill>
                    <a:schemeClr val="accent1">
                      <a:hueOff val="118245"/>
                      <a:lumOff val="-11372"/>
                    </a:schemeClr>
                  </a:solidFill>
                  <a:latin typeface="+mn-lt"/>
                  <a:ea typeface="+mn-ea"/>
                  <a:cs typeface="+mn-cs"/>
                  <a:sym typeface="Helvetica Neue Medium"/>
                </a:defRPr>
              </a:pPr>
            </a:p>
          </p:txBody>
        </p:sp>
        <p:sp>
          <p:nvSpPr>
            <p:cNvPr id="233" name="Snowflake"/>
            <p:cNvSpPr/>
            <p:nvPr/>
          </p:nvSpPr>
          <p:spPr>
            <a:xfrm>
              <a:off x="7246647" y="2152265"/>
              <a:ext cx="182899" cy="184053"/>
            </a:xfrm>
            <a:custGeom>
              <a:avLst/>
              <a:gdLst/>
              <a:ahLst/>
              <a:cxnLst>
                <a:cxn ang="0">
                  <a:pos x="wd2" y="hd2"/>
                </a:cxn>
                <a:cxn ang="5400000">
                  <a:pos x="wd2" y="hd2"/>
                </a:cxn>
                <a:cxn ang="10800000">
                  <a:pos x="wd2" y="hd2"/>
                </a:cxn>
                <a:cxn ang="16200000">
                  <a:pos x="wd2" y="hd2"/>
                </a:cxn>
              </a:cxnLst>
              <a:rect l="0" t="0" r="r" b="b"/>
              <a:pathLst>
                <a:path w="21469" h="21600" fill="norm" stroke="1" extrusionOk="0">
                  <a:moveTo>
                    <a:pt x="10737" y="0"/>
                  </a:moveTo>
                  <a:cubicBezTo>
                    <a:pt x="10407" y="0"/>
                    <a:pt x="10142" y="265"/>
                    <a:pt x="10142" y="594"/>
                  </a:cubicBezTo>
                  <a:lnTo>
                    <a:pt x="10142" y="3412"/>
                  </a:lnTo>
                  <a:lnTo>
                    <a:pt x="7334" y="616"/>
                  </a:lnTo>
                  <a:cubicBezTo>
                    <a:pt x="7102" y="384"/>
                    <a:pt x="6724" y="384"/>
                    <a:pt x="6492" y="616"/>
                  </a:cubicBezTo>
                  <a:cubicBezTo>
                    <a:pt x="6259" y="848"/>
                    <a:pt x="6259" y="1226"/>
                    <a:pt x="6492" y="1458"/>
                  </a:cubicBezTo>
                  <a:lnTo>
                    <a:pt x="10142" y="5093"/>
                  </a:lnTo>
                  <a:lnTo>
                    <a:pt x="10142" y="9801"/>
                  </a:lnTo>
                  <a:lnTo>
                    <a:pt x="6330" y="7592"/>
                  </a:lnTo>
                  <a:lnTo>
                    <a:pt x="5011" y="2614"/>
                  </a:lnTo>
                  <a:cubicBezTo>
                    <a:pt x="4925" y="2295"/>
                    <a:pt x="4601" y="2106"/>
                    <a:pt x="4282" y="2192"/>
                  </a:cubicBezTo>
                  <a:cubicBezTo>
                    <a:pt x="3964" y="2278"/>
                    <a:pt x="3774" y="2602"/>
                    <a:pt x="3860" y="2921"/>
                  </a:cubicBezTo>
                  <a:lnTo>
                    <a:pt x="4871" y="6755"/>
                  </a:lnTo>
                  <a:lnTo>
                    <a:pt x="2203" y="5206"/>
                  </a:lnTo>
                  <a:cubicBezTo>
                    <a:pt x="1917" y="5039"/>
                    <a:pt x="1555" y="5136"/>
                    <a:pt x="1388" y="5422"/>
                  </a:cubicBezTo>
                  <a:cubicBezTo>
                    <a:pt x="1220" y="5708"/>
                    <a:pt x="1317" y="6070"/>
                    <a:pt x="1604" y="6237"/>
                  </a:cubicBezTo>
                  <a:lnTo>
                    <a:pt x="4272" y="7781"/>
                  </a:lnTo>
                  <a:lnTo>
                    <a:pt x="442" y="8807"/>
                  </a:lnTo>
                  <a:cubicBezTo>
                    <a:pt x="124" y="8893"/>
                    <a:pt x="-66" y="9217"/>
                    <a:pt x="20" y="9536"/>
                  </a:cubicBezTo>
                  <a:cubicBezTo>
                    <a:pt x="91" y="9801"/>
                    <a:pt x="333" y="9980"/>
                    <a:pt x="593" y="9980"/>
                  </a:cubicBezTo>
                  <a:cubicBezTo>
                    <a:pt x="641" y="9980"/>
                    <a:pt x="696" y="9974"/>
                    <a:pt x="750" y="9958"/>
                  </a:cubicBezTo>
                  <a:lnTo>
                    <a:pt x="5724" y="8623"/>
                  </a:lnTo>
                  <a:lnTo>
                    <a:pt x="9477" y="10800"/>
                  </a:lnTo>
                  <a:lnTo>
                    <a:pt x="5724" y="12977"/>
                  </a:lnTo>
                  <a:lnTo>
                    <a:pt x="750" y="11642"/>
                  </a:lnTo>
                  <a:cubicBezTo>
                    <a:pt x="696" y="11626"/>
                    <a:pt x="647" y="11620"/>
                    <a:pt x="593" y="11620"/>
                  </a:cubicBezTo>
                  <a:cubicBezTo>
                    <a:pt x="328" y="11620"/>
                    <a:pt x="91" y="11794"/>
                    <a:pt x="20" y="12064"/>
                  </a:cubicBezTo>
                  <a:cubicBezTo>
                    <a:pt x="-66" y="12383"/>
                    <a:pt x="124" y="12707"/>
                    <a:pt x="442" y="12793"/>
                  </a:cubicBezTo>
                  <a:lnTo>
                    <a:pt x="4272" y="13819"/>
                  </a:lnTo>
                  <a:lnTo>
                    <a:pt x="1604" y="15363"/>
                  </a:lnTo>
                  <a:cubicBezTo>
                    <a:pt x="1317" y="15530"/>
                    <a:pt x="1220" y="15892"/>
                    <a:pt x="1388" y="16178"/>
                  </a:cubicBezTo>
                  <a:cubicBezTo>
                    <a:pt x="1555" y="16464"/>
                    <a:pt x="1917" y="16561"/>
                    <a:pt x="2203" y="16394"/>
                  </a:cubicBezTo>
                  <a:lnTo>
                    <a:pt x="4871" y="14845"/>
                  </a:lnTo>
                  <a:lnTo>
                    <a:pt x="3860" y="18679"/>
                  </a:lnTo>
                  <a:cubicBezTo>
                    <a:pt x="3774" y="18998"/>
                    <a:pt x="3969" y="19322"/>
                    <a:pt x="4282" y="19408"/>
                  </a:cubicBezTo>
                  <a:cubicBezTo>
                    <a:pt x="4601" y="19494"/>
                    <a:pt x="4925" y="19299"/>
                    <a:pt x="5011" y="18986"/>
                  </a:cubicBezTo>
                  <a:lnTo>
                    <a:pt x="6325" y="14008"/>
                  </a:lnTo>
                  <a:lnTo>
                    <a:pt x="10137" y="11799"/>
                  </a:lnTo>
                  <a:lnTo>
                    <a:pt x="10137" y="16507"/>
                  </a:lnTo>
                  <a:lnTo>
                    <a:pt x="6492" y="20142"/>
                  </a:lnTo>
                  <a:cubicBezTo>
                    <a:pt x="6259" y="20374"/>
                    <a:pt x="6259" y="20752"/>
                    <a:pt x="6492" y="20984"/>
                  </a:cubicBezTo>
                  <a:cubicBezTo>
                    <a:pt x="6724" y="21216"/>
                    <a:pt x="7102" y="21216"/>
                    <a:pt x="7334" y="20984"/>
                  </a:cubicBezTo>
                  <a:lnTo>
                    <a:pt x="10142" y="18188"/>
                  </a:lnTo>
                  <a:lnTo>
                    <a:pt x="10142" y="21006"/>
                  </a:lnTo>
                  <a:cubicBezTo>
                    <a:pt x="10142" y="21335"/>
                    <a:pt x="10407" y="21600"/>
                    <a:pt x="10737" y="21600"/>
                  </a:cubicBezTo>
                  <a:cubicBezTo>
                    <a:pt x="11066" y="21600"/>
                    <a:pt x="11331" y="21335"/>
                    <a:pt x="11331" y="21006"/>
                  </a:cubicBezTo>
                  <a:lnTo>
                    <a:pt x="11331" y="18188"/>
                  </a:lnTo>
                  <a:lnTo>
                    <a:pt x="14139" y="20984"/>
                  </a:lnTo>
                  <a:cubicBezTo>
                    <a:pt x="14371" y="21216"/>
                    <a:pt x="14749" y="21216"/>
                    <a:pt x="14981" y="20984"/>
                  </a:cubicBezTo>
                  <a:cubicBezTo>
                    <a:pt x="15214" y="20752"/>
                    <a:pt x="15214" y="20374"/>
                    <a:pt x="14981" y="20142"/>
                  </a:cubicBezTo>
                  <a:lnTo>
                    <a:pt x="11331" y="16507"/>
                  </a:lnTo>
                  <a:lnTo>
                    <a:pt x="11331" y="11799"/>
                  </a:lnTo>
                  <a:lnTo>
                    <a:pt x="15143" y="14008"/>
                  </a:lnTo>
                  <a:lnTo>
                    <a:pt x="16457" y="18986"/>
                  </a:lnTo>
                  <a:cubicBezTo>
                    <a:pt x="16543" y="19305"/>
                    <a:pt x="16867" y="19494"/>
                    <a:pt x="17186" y="19408"/>
                  </a:cubicBezTo>
                  <a:cubicBezTo>
                    <a:pt x="17504" y="19322"/>
                    <a:pt x="17692" y="18998"/>
                    <a:pt x="17606" y="18679"/>
                  </a:cubicBezTo>
                  <a:lnTo>
                    <a:pt x="16597" y="14845"/>
                  </a:lnTo>
                  <a:lnTo>
                    <a:pt x="19265" y="16394"/>
                  </a:lnTo>
                  <a:cubicBezTo>
                    <a:pt x="19551" y="16561"/>
                    <a:pt x="19913" y="16464"/>
                    <a:pt x="20080" y="16178"/>
                  </a:cubicBezTo>
                  <a:cubicBezTo>
                    <a:pt x="20248" y="15892"/>
                    <a:pt x="20151" y="15530"/>
                    <a:pt x="19864" y="15363"/>
                  </a:cubicBezTo>
                  <a:lnTo>
                    <a:pt x="17196" y="13819"/>
                  </a:lnTo>
                  <a:lnTo>
                    <a:pt x="21026" y="12793"/>
                  </a:lnTo>
                  <a:cubicBezTo>
                    <a:pt x="21344" y="12707"/>
                    <a:pt x="21534" y="12383"/>
                    <a:pt x="21448" y="12064"/>
                  </a:cubicBezTo>
                  <a:cubicBezTo>
                    <a:pt x="21377" y="11799"/>
                    <a:pt x="21133" y="11620"/>
                    <a:pt x="20874" y="11620"/>
                  </a:cubicBezTo>
                  <a:cubicBezTo>
                    <a:pt x="20825" y="11620"/>
                    <a:pt x="20772" y="11626"/>
                    <a:pt x="20718" y="11642"/>
                  </a:cubicBezTo>
                  <a:lnTo>
                    <a:pt x="15743" y="12977"/>
                  </a:lnTo>
                  <a:lnTo>
                    <a:pt x="11989" y="10800"/>
                  </a:lnTo>
                  <a:lnTo>
                    <a:pt x="15743" y="8623"/>
                  </a:lnTo>
                  <a:lnTo>
                    <a:pt x="20718" y="9958"/>
                  </a:lnTo>
                  <a:cubicBezTo>
                    <a:pt x="20772" y="9974"/>
                    <a:pt x="20820" y="9980"/>
                    <a:pt x="20874" y="9980"/>
                  </a:cubicBezTo>
                  <a:cubicBezTo>
                    <a:pt x="21138" y="9980"/>
                    <a:pt x="21377" y="9806"/>
                    <a:pt x="21448" y="9536"/>
                  </a:cubicBezTo>
                  <a:cubicBezTo>
                    <a:pt x="21534" y="9217"/>
                    <a:pt x="21344" y="8893"/>
                    <a:pt x="21026" y="8807"/>
                  </a:cubicBezTo>
                  <a:lnTo>
                    <a:pt x="17196" y="7781"/>
                  </a:lnTo>
                  <a:lnTo>
                    <a:pt x="19864" y="6237"/>
                  </a:lnTo>
                  <a:cubicBezTo>
                    <a:pt x="20151" y="6070"/>
                    <a:pt x="20248" y="5708"/>
                    <a:pt x="20080" y="5422"/>
                  </a:cubicBezTo>
                  <a:cubicBezTo>
                    <a:pt x="19913" y="5136"/>
                    <a:pt x="19551" y="5039"/>
                    <a:pt x="19265" y="5206"/>
                  </a:cubicBezTo>
                  <a:lnTo>
                    <a:pt x="16602" y="6750"/>
                  </a:lnTo>
                  <a:lnTo>
                    <a:pt x="17613" y="2916"/>
                  </a:lnTo>
                  <a:cubicBezTo>
                    <a:pt x="17699" y="2597"/>
                    <a:pt x="17504" y="2273"/>
                    <a:pt x="17191" y="2187"/>
                  </a:cubicBezTo>
                  <a:cubicBezTo>
                    <a:pt x="16872" y="2101"/>
                    <a:pt x="16548" y="2296"/>
                    <a:pt x="16462" y="2609"/>
                  </a:cubicBezTo>
                  <a:lnTo>
                    <a:pt x="15149" y="7587"/>
                  </a:lnTo>
                  <a:lnTo>
                    <a:pt x="11331" y="9806"/>
                  </a:lnTo>
                  <a:lnTo>
                    <a:pt x="11331" y="5098"/>
                  </a:lnTo>
                  <a:lnTo>
                    <a:pt x="14981" y="1463"/>
                  </a:lnTo>
                  <a:cubicBezTo>
                    <a:pt x="15214" y="1231"/>
                    <a:pt x="15214" y="853"/>
                    <a:pt x="14981" y="621"/>
                  </a:cubicBezTo>
                  <a:cubicBezTo>
                    <a:pt x="14749" y="389"/>
                    <a:pt x="14371" y="389"/>
                    <a:pt x="14139" y="621"/>
                  </a:cubicBezTo>
                  <a:lnTo>
                    <a:pt x="11331" y="3419"/>
                  </a:lnTo>
                  <a:lnTo>
                    <a:pt x="11331" y="594"/>
                  </a:lnTo>
                  <a:cubicBezTo>
                    <a:pt x="11331" y="265"/>
                    <a:pt x="11066" y="0"/>
                    <a:pt x="10737" y="0"/>
                  </a:cubicBezTo>
                  <a:close/>
                </a:path>
              </a:pathLst>
            </a:custGeom>
            <a:solidFill>
              <a:srgbClr val="929292">
                <a:alpha val="83073"/>
              </a:srgbClr>
            </a:solidFill>
            <a:ln w="12700" cap="flat">
              <a:noFill/>
              <a:miter lim="400000"/>
            </a:ln>
            <a:effectLst/>
          </p:spPr>
          <p:txBody>
            <a:bodyPr wrap="square" lIns="0" tIns="0" rIns="0" bIns="0" numCol="1" anchor="ctr">
              <a:noAutofit/>
            </a:bodyPr>
            <a:lstStyle/>
            <a:p>
              <a:pPr>
                <a:defRPr b="0" sz="3200">
                  <a:solidFill>
                    <a:schemeClr val="accent1">
                      <a:hueOff val="118245"/>
                      <a:lumOff val="-11372"/>
                    </a:schemeClr>
                  </a:solidFill>
                  <a:latin typeface="+mn-lt"/>
                  <a:ea typeface="+mn-ea"/>
                  <a:cs typeface="+mn-cs"/>
                  <a:sym typeface="Helvetica Neue Medium"/>
                </a:defRPr>
              </a:pPr>
            </a:p>
          </p:txBody>
        </p:sp>
        <p:sp>
          <p:nvSpPr>
            <p:cNvPr id="234" name="Snowflake"/>
            <p:cNvSpPr/>
            <p:nvPr/>
          </p:nvSpPr>
          <p:spPr>
            <a:xfrm>
              <a:off x="7717203" y="1969735"/>
              <a:ext cx="182899" cy="184053"/>
            </a:xfrm>
            <a:custGeom>
              <a:avLst/>
              <a:gdLst/>
              <a:ahLst/>
              <a:cxnLst>
                <a:cxn ang="0">
                  <a:pos x="wd2" y="hd2"/>
                </a:cxn>
                <a:cxn ang="5400000">
                  <a:pos x="wd2" y="hd2"/>
                </a:cxn>
                <a:cxn ang="10800000">
                  <a:pos x="wd2" y="hd2"/>
                </a:cxn>
                <a:cxn ang="16200000">
                  <a:pos x="wd2" y="hd2"/>
                </a:cxn>
              </a:cxnLst>
              <a:rect l="0" t="0" r="r" b="b"/>
              <a:pathLst>
                <a:path w="21469" h="21600" fill="norm" stroke="1" extrusionOk="0">
                  <a:moveTo>
                    <a:pt x="10737" y="0"/>
                  </a:moveTo>
                  <a:cubicBezTo>
                    <a:pt x="10407" y="0"/>
                    <a:pt x="10142" y="265"/>
                    <a:pt x="10142" y="594"/>
                  </a:cubicBezTo>
                  <a:lnTo>
                    <a:pt x="10142" y="3412"/>
                  </a:lnTo>
                  <a:lnTo>
                    <a:pt x="7334" y="616"/>
                  </a:lnTo>
                  <a:cubicBezTo>
                    <a:pt x="7102" y="384"/>
                    <a:pt x="6724" y="384"/>
                    <a:pt x="6492" y="616"/>
                  </a:cubicBezTo>
                  <a:cubicBezTo>
                    <a:pt x="6259" y="848"/>
                    <a:pt x="6259" y="1226"/>
                    <a:pt x="6492" y="1458"/>
                  </a:cubicBezTo>
                  <a:lnTo>
                    <a:pt x="10142" y="5093"/>
                  </a:lnTo>
                  <a:lnTo>
                    <a:pt x="10142" y="9801"/>
                  </a:lnTo>
                  <a:lnTo>
                    <a:pt x="6330" y="7592"/>
                  </a:lnTo>
                  <a:lnTo>
                    <a:pt x="5011" y="2614"/>
                  </a:lnTo>
                  <a:cubicBezTo>
                    <a:pt x="4925" y="2295"/>
                    <a:pt x="4601" y="2106"/>
                    <a:pt x="4282" y="2192"/>
                  </a:cubicBezTo>
                  <a:cubicBezTo>
                    <a:pt x="3964" y="2278"/>
                    <a:pt x="3774" y="2602"/>
                    <a:pt x="3860" y="2921"/>
                  </a:cubicBezTo>
                  <a:lnTo>
                    <a:pt x="4871" y="6755"/>
                  </a:lnTo>
                  <a:lnTo>
                    <a:pt x="2203" y="5206"/>
                  </a:lnTo>
                  <a:cubicBezTo>
                    <a:pt x="1917" y="5039"/>
                    <a:pt x="1555" y="5136"/>
                    <a:pt x="1388" y="5422"/>
                  </a:cubicBezTo>
                  <a:cubicBezTo>
                    <a:pt x="1220" y="5708"/>
                    <a:pt x="1317" y="6070"/>
                    <a:pt x="1604" y="6237"/>
                  </a:cubicBezTo>
                  <a:lnTo>
                    <a:pt x="4272" y="7781"/>
                  </a:lnTo>
                  <a:lnTo>
                    <a:pt x="442" y="8807"/>
                  </a:lnTo>
                  <a:cubicBezTo>
                    <a:pt x="124" y="8893"/>
                    <a:pt x="-66" y="9217"/>
                    <a:pt x="20" y="9536"/>
                  </a:cubicBezTo>
                  <a:cubicBezTo>
                    <a:pt x="91" y="9801"/>
                    <a:pt x="333" y="9980"/>
                    <a:pt x="593" y="9980"/>
                  </a:cubicBezTo>
                  <a:cubicBezTo>
                    <a:pt x="641" y="9980"/>
                    <a:pt x="696" y="9974"/>
                    <a:pt x="750" y="9958"/>
                  </a:cubicBezTo>
                  <a:lnTo>
                    <a:pt x="5724" y="8623"/>
                  </a:lnTo>
                  <a:lnTo>
                    <a:pt x="9477" y="10800"/>
                  </a:lnTo>
                  <a:lnTo>
                    <a:pt x="5724" y="12977"/>
                  </a:lnTo>
                  <a:lnTo>
                    <a:pt x="750" y="11642"/>
                  </a:lnTo>
                  <a:cubicBezTo>
                    <a:pt x="696" y="11626"/>
                    <a:pt x="647" y="11620"/>
                    <a:pt x="593" y="11620"/>
                  </a:cubicBezTo>
                  <a:cubicBezTo>
                    <a:pt x="328" y="11620"/>
                    <a:pt x="91" y="11794"/>
                    <a:pt x="20" y="12064"/>
                  </a:cubicBezTo>
                  <a:cubicBezTo>
                    <a:pt x="-66" y="12383"/>
                    <a:pt x="124" y="12707"/>
                    <a:pt x="442" y="12793"/>
                  </a:cubicBezTo>
                  <a:lnTo>
                    <a:pt x="4272" y="13819"/>
                  </a:lnTo>
                  <a:lnTo>
                    <a:pt x="1604" y="15363"/>
                  </a:lnTo>
                  <a:cubicBezTo>
                    <a:pt x="1317" y="15530"/>
                    <a:pt x="1220" y="15892"/>
                    <a:pt x="1388" y="16178"/>
                  </a:cubicBezTo>
                  <a:cubicBezTo>
                    <a:pt x="1555" y="16464"/>
                    <a:pt x="1917" y="16561"/>
                    <a:pt x="2203" y="16394"/>
                  </a:cubicBezTo>
                  <a:lnTo>
                    <a:pt x="4871" y="14845"/>
                  </a:lnTo>
                  <a:lnTo>
                    <a:pt x="3860" y="18679"/>
                  </a:lnTo>
                  <a:cubicBezTo>
                    <a:pt x="3774" y="18998"/>
                    <a:pt x="3969" y="19322"/>
                    <a:pt x="4282" y="19408"/>
                  </a:cubicBezTo>
                  <a:cubicBezTo>
                    <a:pt x="4601" y="19494"/>
                    <a:pt x="4925" y="19299"/>
                    <a:pt x="5011" y="18986"/>
                  </a:cubicBezTo>
                  <a:lnTo>
                    <a:pt x="6325" y="14008"/>
                  </a:lnTo>
                  <a:lnTo>
                    <a:pt x="10137" y="11799"/>
                  </a:lnTo>
                  <a:lnTo>
                    <a:pt x="10137" y="16507"/>
                  </a:lnTo>
                  <a:lnTo>
                    <a:pt x="6492" y="20142"/>
                  </a:lnTo>
                  <a:cubicBezTo>
                    <a:pt x="6259" y="20374"/>
                    <a:pt x="6259" y="20752"/>
                    <a:pt x="6492" y="20984"/>
                  </a:cubicBezTo>
                  <a:cubicBezTo>
                    <a:pt x="6724" y="21216"/>
                    <a:pt x="7102" y="21216"/>
                    <a:pt x="7334" y="20984"/>
                  </a:cubicBezTo>
                  <a:lnTo>
                    <a:pt x="10142" y="18188"/>
                  </a:lnTo>
                  <a:lnTo>
                    <a:pt x="10142" y="21006"/>
                  </a:lnTo>
                  <a:cubicBezTo>
                    <a:pt x="10142" y="21335"/>
                    <a:pt x="10407" y="21600"/>
                    <a:pt x="10737" y="21600"/>
                  </a:cubicBezTo>
                  <a:cubicBezTo>
                    <a:pt x="11066" y="21600"/>
                    <a:pt x="11331" y="21335"/>
                    <a:pt x="11331" y="21006"/>
                  </a:cubicBezTo>
                  <a:lnTo>
                    <a:pt x="11331" y="18188"/>
                  </a:lnTo>
                  <a:lnTo>
                    <a:pt x="14139" y="20984"/>
                  </a:lnTo>
                  <a:cubicBezTo>
                    <a:pt x="14371" y="21216"/>
                    <a:pt x="14749" y="21216"/>
                    <a:pt x="14981" y="20984"/>
                  </a:cubicBezTo>
                  <a:cubicBezTo>
                    <a:pt x="15214" y="20752"/>
                    <a:pt x="15214" y="20374"/>
                    <a:pt x="14981" y="20142"/>
                  </a:cubicBezTo>
                  <a:lnTo>
                    <a:pt x="11331" y="16507"/>
                  </a:lnTo>
                  <a:lnTo>
                    <a:pt x="11331" y="11799"/>
                  </a:lnTo>
                  <a:lnTo>
                    <a:pt x="15143" y="14008"/>
                  </a:lnTo>
                  <a:lnTo>
                    <a:pt x="16457" y="18986"/>
                  </a:lnTo>
                  <a:cubicBezTo>
                    <a:pt x="16543" y="19305"/>
                    <a:pt x="16867" y="19494"/>
                    <a:pt x="17186" y="19408"/>
                  </a:cubicBezTo>
                  <a:cubicBezTo>
                    <a:pt x="17504" y="19322"/>
                    <a:pt x="17692" y="18998"/>
                    <a:pt x="17606" y="18679"/>
                  </a:cubicBezTo>
                  <a:lnTo>
                    <a:pt x="16597" y="14845"/>
                  </a:lnTo>
                  <a:lnTo>
                    <a:pt x="19265" y="16394"/>
                  </a:lnTo>
                  <a:cubicBezTo>
                    <a:pt x="19551" y="16561"/>
                    <a:pt x="19913" y="16464"/>
                    <a:pt x="20080" y="16178"/>
                  </a:cubicBezTo>
                  <a:cubicBezTo>
                    <a:pt x="20248" y="15892"/>
                    <a:pt x="20151" y="15530"/>
                    <a:pt x="19864" y="15363"/>
                  </a:cubicBezTo>
                  <a:lnTo>
                    <a:pt x="17196" y="13819"/>
                  </a:lnTo>
                  <a:lnTo>
                    <a:pt x="21026" y="12793"/>
                  </a:lnTo>
                  <a:cubicBezTo>
                    <a:pt x="21344" y="12707"/>
                    <a:pt x="21534" y="12383"/>
                    <a:pt x="21448" y="12064"/>
                  </a:cubicBezTo>
                  <a:cubicBezTo>
                    <a:pt x="21377" y="11799"/>
                    <a:pt x="21133" y="11620"/>
                    <a:pt x="20874" y="11620"/>
                  </a:cubicBezTo>
                  <a:cubicBezTo>
                    <a:pt x="20825" y="11620"/>
                    <a:pt x="20772" y="11626"/>
                    <a:pt x="20718" y="11642"/>
                  </a:cubicBezTo>
                  <a:lnTo>
                    <a:pt x="15743" y="12977"/>
                  </a:lnTo>
                  <a:lnTo>
                    <a:pt x="11989" y="10800"/>
                  </a:lnTo>
                  <a:lnTo>
                    <a:pt x="15743" y="8623"/>
                  </a:lnTo>
                  <a:lnTo>
                    <a:pt x="20718" y="9958"/>
                  </a:lnTo>
                  <a:cubicBezTo>
                    <a:pt x="20772" y="9974"/>
                    <a:pt x="20820" y="9980"/>
                    <a:pt x="20874" y="9980"/>
                  </a:cubicBezTo>
                  <a:cubicBezTo>
                    <a:pt x="21138" y="9980"/>
                    <a:pt x="21377" y="9806"/>
                    <a:pt x="21448" y="9536"/>
                  </a:cubicBezTo>
                  <a:cubicBezTo>
                    <a:pt x="21534" y="9217"/>
                    <a:pt x="21344" y="8893"/>
                    <a:pt x="21026" y="8807"/>
                  </a:cubicBezTo>
                  <a:lnTo>
                    <a:pt x="17196" y="7781"/>
                  </a:lnTo>
                  <a:lnTo>
                    <a:pt x="19864" y="6237"/>
                  </a:lnTo>
                  <a:cubicBezTo>
                    <a:pt x="20151" y="6070"/>
                    <a:pt x="20248" y="5708"/>
                    <a:pt x="20080" y="5422"/>
                  </a:cubicBezTo>
                  <a:cubicBezTo>
                    <a:pt x="19913" y="5136"/>
                    <a:pt x="19551" y="5039"/>
                    <a:pt x="19265" y="5206"/>
                  </a:cubicBezTo>
                  <a:lnTo>
                    <a:pt x="16602" y="6750"/>
                  </a:lnTo>
                  <a:lnTo>
                    <a:pt x="17613" y="2916"/>
                  </a:lnTo>
                  <a:cubicBezTo>
                    <a:pt x="17699" y="2597"/>
                    <a:pt x="17504" y="2273"/>
                    <a:pt x="17191" y="2187"/>
                  </a:cubicBezTo>
                  <a:cubicBezTo>
                    <a:pt x="16872" y="2101"/>
                    <a:pt x="16548" y="2296"/>
                    <a:pt x="16462" y="2609"/>
                  </a:cubicBezTo>
                  <a:lnTo>
                    <a:pt x="15149" y="7587"/>
                  </a:lnTo>
                  <a:lnTo>
                    <a:pt x="11331" y="9806"/>
                  </a:lnTo>
                  <a:lnTo>
                    <a:pt x="11331" y="5098"/>
                  </a:lnTo>
                  <a:lnTo>
                    <a:pt x="14981" y="1463"/>
                  </a:lnTo>
                  <a:cubicBezTo>
                    <a:pt x="15214" y="1231"/>
                    <a:pt x="15214" y="853"/>
                    <a:pt x="14981" y="621"/>
                  </a:cubicBezTo>
                  <a:cubicBezTo>
                    <a:pt x="14749" y="389"/>
                    <a:pt x="14371" y="389"/>
                    <a:pt x="14139" y="621"/>
                  </a:cubicBezTo>
                  <a:lnTo>
                    <a:pt x="11331" y="3419"/>
                  </a:lnTo>
                  <a:lnTo>
                    <a:pt x="11331" y="594"/>
                  </a:lnTo>
                  <a:cubicBezTo>
                    <a:pt x="11331" y="265"/>
                    <a:pt x="11066" y="0"/>
                    <a:pt x="10737" y="0"/>
                  </a:cubicBezTo>
                  <a:close/>
                </a:path>
              </a:pathLst>
            </a:custGeom>
            <a:solidFill>
              <a:srgbClr val="929292">
                <a:alpha val="83073"/>
              </a:srgbClr>
            </a:solidFill>
            <a:ln w="12700" cap="flat">
              <a:noFill/>
              <a:miter lim="400000"/>
            </a:ln>
            <a:effectLst/>
          </p:spPr>
          <p:txBody>
            <a:bodyPr wrap="square" lIns="0" tIns="0" rIns="0" bIns="0" numCol="1" anchor="ctr">
              <a:noAutofit/>
            </a:bodyPr>
            <a:lstStyle/>
            <a:p>
              <a:pPr>
                <a:defRPr b="0" sz="3200">
                  <a:solidFill>
                    <a:schemeClr val="accent1">
                      <a:hueOff val="118245"/>
                      <a:lumOff val="-11372"/>
                    </a:schemeClr>
                  </a:solidFill>
                  <a:latin typeface="+mn-lt"/>
                  <a:ea typeface="+mn-ea"/>
                  <a:cs typeface="+mn-cs"/>
                  <a:sym typeface="Helvetica Neue Medium"/>
                </a:defRPr>
              </a:pPr>
            </a:p>
          </p:txBody>
        </p:sp>
        <p:sp>
          <p:nvSpPr>
            <p:cNvPr id="235" name="Snowflake"/>
            <p:cNvSpPr/>
            <p:nvPr/>
          </p:nvSpPr>
          <p:spPr>
            <a:xfrm>
              <a:off x="6465140" y="3348689"/>
              <a:ext cx="182899" cy="184054"/>
            </a:xfrm>
            <a:custGeom>
              <a:avLst/>
              <a:gdLst/>
              <a:ahLst/>
              <a:cxnLst>
                <a:cxn ang="0">
                  <a:pos x="wd2" y="hd2"/>
                </a:cxn>
                <a:cxn ang="5400000">
                  <a:pos x="wd2" y="hd2"/>
                </a:cxn>
                <a:cxn ang="10800000">
                  <a:pos x="wd2" y="hd2"/>
                </a:cxn>
                <a:cxn ang="16200000">
                  <a:pos x="wd2" y="hd2"/>
                </a:cxn>
              </a:cxnLst>
              <a:rect l="0" t="0" r="r" b="b"/>
              <a:pathLst>
                <a:path w="21469" h="21600" fill="norm" stroke="1" extrusionOk="0">
                  <a:moveTo>
                    <a:pt x="10737" y="0"/>
                  </a:moveTo>
                  <a:cubicBezTo>
                    <a:pt x="10407" y="0"/>
                    <a:pt x="10142" y="265"/>
                    <a:pt x="10142" y="594"/>
                  </a:cubicBezTo>
                  <a:lnTo>
                    <a:pt x="10142" y="3412"/>
                  </a:lnTo>
                  <a:lnTo>
                    <a:pt x="7334" y="616"/>
                  </a:lnTo>
                  <a:cubicBezTo>
                    <a:pt x="7102" y="384"/>
                    <a:pt x="6724" y="384"/>
                    <a:pt x="6492" y="616"/>
                  </a:cubicBezTo>
                  <a:cubicBezTo>
                    <a:pt x="6259" y="848"/>
                    <a:pt x="6259" y="1226"/>
                    <a:pt x="6492" y="1458"/>
                  </a:cubicBezTo>
                  <a:lnTo>
                    <a:pt x="10142" y="5093"/>
                  </a:lnTo>
                  <a:lnTo>
                    <a:pt x="10142" y="9801"/>
                  </a:lnTo>
                  <a:lnTo>
                    <a:pt x="6330" y="7592"/>
                  </a:lnTo>
                  <a:lnTo>
                    <a:pt x="5011" y="2614"/>
                  </a:lnTo>
                  <a:cubicBezTo>
                    <a:pt x="4925" y="2295"/>
                    <a:pt x="4601" y="2106"/>
                    <a:pt x="4282" y="2192"/>
                  </a:cubicBezTo>
                  <a:cubicBezTo>
                    <a:pt x="3964" y="2278"/>
                    <a:pt x="3774" y="2602"/>
                    <a:pt x="3860" y="2921"/>
                  </a:cubicBezTo>
                  <a:lnTo>
                    <a:pt x="4871" y="6755"/>
                  </a:lnTo>
                  <a:lnTo>
                    <a:pt x="2203" y="5206"/>
                  </a:lnTo>
                  <a:cubicBezTo>
                    <a:pt x="1917" y="5039"/>
                    <a:pt x="1555" y="5136"/>
                    <a:pt x="1388" y="5422"/>
                  </a:cubicBezTo>
                  <a:cubicBezTo>
                    <a:pt x="1220" y="5708"/>
                    <a:pt x="1317" y="6070"/>
                    <a:pt x="1604" y="6237"/>
                  </a:cubicBezTo>
                  <a:lnTo>
                    <a:pt x="4272" y="7781"/>
                  </a:lnTo>
                  <a:lnTo>
                    <a:pt x="442" y="8807"/>
                  </a:lnTo>
                  <a:cubicBezTo>
                    <a:pt x="124" y="8893"/>
                    <a:pt x="-66" y="9217"/>
                    <a:pt x="20" y="9536"/>
                  </a:cubicBezTo>
                  <a:cubicBezTo>
                    <a:pt x="91" y="9801"/>
                    <a:pt x="333" y="9980"/>
                    <a:pt x="593" y="9980"/>
                  </a:cubicBezTo>
                  <a:cubicBezTo>
                    <a:pt x="641" y="9980"/>
                    <a:pt x="696" y="9974"/>
                    <a:pt x="750" y="9958"/>
                  </a:cubicBezTo>
                  <a:lnTo>
                    <a:pt x="5724" y="8623"/>
                  </a:lnTo>
                  <a:lnTo>
                    <a:pt x="9477" y="10800"/>
                  </a:lnTo>
                  <a:lnTo>
                    <a:pt x="5724" y="12977"/>
                  </a:lnTo>
                  <a:lnTo>
                    <a:pt x="750" y="11642"/>
                  </a:lnTo>
                  <a:cubicBezTo>
                    <a:pt x="696" y="11626"/>
                    <a:pt x="647" y="11620"/>
                    <a:pt x="593" y="11620"/>
                  </a:cubicBezTo>
                  <a:cubicBezTo>
                    <a:pt x="328" y="11620"/>
                    <a:pt x="91" y="11794"/>
                    <a:pt x="20" y="12064"/>
                  </a:cubicBezTo>
                  <a:cubicBezTo>
                    <a:pt x="-66" y="12383"/>
                    <a:pt x="124" y="12707"/>
                    <a:pt x="442" y="12793"/>
                  </a:cubicBezTo>
                  <a:lnTo>
                    <a:pt x="4272" y="13819"/>
                  </a:lnTo>
                  <a:lnTo>
                    <a:pt x="1604" y="15363"/>
                  </a:lnTo>
                  <a:cubicBezTo>
                    <a:pt x="1317" y="15530"/>
                    <a:pt x="1220" y="15892"/>
                    <a:pt x="1388" y="16178"/>
                  </a:cubicBezTo>
                  <a:cubicBezTo>
                    <a:pt x="1555" y="16464"/>
                    <a:pt x="1917" y="16561"/>
                    <a:pt x="2203" y="16394"/>
                  </a:cubicBezTo>
                  <a:lnTo>
                    <a:pt x="4871" y="14845"/>
                  </a:lnTo>
                  <a:lnTo>
                    <a:pt x="3860" y="18679"/>
                  </a:lnTo>
                  <a:cubicBezTo>
                    <a:pt x="3774" y="18998"/>
                    <a:pt x="3969" y="19322"/>
                    <a:pt x="4282" y="19408"/>
                  </a:cubicBezTo>
                  <a:cubicBezTo>
                    <a:pt x="4601" y="19494"/>
                    <a:pt x="4925" y="19299"/>
                    <a:pt x="5011" y="18986"/>
                  </a:cubicBezTo>
                  <a:lnTo>
                    <a:pt x="6325" y="14008"/>
                  </a:lnTo>
                  <a:lnTo>
                    <a:pt x="10137" y="11799"/>
                  </a:lnTo>
                  <a:lnTo>
                    <a:pt x="10137" y="16507"/>
                  </a:lnTo>
                  <a:lnTo>
                    <a:pt x="6492" y="20142"/>
                  </a:lnTo>
                  <a:cubicBezTo>
                    <a:pt x="6259" y="20374"/>
                    <a:pt x="6259" y="20752"/>
                    <a:pt x="6492" y="20984"/>
                  </a:cubicBezTo>
                  <a:cubicBezTo>
                    <a:pt x="6724" y="21216"/>
                    <a:pt x="7102" y="21216"/>
                    <a:pt x="7334" y="20984"/>
                  </a:cubicBezTo>
                  <a:lnTo>
                    <a:pt x="10142" y="18188"/>
                  </a:lnTo>
                  <a:lnTo>
                    <a:pt x="10142" y="21006"/>
                  </a:lnTo>
                  <a:cubicBezTo>
                    <a:pt x="10142" y="21335"/>
                    <a:pt x="10407" y="21600"/>
                    <a:pt x="10737" y="21600"/>
                  </a:cubicBezTo>
                  <a:cubicBezTo>
                    <a:pt x="11066" y="21600"/>
                    <a:pt x="11331" y="21335"/>
                    <a:pt x="11331" y="21006"/>
                  </a:cubicBezTo>
                  <a:lnTo>
                    <a:pt x="11331" y="18188"/>
                  </a:lnTo>
                  <a:lnTo>
                    <a:pt x="14139" y="20984"/>
                  </a:lnTo>
                  <a:cubicBezTo>
                    <a:pt x="14371" y="21216"/>
                    <a:pt x="14749" y="21216"/>
                    <a:pt x="14981" y="20984"/>
                  </a:cubicBezTo>
                  <a:cubicBezTo>
                    <a:pt x="15214" y="20752"/>
                    <a:pt x="15214" y="20374"/>
                    <a:pt x="14981" y="20142"/>
                  </a:cubicBezTo>
                  <a:lnTo>
                    <a:pt x="11331" y="16507"/>
                  </a:lnTo>
                  <a:lnTo>
                    <a:pt x="11331" y="11799"/>
                  </a:lnTo>
                  <a:lnTo>
                    <a:pt x="15143" y="14008"/>
                  </a:lnTo>
                  <a:lnTo>
                    <a:pt x="16457" y="18986"/>
                  </a:lnTo>
                  <a:cubicBezTo>
                    <a:pt x="16543" y="19305"/>
                    <a:pt x="16867" y="19494"/>
                    <a:pt x="17186" y="19408"/>
                  </a:cubicBezTo>
                  <a:cubicBezTo>
                    <a:pt x="17504" y="19322"/>
                    <a:pt x="17692" y="18998"/>
                    <a:pt x="17606" y="18679"/>
                  </a:cubicBezTo>
                  <a:lnTo>
                    <a:pt x="16597" y="14845"/>
                  </a:lnTo>
                  <a:lnTo>
                    <a:pt x="19265" y="16394"/>
                  </a:lnTo>
                  <a:cubicBezTo>
                    <a:pt x="19551" y="16561"/>
                    <a:pt x="19913" y="16464"/>
                    <a:pt x="20080" y="16178"/>
                  </a:cubicBezTo>
                  <a:cubicBezTo>
                    <a:pt x="20248" y="15892"/>
                    <a:pt x="20151" y="15530"/>
                    <a:pt x="19864" y="15363"/>
                  </a:cubicBezTo>
                  <a:lnTo>
                    <a:pt x="17196" y="13819"/>
                  </a:lnTo>
                  <a:lnTo>
                    <a:pt x="21026" y="12793"/>
                  </a:lnTo>
                  <a:cubicBezTo>
                    <a:pt x="21344" y="12707"/>
                    <a:pt x="21534" y="12383"/>
                    <a:pt x="21448" y="12064"/>
                  </a:cubicBezTo>
                  <a:cubicBezTo>
                    <a:pt x="21377" y="11799"/>
                    <a:pt x="21133" y="11620"/>
                    <a:pt x="20874" y="11620"/>
                  </a:cubicBezTo>
                  <a:cubicBezTo>
                    <a:pt x="20825" y="11620"/>
                    <a:pt x="20772" y="11626"/>
                    <a:pt x="20718" y="11642"/>
                  </a:cubicBezTo>
                  <a:lnTo>
                    <a:pt x="15743" y="12977"/>
                  </a:lnTo>
                  <a:lnTo>
                    <a:pt x="11989" y="10800"/>
                  </a:lnTo>
                  <a:lnTo>
                    <a:pt x="15743" y="8623"/>
                  </a:lnTo>
                  <a:lnTo>
                    <a:pt x="20718" y="9958"/>
                  </a:lnTo>
                  <a:cubicBezTo>
                    <a:pt x="20772" y="9974"/>
                    <a:pt x="20820" y="9980"/>
                    <a:pt x="20874" y="9980"/>
                  </a:cubicBezTo>
                  <a:cubicBezTo>
                    <a:pt x="21138" y="9980"/>
                    <a:pt x="21377" y="9806"/>
                    <a:pt x="21448" y="9536"/>
                  </a:cubicBezTo>
                  <a:cubicBezTo>
                    <a:pt x="21534" y="9217"/>
                    <a:pt x="21344" y="8893"/>
                    <a:pt x="21026" y="8807"/>
                  </a:cubicBezTo>
                  <a:lnTo>
                    <a:pt x="17196" y="7781"/>
                  </a:lnTo>
                  <a:lnTo>
                    <a:pt x="19864" y="6237"/>
                  </a:lnTo>
                  <a:cubicBezTo>
                    <a:pt x="20151" y="6070"/>
                    <a:pt x="20248" y="5708"/>
                    <a:pt x="20080" y="5422"/>
                  </a:cubicBezTo>
                  <a:cubicBezTo>
                    <a:pt x="19913" y="5136"/>
                    <a:pt x="19551" y="5039"/>
                    <a:pt x="19265" y="5206"/>
                  </a:cubicBezTo>
                  <a:lnTo>
                    <a:pt x="16602" y="6750"/>
                  </a:lnTo>
                  <a:lnTo>
                    <a:pt x="17613" y="2916"/>
                  </a:lnTo>
                  <a:cubicBezTo>
                    <a:pt x="17699" y="2597"/>
                    <a:pt x="17504" y="2273"/>
                    <a:pt x="17191" y="2187"/>
                  </a:cubicBezTo>
                  <a:cubicBezTo>
                    <a:pt x="16872" y="2101"/>
                    <a:pt x="16548" y="2296"/>
                    <a:pt x="16462" y="2609"/>
                  </a:cubicBezTo>
                  <a:lnTo>
                    <a:pt x="15149" y="7587"/>
                  </a:lnTo>
                  <a:lnTo>
                    <a:pt x="11331" y="9806"/>
                  </a:lnTo>
                  <a:lnTo>
                    <a:pt x="11331" y="5098"/>
                  </a:lnTo>
                  <a:lnTo>
                    <a:pt x="14981" y="1463"/>
                  </a:lnTo>
                  <a:cubicBezTo>
                    <a:pt x="15214" y="1231"/>
                    <a:pt x="15214" y="853"/>
                    <a:pt x="14981" y="621"/>
                  </a:cubicBezTo>
                  <a:cubicBezTo>
                    <a:pt x="14749" y="389"/>
                    <a:pt x="14371" y="389"/>
                    <a:pt x="14139" y="621"/>
                  </a:cubicBezTo>
                  <a:lnTo>
                    <a:pt x="11331" y="3419"/>
                  </a:lnTo>
                  <a:lnTo>
                    <a:pt x="11331" y="594"/>
                  </a:lnTo>
                  <a:cubicBezTo>
                    <a:pt x="11331" y="265"/>
                    <a:pt x="11066" y="0"/>
                    <a:pt x="10737" y="0"/>
                  </a:cubicBezTo>
                  <a:close/>
                </a:path>
              </a:pathLst>
            </a:custGeom>
            <a:solidFill>
              <a:srgbClr val="929292">
                <a:alpha val="83073"/>
              </a:srgbClr>
            </a:solidFill>
            <a:ln w="12700" cap="flat">
              <a:noFill/>
              <a:miter lim="400000"/>
            </a:ln>
            <a:effectLst/>
          </p:spPr>
          <p:txBody>
            <a:bodyPr wrap="square" lIns="0" tIns="0" rIns="0" bIns="0" numCol="1" anchor="ctr">
              <a:noAutofit/>
            </a:bodyPr>
            <a:lstStyle/>
            <a:p>
              <a:pPr>
                <a:defRPr b="0" sz="3200">
                  <a:solidFill>
                    <a:schemeClr val="accent1">
                      <a:hueOff val="118245"/>
                      <a:lumOff val="-11372"/>
                    </a:schemeClr>
                  </a:solidFill>
                  <a:latin typeface="+mn-lt"/>
                  <a:ea typeface="+mn-ea"/>
                  <a:cs typeface="+mn-cs"/>
                  <a:sym typeface="Helvetica Neue Medium"/>
                </a:defRPr>
              </a:pPr>
            </a:p>
          </p:txBody>
        </p:sp>
        <p:sp>
          <p:nvSpPr>
            <p:cNvPr id="236" name="Snowflake"/>
            <p:cNvSpPr/>
            <p:nvPr/>
          </p:nvSpPr>
          <p:spPr>
            <a:xfrm>
              <a:off x="7354354" y="2704624"/>
              <a:ext cx="182899" cy="184054"/>
            </a:xfrm>
            <a:custGeom>
              <a:avLst/>
              <a:gdLst/>
              <a:ahLst/>
              <a:cxnLst>
                <a:cxn ang="0">
                  <a:pos x="wd2" y="hd2"/>
                </a:cxn>
                <a:cxn ang="5400000">
                  <a:pos x="wd2" y="hd2"/>
                </a:cxn>
                <a:cxn ang="10800000">
                  <a:pos x="wd2" y="hd2"/>
                </a:cxn>
                <a:cxn ang="16200000">
                  <a:pos x="wd2" y="hd2"/>
                </a:cxn>
              </a:cxnLst>
              <a:rect l="0" t="0" r="r" b="b"/>
              <a:pathLst>
                <a:path w="21469" h="21600" fill="norm" stroke="1" extrusionOk="0">
                  <a:moveTo>
                    <a:pt x="10737" y="0"/>
                  </a:moveTo>
                  <a:cubicBezTo>
                    <a:pt x="10407" y="0"/>
                    <a:pt x="10142" y="265"/>
                    <a:pt x="10142" y="594"/>
                  </a:cubicBezTo>
                  <a:lnTo>
                    <a:pt x="10142" y="3412"/>
                  </a:lnTo>
                  <a:lnTo>
                    <a:pt x="7334" y="616"/>
                  </a:lnTo>
                  <a:cubicBezTo>
                    <a:pt x="7102" y="384"/>
                    <a:pt x="6724" y="384"/>
                    <a:pt x="6492" y="616"/>
                  </a:cubicBezTo>
                  <a:cubicBezTo>
                    <a:pt x="6259" y="848"/>
                    <a:pt x="6259" y="1226"/>
                    <a:pt x="6492" y="1458"/>
                  </a:cubicBezTo>
                  <a:lnTo>
                    <a:pt x="10142" y="5093"/>
                  </a:lnTo>
                  <a:lnTo>
                    <a:pt x="10142" y="9801"/>
                  </a:lnTo>
                  <a:lnTo>
                    <a:pt x="6330" y="7592"/>
                  </a:lnTo>
                  <a:lnTo>
                    <a:pt x="5011" y="2614"/>
                  </a:lnTo>
                  <a:cubicBezTo>
                    <a:pt x="4925" y="2295"/>
                    <a:pt x="4601" y="2106"/>
                    <a:pt x="4282" y="2192"/>
                  </a:cubicBezTo>
                  <a:cubicBezTo>
                    <a:pt x="3964" y="2278"/>
                    <a:pt x="3774" y="2602"/>
                    <a:pt x="3860" y="2921"/>
                  </a:cubicBezTo>
                  <a:lnTo>
                    <a:pt x="4871" y="6755"/>
                  </a:lnTo>
                  <a:lnTo>
                    <a:pt x="2203" y="5206"/>
                  </a:lnTo>
                  <a:cubicBezTo>
                    <a:pt x="1917" y="5039"/>
                    <a:pt x="1555" y="5136"/>
                    <a:pt x="1388" y="5422"/>
                  </a:cubicBezTo>
                  <a:cubicBezTo>
                    <a:pt x="1220" y="5708"/>
                    <a:pt x="1317" y="6070"/>
                    <a:pt x="1604" y="6237"/>
                  </a:cubicBezTo>
                  <a:lnTo>
                    <a:pt x="4272" y="7781"/>
                  </a:lnTo>
                  <a:lnTo>
                    <a:pt x="442" y="8807"/>
                  </a:lnTo>
                  <a:cubicBezTo>
                    <a:pt x="124" y="8893"/>
                    <a:pt x="-66" y="9217"/>
                    <a:pt x="20" y="9536"/>
                  </a:cubicBezTo>
                  <a:cubicBezTo>
                    <a:pt x="91" y="9801"/>
                    <a:pt x="333" y="9980"/>
                    <a:pt x="593" y="9980"/>
                  </a:cubicBezTo>
                  <a:cubicBezTo>
                    <a:pt x="641" y="9980"/>
                    <a:pt x="696" y="9974"/>
                    <a:pt x="750" y="9958"/>
                  </a:cubicBezTo>
                  <a:lnTo>
                    <a:pt x="5724" y="8623"/>
                  </a:lnTo>
                  <a:lnTo>
                    <a:pt x="9477" y="10800"/>
                  </a:lnTo>
                  <a:lnTo>
                    <a:pt x="5724" y="12977"/>
                  </a:lnTo>
                  <a:lnTo>
                    <a:pt x="750" y="11642"/>
                  </a:lnTo>
                  <a:cubicBezTo>
                    <a:pt x="696" y="11626"/>
                    <a:pt x="647" y="11620"/>
                    <a:pt x="593" y="11620"/>
                  </a:cubicBezTo>
                  <a:cubicBezTo>
                    <a:pt x="328" y="11620"/>
                    <a:pt x="91" y="11794"/>
                    <a:pt x="20" y="12064"/>
                  </a:cubicBezTo>
                  <a:cubicBezTo>
                    <a:pt x="-66" y="12383"/>
                    <a:pt x="124" y="12707"/>
                    <a:pt x="442" y="12793"/>
                  </a:cubicBezTo>
                  <a:lnTo>
                    <a:pt x="4272" y="13819"/>
                  </a:lnTo>
                  <a:lnTo>
                    <a:pt x="1604" y="15363"/>
                  </a:lnTo>
                  <a:cubicBezTo>
                    <a:pt x="1317" y="15530"/>
                    <a:pt x="1220" y="15892"/>
                    <a:pt x="1388" y="16178"/>
                  </a:cubicBezTo>
                  <a:cubicBezTo>
                    <a:pt x="1555" y="16464"/>
                    <a:pt x="1917" y="16561"/>
                    <a:pt x="2203" y="16394"/>
                  </a:cubicBezTo>
                  <a:lnTo>
                    <a:pt x="4871" y="14845"/>
                  </a:lnTo>
                  <a:lnTo>
                    <a:pt x="3860" y="18679"/>
                  </a:lnTo>
                  <a:cubicBezTo>
                    <a:pt x="3774" y="18998"/>
                    <a:pt x="3969" y="19322"/>
                    <a:pt x="4282" y="19408"/>
                  </a:cubicBezTo>
                  <a:cubicBezTo>
                    <a:pt x="4601" y="19494"/>
                    <a:pt x="4925" y="19299"/>
                    <a:pt x="5011" y="18986"/>
                  </a:cubicBezTo>
                  <a:lnTo>
                    <a:pt x="6325" y="14008"/>
                  </a:lnTo>
                  <a:lnTo>
                    <a:pt x="10137" y="11799"/>
                  </a:lnTo>
                  <a:lnTo>
                    <a:pt x="10137" y="16507"/>
                  </a:lnTo>
                  <a:lnTo>
                    <a:pt x="6492" y="20142"/>
                  </a:lnTo>
                  <a:cubicBezTo>
                    <a:pt x="6259" y="20374"/>
                    <a:pt x="6259" y="20752"/>
                    <a:pt x="6492" y="20984"/>
                  </a:cubicBezTo>
                  <a:cubicBezTo>
                    <a:pt x="6724" y="21216"/>
                    <a:pt x="7102" y="21216"/>
                    <a:pt x="7334" y="20984"/>
                  </a:cubicBezTo>
                  <a:lnTo>
                    <a:pt x="10142" y="18188"/>
                  </a:lnTo>
                  <a:lnTo>
                    <a:pt x="10142" y="21006"/>
                  </a:lnTo>
                  <a:cubicBezTo>
                    <a:pt x="10142" y="21335"/>
                    <a:pt x="10407" y="21600"/>
                    <a:pt x="10737" y="21600"/>
                  </a:cubicBezTo>
                  <a:cubicBezTo>
                    <a:pt x="11066" y="21600"/>
                    <a:pt x="11331" y="21335"/>
                    <a:pt x="11331" y="21006"/>
                  </a:cubicBezTo>
                  <a:lnTo>
                    <a:pt x="11331" y="18188"/>
                  </a:lnTo>
                  <a:lnTo>
                    <a:pt x="14139" y="20984"/>
                  </a:lnTo>
                  <a:cubicBezTo>
                    <a:pt x="14371" y="21216"/>
                    <a:pt x="14749" y="21216"/>
                    <a:pt x="14981" y="20984"/>
                  </a:cubicBezTo>
                  <a:cubicBezTo>
                    <a:pt x="15214" y="20752"/>
                    <a:pt x="15214" y="20374"/>
                    <a:pt x="14981" y="20142"/>
                  </a:cubicBezTo>
                  <a:lnTo>
                    <a:pt x="11331" y="16507"/>
                  </a:lnTo>
                  <a:lnTo>
                    <a:pt x="11331" y="11799"/>
                  </a:lnTo>
                  <a:lnTo>
                    <a:pt x="15143" y="14008"/>
                  </a:lnTo>
                  <a:lnTo>
                    <a:pt x="16457" y="18986"/>
                  </a:lnTo>
                  <a:cubicBezTo>
                    <a:pt x="16543" y="19305"/>
                    <a:pt x="16867" y="19494"/>
                    <a:pt x="17186" y="19408"/>
                  </a:cubicBezTo>
                  <a:cubicBezTo>
                    <a:pt x="17504" y="19322"/>
                    <a:pt x="17692" y="18998"/>
                    <a:pt x="17606" y="18679"/>
                  </a:cubicBezTo>
                  <a:lnTo>
                    <a:pt x="16597" y="14845"/>
                  </a:lnTo>
                  <a:lnTo>
                    <a:pt x="19265" y="16394"/>
                  </a:lnTo>
                  <a:cubicBezTo>
                    <a:pt x="19551" y="16561"/>
                    <a:pt x="19913" y="16464"/>
                    <a:pt x="20080" y="16178"/>
                  </a:cubicBezTo>
                  <a:cubicBezTo>
                    <a:pt x="20248" y="15892"/>
                    <a:pt x="20151" y="15530"/>
                    <a:pt x="19864" y="15363"/>
                  </a:cubicBezTo>
                  <a:lnTo>
                    <a:pt x="17196" y="13819"/>
                  </a:lnTo>
                  <a:lnTo>
                    <a:pt x="21026" y="12793"/>
                  </a:lnTo>
                  <a:cubicBezTo>
                    <a:pt x="21344" y="12707"/>
                    <a:pt x="21534" y="12383"/>
                    <a:pt x="21448" y="12064"/>
                  </a:cubicBezTo>
                  <a:cubicBezTo>
                    <a:pt x="21377" y="11799"/>
                    <a:pt x="21133" y="11620"/>
                    <a:pt x="20874" y="11620"/>
                  </a:cubicBezTo>
                  <a:cubicBezTo>
                    <a:pt x="20825" y="11620"/>
                    <a:pt x="20772" y="11626"/>
                    <a:pt x="20718" y="11642"/>
                  </a:cubicBezTo>
                  <a:lnTo>
                    <a:pt x="15743" y="12977"/>
                  </a:lnTo>
                  <a:lnTo>
                    <a:pt x="11989" y="10800"/>
                  </a:lnTo>
                  <a:lnTo>
                    <a:pt x="15743" y="8623"/>
                  </a:lnTo>
                  <a:lnTo>
                    <a:pt x="20718" y="9958"/>
                  </a:lnTo>
                  <a:cubicBezTo>
                    <a:pt x="20772" y="9974"/>
                    <a:pt x="20820" y="9980"/>
                    <a:pt x="20874" y="9980"/>
                  </a:cubicBezTo>
                  <a:cubicBezTo>
                    <a:pt x="21138" y="9980"/>
                    <a:pt x="21377" y="9806"/>
                    <a:pt x="21448" y="9536"/>
                  </a:cubicBezTo>
                  <a:cubicBezTo>
                    <a:pt x="21534" y="9217"/>
                    <a:pt x="21344" y="8893"/>
                    <a:pt x="21026" y="8807"/>
                  </a:cubicBezTo>
                  <a:lnTo>
                    <a:pt x="17196" y="7781"/>
                  </a:lnTo>
                  <a:lnTo>
                    <a:pt x="19864" y="6237"/>
                  </a:lnTo>
                  <a:cubicBezTo>
                    <a:pt x="20151" y="6070"/>
                    <a:pt x="20248" y="5708"/>
                    <a:pt x="20080" y="5422"/>
                  </a:cubicBezTo>
                  <a:cubicBezTo>
                    <a:pt x="19913" y="5136"/>
                    <a:pt x="19551" y="5039"/>
                    <a:pt x="19265" y="5206"/>
                  </a:cubicBezTo>
                  <a:lnTo>
                    <a:pt x="16602" y="6750"/>
                  </a:lnTo>
                  <a:lnTo>
                    <a:pt x="17613" y="2916"/>
                  </a:lnTo>
                  <a:cubicBezTo>
                    <a:pt x="17699" y="2597"/>
                    <a:pt x="17504" y="2273"/>
                    <a:pt x="17191" y="2187"/>
                  </a:cubicBezTo>
                  <a:cubicBezTo>
                    <a:pt x="16872" y="2101"/>
                    <a:pt x="16548" y="2296"/>
                    <a:pt x="16462" y="2609"/>
                  </a:cubicBezTo>
                  <a:lnTo>
                    <a:pt x="15149" y="7587"/>
                  </a:lnTo>
                  <a:lnTo>
                    <a:pt x="11331" y="9806"/>
                  </a:lnTo>
                  <a:lnTo>
                    <a:pt x="11331" y="5098"/>
                  </a:lnTo>
                  <a:lnTo>
                    <a:pt x="14981" y="1463"/>
                  </a:lnTo>
                  <a:cubicBezTo>
                    <a:pt x="15214" y="1231"/>
                    <a:pt x="15214" y="853"/>
                    <a:pt x="14981" y="621"/>
                  </a:cubicBezTo>
                  <a:cubicBezTo>
                    <a:pt x="14749" y="389"/>
                    <a:pt x="14371" y="389"/>
                    <a:pt x="14139" y="621"/>
                  </a:cubicBezTo>
                  <a:lnTo>
                    <a:pt x="11331" y="3419"/>
                  </a:lnTo>
                  <a:lnTo>
                    <a:pt x="11331" y="594"/>
                  </a:lnTo>
                  <a:cubicBezTo>
                    <a:pt x="11331" y="265"/>
                    <a:pt x="11066" y="0"/>
                    <a:pt x="10737" y="0"/>
                  </a:cubicBezTo>
                  <a:close/>
                </a:path>
              </a:pathLst>
            </a:custGeom>
            <a:solidFill>
              <a:srgbClr val="929292">
                <a:alpha val="83073"/>
              </a:srgbClr>
            </a:solidFill>
            <a:ln w="12700" cap="flat">
              <a:noFill/>
              <a:miter lim="400000"/>
            </a:ln>
            <a:effectLst/>
          </p:spPr>
          <p:txBody>
            <a:bodyPr wrap="square" lIns="0" tIns="0" rIns="0" bIns="0" numCol="1" anchor="ctr">
              <a:noAutofit/>
            </a:bodyPr>
            <a:lstStyle/>
            <a:p>
              <a:pPr>
                <a:defRPr b="0" sz="3200">
                  <a:solidFill>
                    <a:schemeClr val="accent1">
                      <a:hueOff val="118245"/>
                      <a:lumOff val="-11372"/>
                    </a:schemeClr>
                  </a:solidFill>
                  <a:latin typeface="+mn-lt"/>
                  <a:ea typeface="+mn-ea"/>
                  <a:cs typeface="+mn-cs"/>
                  <a:sym typeface="Helvetica Neue Medium"/>
                </a:defRPr>
              </a:pPr>
            </a:p>
          </p:txBody>
        </p:sp>
        <p:sp>
          <p:nvSpPr>
            <p:cNvPr id="237" name="Snowflake"/>
            <p:cNvSpPr/>
            <p:nvPr/>
          </p:nvSpPr>
          <p:spPr>
            <a:xfrm>
              <a:off x="7523557" y="2404937"/>
              <a:ext cx="182900" cy="184053"/>
            </a:xfrm>
            <a:custGeom>
              <a:avLst/>
              <a:gdLst/>
              <a:ahLst/>
              <a:cxnLst>
                <a:cxn ang="0">
                  <a:pos x="wd2" y="hd2"/>
                </a:cxn>
                <a:cxn ang="5400000">
                  <a:pos x="wd2" y="hd2"/>
                </a:cxn>
                <a:cxn ang="10800000">
                  <a:pos x="wd2" y="hd2"/>
                </a:cxn>
                <a:cxn ang="16200000">
                  <a:pos x="wd2" y="hd2"/>
                </a:cxn>
              </a:cxnLst>
              <a:rect l="0" t="0" r="r" b="b"/>
              <a:pathLst>
                <a:path w="21469" h="21600" fill="norm" stroke="1" extrusionOk="0">
                  <a:moveTo>
                    <a:pt x="10737" y="0"/>
                  </a:moveTo>
                  <a:cubicBezTo>
                    <a:pt x="10407" y="0"/>
                    <a:pt x="10142" y="265"/>
                    <a:pt x="10142" y="594"/>
                  </a:cubicBezTo>
                  <a:lnTo>
                    <a:pt x="10142" y="3412"/>
                  </a:lnTo>
                  <a:lnTo>
                    <a:pt x="7334" y="616"/>
                  </a:lnTo>
                  <a:cubicBezTo>
                    <a:pt x="7102" y="384"/>
                    <a:pt x="6724" y="384"/>
                    <a:pt x="6492" y="616"/>
                  </a:cubicBezTo>
                  <a:cubicBezTo>
                    <a:pt x="6259" y="848"/>
                    <a:pt x="6259" y="1226"/>
                    <a:pt x="6492" y="1458"/>
                  </a:cubicBezTo>
                  <a:lnTo>
                    <a:pt x="10142" y="5093"/>
                  </a:lnTo>
                  <a:lnTo>
                    <a:pt x="10142" y="9801"/>
                  </a:lnTo>
                  <a:lnTo>
                    <a:pt x="6330" y="7592"/>
                  </a:lnTo>
                  <a:lnTo>
                    <a:pt x="5011" y="2614"/>
                  </a:lnTo>
                  <a:cubicBezTo>
                    <a:pt x="4925" y="2295"/>
                    <a:pt x="4601" y="2106"/>
                    <a:pt x="4282" y="2192"/>
                  </a:cubicBezTo>
                  <a:cubicBezTo>
                    <a:pt x="3964" y="2278"/>
                    <a:pt x="3774" y="2602"/>
                    <a:pt x="3860" y="2921"/>
                  </a:cubicBezTo>
                  <a:lnTo>
                    <a:pt x="4871" y="6755"/>
                  </a:lnTo>
                  <a:lnTo>
                    <a:pt x="2203" y="5206"/>
                  </a:lnTo>
                  <a:cubicBezTo>
                    <a:pt x="1917" y="5039"/>
                    <a:pt x="1555" y="5136"/>
                    <a:pt x="1388" y="5422"/>
                  </a:cubicBezTo>
                  <a:cubicBezTo>
                    <a:pt x="1220" y="5708"/>
                    <a:pt x="1317" y="6070"/>
                    <a:pt x="1604" y="6237"/>
                  </a:cubicBezTo>
                  <a:lnTo>
                    <a:pt x="4272" y="7781"/>
                  </a:lnTo>
                  <a:lnTo>
                    <a:pt x="442" y="8807"/>
                  </a:lnTo>
                  <a:cubicBezTo>
                    <a:pt x="124" y="8893"/>
                    <a:pt x="-66" y="9217"/>
                    <a:pt x="20" y="9536"/>
                  </a:cubicBezTo>
                  <a:cubicBezTo>
                    <a:pt x="91" y="9801"/>
                    <a:pt x="333" y="9980"/>
                    <a:pt x="593" y="9980"/>
                  </a:cubicBezTo>
                  <a:cubicBezTo>
                    <a:pt x="641" y="9980"/>
                    <a:pt x="696" y="9974"/>
                    <a:pt x="750" y="9958"/>
                  </a:cubicBezTo>
                  <a:lnTo>
                    <a:pt x="5724" y="8623"/>
                  </a:lnTo>
                  <a:lnTo>
                    <a:pt x="9477" y="10800"/>
                  </a:lnTo>
                  <a:lnTo>
                    <a:pt x="5724" y="12977"/>
                  </a:lnTo>
                  <a:lnTo>
                    <a:pt x="750" y="11642"/>
                  </a:lnTo>
                  <a:cubicBezTo>
                    <a:pt x="696" y="11626"/>
                    <a:pt x="647" y="11620"/>
                    <a:pt x="593" y="11620"/>
                  </a:cubicBezTo>
                  <a:cubicBezTo>
                    <a:pt x="328" y="11620"/>
                    <a:pt x="91" y="11794"/>
                    <a:pt x="20" y="12064"/>
                  </a:cubicBezTo>
                  <a:cubicBezTo>
                    <a:pt x="-66" y="12383"/>
                    <a:pt x="124" y="12707"/>
                    <a:pt x="442" y="12793"/>
                  </a:cubicBezTo>
                  <a:lnTo>
                    <a:pt x="4272" y="13819"/>
                  </a:lnTo>
                  <a:lnTo>
                    <a:pt x="1604" y="15363"/>
                  </a:lnTo>
                  <a:cubicBezTo>
                    <a:pt x="1317" y="15530"/>
                    <a:pt x="1220" y="15892"/>
                    <a:pt x="1388" y="16178"/>
                  </a:cubicBezTo>
                  <a:cubicBezTo>
                    <a:pt x="1555" y="16464"/>
                    <a:pt x="1917" y="16561"/>
                    <a:pt x="2203" y="16394"/>
                  </a:cubicBezTo>
                  <a:lnTo>
                    <a:pt x="4871" y="14845"/>
                  </a:lnTo>
                  <a:lnTo>
                    <a:pt x="3860" y="18679"/>
                  </a:lnTo>
                  <a:cubicBezTo>
                    <a:pt x="3774" y="18998"/>
                    <a:pt x="3969" y="19322"/>
                    <a:pt x="4282" y="19408"/>
                  </a:cubicBezTo>
                  <a:cubicBezTo>
                    <a:pt x="4601" y="19494"/>
                    <a:pt x="4925" y="19299"/>
                    <a:pt x="5011" y="18986"/>
                  </a:cubicBezTo>
                  <a:lnTo>
                    <a:pt x="6325" y="14008"/>
                  </a:lnTo>
                  <a:lnTo>
                    <a:pt x="10137" y="11799"/>
                  </a:lnTo>
                  <a:lnTo>
                    <a:pt x="10137" y="16507"/>
                  </a:lnTo>
                  <a:lnTo>
                    <a:pt x="6492" y="20142"/>
                  </a:lnTo>
                  <a:cubicBezTo>
                    <a:pt x="6259" y="20374"/>
                    <a:pt x="6259" y="20752"/>
                    <a:pt x="6492" y="20984"/>
                  </a:cubicBezTo>
                  <a:cubicBezTo>
                    <a:pt x="6724" y="21216"/>
                    <a:pt x="7102" y="21216"/>
                    <a:pt x="7334" y="20984"/>
                  </a:cubicBezTo>
                  <a:lnTo>
                    <a:pt x="10142" y="18188"/>
                  </a:lnTo>
                  <a:lnTo>
                    <a:pt x="10142" y="21006"/>
                  </a:lnTo>
                  <a:cubicBezTo>
                    <a:pt x="10142" y="21335"/>
                    <a:pt x="10407" y="21600"/>
                    <a:pt x="10737" y="21600"/>
                  </a:cubicBezTo>
                  <a:cubicBezTo>
                    <a:pt x="11066" y="21600"/>
                    <a:pt x="11331" y="21335"/>
                    <a:pt x="11331" y="21006"/>
                  </a:cubicBezTo>
                  <a:lnTo>
                    <a:pt x="11331" y="18188"/>
                  </a:lnTo>
                  <a:lnTo>
                    <a:pt x="14139" y="20984"/>
                  </a:lnTo>
                  <a:cubicBezTo>
                    <a:pt x="14371" y="21216"/>
                    <a:pt x="14749" y="21216"/>
                    <a:pt x="14981" y="20984"/>
                  </a:cubicBezTo>
                  <a:cubicBezTo>
                    <a:pt x="15214" y="20752"/>
                    <a:pt x="15214" y="20374"/>
                    <a:pt x="14981" y="20142"/>
                  </a:cubicBezTo>
                  <a:lnTo>
                    <a:pt x="11331" y="16507"/>
                  </a:lnTo>
                  <a:lnTo>
                    <a:pt x="11331" y="11799"/>
                  </a:lnTo>
                  <a:lnTo>
                    <a:pt x="15143" y="14008"/>
                  </a:lnTo>
                  <a:lnTo>
                    <a:pt x="16457" y="18986"/>
                  </a:lnTo>
                  <a:cubicBezTo>
                    <a:pt x="16543" y="19305"/>
                    <a:pt x="16867" y="19494"/>
                    <a:pt x="17186" y="19408"/>
                  </a:cubicBezTo>
                  <a:cubicBezTo>
                    <a:pt x="17504" y="19322"/>
                    <a:pt x="17692" y="18998"/>
                    <a:pt x="17606" y="18679"/>
                  </a:cubicBezTo>
                  <a:lnTo>
                    <a:pt x="16597" y="14845"/>
                  </a:lnTo>
                  <a:lnTo>
                    <a:pt x="19265" y="16394"/>
                  </a:lnTo>
                  <a:cubicBezTo>
                    <a:pt x="19551" y="16561"/>
                    <a:pt x="19913" y="16464"/>
                    <a:pt x="20080" y="16178"/>
                  </a:cubicBezTo>
                  <a:cubicBezTo>
                    <a:pt x="20248" y="15892"/>
                    <a:pt x="20151" y="15530"/>
                    <a:pt x="19864" y="15363"/>
                  </a:cubicBezTo>
                  <a:lnTo>
                    <a:pt x="17196" y="13819"/>
                  </a:lnTo>
                  <a:lnTo>
                    <a:pt x="21026" y="12793"/>
                  </a:lnTo>
                  <a:cubicBezTo>
                    <a:pt x="21344" y="12707"/>
                    <a:pt x="21534" y="12383"/>
                    <a:pt x="21448" y="12064"/>
                  </a:cubicBezTo>
                  <a:cubicBezTo>
                    <a:pt x="21377" y="11799"/>
                    <a:pt x="21133" y="11620"/>
                    <a:pt x="20874" y="11620"/>
                  </a:cubicBezTo>
                  <a:cubicBezTo>
                    <a:pt x="20825" y="11620"/>
                    <a:pt x="20772" y="11626"/>
                    <a:pt x="20718" y="11642"/>
                  </a:cubicBezTo>
                  <a:lnTo>
                    <a:pt x="15743" y="12977"/>
                  </a:lnTo>
                  <a:lnTo>
                    <a:pt x="11989" y="10800"/>
                  </a:lnTo>
                  <a:lnTo>
                    <a:pt x="15743" y="8623"/>
                  </a:lnTo>
                  <a:lnTo>
                    <a:pt x="20718" y="9958"/>
                  </a:lnTo>
                  <a:cubicBezTo>
                    <a:pt x="20772" y="9974"/>
                    <a:pt x="20820" y="9980"/>
                    <a:pt x="20874" y="9980"/>
                  </a:cubicBezTo>
                  <a:cubicBezTo>
                    <a:pt x="21138" y="9980"/>
                    <a:pt x="21377" y="9806"/>
                    <a:pt x="21448" y="9536"/>
                  </a:cubicBezTo>
                  <a:cubicBezTo>
                    <a:pt x="21534" y="9217"/>
                    <a:pt x="21344" y="8893"/>
                    <a:pt x="21026" y="8807"/>
                  </a:cubicBezTo>
                  <a:lnTo>
                    <a:pt x="17196" y="7781"/>
                  </a:lnTo>
                  <a:lnTo>
                    <a:pt x="19864" y="6237"/>
                  </a:lnTo>
                  <a:cubicBezTo>
                    <a:pt x="20151" y="6070"/>
                    <a:pt x="20248" y="5708"/>
                    <a:pt x="20080" y="5422"/>
                  </a:cubicBezTo>
                  <a:cubicBezTo>
                    <a:pt x="19913" y="5136"/>
                    <a:pt x="19551" y="5039"/>
                    <a:pt x="19265" y="5206"/>
                  </a:cubicBezTo>
                  <a:lnTo>
                    <a:pt x="16602" y="6750"/>
                  </a:lnTo>
                  <a:lnTo>
                    <a:pt x="17613" y="2916"/>
                  </a:lnTo>
                  <a:cubicBezTo>
                    <a:pt x="17699" y="2597"/>
                    <a:pt x="17504" y="2273"/>
                    <a:pt x="17191" y="2187"/>
                  </a:cubicBezTo>
                  <a:cubicBezTo>
                    <a:pt x="16872" y="2101"/>
                    <a:pt x="16548" y="2296"/>
                    <a:pt x="16462" y="2609"/>
                  </a:cubicBezTo>
                  <a:lnTo>
                    <a:pt x="15149" y="7587"/>
                  </a:lnTo>
                  <a:lnTo>
                    <a:pt x="11331" y="9806"/>
                  </a:lnTo>
                  <a:lnTo>
                    <a:pt x="11331" y="5098"/>
                  </a:lnTo>
                  <a:lnTo>
                    <a:pt x="14981" y="1463"/>
                  </a:lnTo>
                  <a:cubicBezTo>
                    <a:pt x="15214" y="1231"/>
                    <a:pt x="15214" y="853"/>
                    <a:pt x="14981" y="621"/>
                  </a:cubicBezTo>
                  <a:cubicBezTo>
                    <a:pt x="14749" y="389"/>
                    <a:pt x="14371" y="389"/>
                    <a:pt x="14139" y="621"/>
                  </a:cubicBezTo>
                  <a:lnTo>
                    <a:pt x="11331" y="3419"/>
                  </a:lnTo>
                  <a:lnTo>
                    <a:pt x="11331" y="594"/>
                  </a:lnTo>
                  <a:cubicBezTo>
                    <a:pt x="11331" y="265"/>
                    <a:pt x="11066" y="0"/>
                    <a:pt x="10737" y="0"/>
                  </a:cubicBezTo>
                  <a:close/>
                </a:path>
              </a:pathLst>
            </a:custGeom>
            <a:solidFill>
              <a:srgbClr val="929292">
                <a:alpha val="83073"/>
              </a:srgbClr>
            </a:solidFill>
            <a:ln w="12700" cap="flat">
              <a:noFill/>
              <a:miter lim="400000"/>
            </a:ln>
            <a:effectLst/>
          </p:spPr>
          <p:txBody>
            <a:bodyPr wrap="square" lIns="0" tIns="0" rIns="0" bIns="0" numCol="1" anchor="ctr">
              <a:noAutofit/>
            </a:bodyPr>
            <a:lstStyle/>
            <a:p>
              <a:pPr>
                <a:defRPr b="0" sz="3200">
                  <a:solidFill>
                    <a:schemeClr val="accent1">
                      <a:hueOff val="118245"/>
                      <a:lumOff val="-11372"/>
                    </a:schemeClr>
                  </a:solidFill>
                  <a:latin typeface="+mn-lt"/>
                  <a:ea typeface="+mn-ea"/>
                  <a:cs typeface="+mn-cs"/>
                  <a:sym typeface="Helvetica Neue Medium"/>
                </a:defRPr>
              </a:pPr>
            </a:p>
          </p:txBody>
        </p:sp>
        <p:sp>
          <p:nvSpPr>
            <p:cNvPr id="238" name="Snowflake"/>
            <p:cNvSpPr/>
            <p:nvPr/>
          </p:nvSpPr>
          <p:spPr>
            <a:xfrm>
              <a:off x="7128543" y="2939703"/>
              <a:ext cx="182899" cy="184053"/>
            </a:xfrm>
            <a:custGeom>
              <a:avLst/>
              <a:gdLst/>
              <a:ahLst/>
              <a:cxnLst>
                <a:cxn ang="0">
                  <a:pos x="wd2" y="hd2"/>
                </a:cxn>
                <a:cxn ang="5400000">
                  <a:pos x="wd2" y="hd2"/>
                </a:cxn>
                <a:cxn ang="10800000">
                  <a:pos x="wd2" y="hd2"/>
                </a:cxn>
                <a:cxn ang="16200000">
                  <a:pos x="wd2" y="hd2"/>
                </a:cxn>
              </a:cxnLst>
              <a:rect l="0" t="0" r="r" b="b"/>
              <a:pathLst>
                <a:path w="21469" h="21600" fill="norm" stroke="1" extrusionOk="0">
                  <a:moveTo>
                    <a:pt x="10737" y="0"/>
                  </a:moveTo>
                  <a:cubicBezTo>
                    <a:pt x="10407" y="0"/>
                    <a:pt x="10142" y="265"/>
                    <a:pt x="10142" y="594"/>
                  </a:cubicBezTo>
                  <a:lnTo>
                    <a:pt x="10142" y="3412"/>
                  </a:lnTo>
                  <a:lnTo>
                    <a:pt x="7334" y="616"/>
                  </a:lnTo>
                  <a:cubicBezTo>
                    <a:pt x="7102" y="384"/>
                    <a:pt x="6724" y="384"/>
                    <a:pt x="6492" y="616"/>
                  </a:cubicBezTo>
                  <a:cubicBezTo>
                    <a:pt x="6259" y="848"/>
                    <a:pt x="6259" y="1226"/>
                    <a:pt x="6492" y="1458"/>
                  </a:cubicBezTo>
                  <a:lnTo>
                    <a:pt x="10142" y="5093"/>
                  </a:lnTo>
                  <a:lnTo>
                    <a:pt x="10142" y="9801"/>
                  </a:lnTo>
                  <a:lnTo>
                    <a:pt x="6330" y="7592"/>
                  </a:lnTo>
                  <a:lnTo>
                    <a:pt x="5011" y="2614"/>
                  </a:lnTo>
                  <a:cubicBezTo>
                    <a:pt x="4925" y="2295"/>
                    <a:pt x="4601" y="2106"/>
                    <a:pt x="4282" y="2192"/>
                  </a:cubicBezTo>
                  <a:cubicBezTo>
                    <a:pt x="3964" y="2278"/>
                    <a:pt x="3774" y="2602"/>
                    <a:pt x="3860" y="2921"/>
                  </a:cubicBezTo>
                  <a:lnTo>
                    <a:pt x="4871" y="6755"/>
                  </a:lnTo>
                  <a:lnTo>
                    <a:pt x="2203" y="5206"/>
                  </a:lnTo>
                  <a:cubicBezTo>
                    <a:pt x="1917" y="5039"/>
                    <a:pt x="1555" y="5136"/>
                    <a:pt x="1388" y="5422"/>
                  </a:cubicBezTo>
                  <a:cubicBezTo>
                    <a:pt x="1220" y="5708"/>
                    <a:pt x="1317" y="6070"/>
                    <a:pt x="1604" y="6237"/>
                  </a:cubicBezTo>
                  <a:lnTo>
                    <a:pt x="4272" y="7781"/>
                  </a:lnTo>
                  <a:lnTo>
                    <a:pt x="442" y="8807"/>
                  </a:lnTo>
                  <a:cubicBezTo>
                    <a:pt x="124" y="8893"/>
                    <a:pt x="-66" y="9217"/>
                    <a:pt x="20" y="9536"/>
                  </a:cubicBezTo>
                  <a:cubicBezTo>
                    <a:pt x="91" y="9801"/>
                    <a:pt x="333" y="9980"/>
                    <a:pt x="593" y="9980"/>
                  </a:cubicBezTo>
                  <a:cubicBezTo>
                    <a:pt x="641" y="9980"/>
                    <a:pt x="696" y="9974"/>
                    <a:pt x="750" y="9958"/>
                  </a:cubicBezTo>
                  <a:lnTo>
                    <a:pt x="5724" y="8623"/>
                  </a:lnTo>
                  <a:lnTo>
                    <a:pt x="9477" y="10800"/>
                  </a:lnTo>
                  <a:lnTo>
                    <a:pt x="5724" y="12977"/>
                  </a:lnTo>
                  <a:lnTo>
                    <a:pt x="750" y="11642"/>
                  </a:lnTo>
                  <a:cubicBezTo>
                    <a:pt x="696" y="11626"/>
                    <a:pt x="647" y="11620"/>
                    <a:pt x="593" y="11620"/>
                  </a:cubicBezTo>
                  <a:cubicBezTo>
                    <a:pt x="328" y="11620"/>
                    <a:pt x="91" y="11794"/>
                    <a:pt x="20" y="12064"/>
                  </a:cubicBezTo>
                  <a:cubicBezTo>
                    <a:pt x="-66" y="12383"/>
                    <a:pt x="124" y="12707"/>
                    <a:pt x="442" y="12793"/>
                  </a:cubicBezTo>
                  <a:lnTo>
                    <a:pt x="4272" y="13819"/>
                  </a:lnTo>
                  <a:lnTo>
                    <a:pt x="1604" y="15363"/>
                  </a:lnTo>
                  <a:cubicBezTo>
                    <a:pt x="1317" y="15530"/>
                    <a:pt x="1220" y="15892"/>
                    <a:pt x="1388" y="16178"/>
                  </a:cubicBezTo>
                  <a:cubicBezTo>
                    <a:pt x="1555" y="16464"/>
                    <a:pt x="1917" y="16561"/>
                    <a:pt x="2203" y="16394"/>
                  </a:cubicBezTo>
                  <a:lnTo>
                    <a:pt x="4871" y="14845"/>
                  </a:lnTo>
                  <a:lnTo>
                    <a:pt x="3860" y="18679"/>
                  </a:lnTo>
                  <a:cubicBezTo>
                    <a:pt x="3774" y="18998"/>
                    <a:pt x="3969" y="19322"/>
                    <a:pt x="4282" y="19408"/>
                  </a:cubicBezTo>
                  <a:cubicBezTo>
                    <a:pt x="4601" y="19494"/>
                    <a:pt x="4925" y="19299"/>
                    <a:pt x="5011" y="18986"/>
                  </a:cubicBezTo>
                  <a:lnTo>
                    <a:pt x="6325" y="14008"/>
                  </a:lnTo>
                  <a:lnTo>
                    <a:pt x="10137" y="11799"/>
                  </a:lnTo>
                  <a:lnTo>
                    <a:pt x="10137" y="16507"/>
                  </a:lnTo>
                  <a:lnTo>
                    <a:pt x="6492" y="20142"/>
                  </a:lnTo>
                  <a:cubicBezTo>
                    <a:pt x="6259" y="20374"/>
                    <a:pt x="6259" y="20752"/>
                    <a:pt x="6492" y="20984"/>
                  </a:cubicBezTo>
                  <a:cubicBezTo>
                    <a:pt x="6724" y="21216"/>
                    <a:pt x="7102" y="21216"/>
                    <a:pt x="7334" y="20984"/>
                  </a:cubicBezTo>
                  <a:lnTo>
                    <a:pt x="10142" y="18188"/>
                  </a:lnTo>
                  <a:lnTo>
                    <a:pt x="10142" y="21006"/>
                  </a:lnTo>
                  <a:cubicBezTo>
                    <a:pt x="10142" y="21335"/>
                    <a:pt x="10407" y="21600"/>
                    <a:pt x="10737" y="21600"/>
                  </a:cubicBezTo>
                  <a:cubicBezTo>
                    <a:pt x="11066" y="21600"/>
                    <a:pt x="11331" y="21335"/>
                    <a:pt x="11331" y="21006"/>
                  </a:cubicBezTo>
                  <a:lnTo>
                    <a:pt x="11331" y="18188"/>
                  </a:lnTo>
                  <a:lnTo>
                    <a:pt x="14139" y="20984"/>
                  </a:lnTo>
                  <a:cubicBezTo>
                    <a:pt x="14371" y="21216"/>
                    <a:pt x="14749" y="21216"/>
                    <a:pt x="14981" y="20984"/>
                  </a:cubicBezTo>
                  <a:cubicBezTo>
                    <a:pt x="15214" y="20752"/>
                    <a:pt x="15214" y="20374"/>
                    <a:pt x="14981" y="20142"/>
                  </a:cubicBezTo>
                  <a:lnTo>
                    <a:pt x="11331" y="16507"/>
                  </a:lnTo>
                  <a:lnTo>
                    <a:pt x="11331" y="11799"/>
                  </a:lnTo>
                  <a:lnTo>
                    <a:pt x="15143" y="14008"/>
                  </a:lnTo>
                  <a:lnTo>
                    <a:pt x="16457" y="18986"/>
                  </a:lnTo>
                  <a:cubicBezTo>
                    <a:pt x="16543" y="19305"/>
                    <a:pt x="16867" y="19494"/>
                    <a:pt x="17186" y="19408"/>
                  </a:cubicBezTo>
                  <a:cubicBezTo>
                    <a:pt x="17504" y="19322"/>
                    <a:pt x="17692" y="18998"/>
                    <a:pt x="17606" y="18679"/>
                  </a:cubicBezTo>
                  <a:lnTo>
                    <a:pt x="16597" y="14845"/>
                  </a:lnTo>
                  <a:lnTo>
                    <a:pt x="19265" y="16394"/>
                  </a:lnTo>
                  <a:cubicBezTo>
                    <a:pt x="19551" y="16561"/>
                    <a:pt x="19913" y="16464"/>
                    <a:pt x="20080" y="16178"/>
                  </a:cubicBezTo>
                  <a:cubicBezTo>
                    <a:pt x="20248" y="15892"/>
                    <a:pt x="20151" y="15530"/>
                    <a:pt x="19864" y="15363"/>
                  </a:cubicBezTo>
                  <a:lnTo>
                    <a:pt x="17196" y="13819"/>
                  </a:lnTo>
                  <a:lnTo>
                    <a:pt x="21026" y="12793"/>
                  </a:lnTo>
                  <a:cubicBezTo>
                    <a:pt x="21344" y="12707"/>
                    <a:pt x="21534" y="12383"/>
                    <a:pt x="21448" y="12064"/>
                  </a:cubicBezTo>
                  <a:cubicBezTo>
                    <a:pt x="21377" y="11799"/>
                    <a:pt x="21133" y="11620"/>
                    <a:pt x="20874" y="11620"/>
                  </a:cubicBezTo>
                  <a:cubicBezTo>
                    <a:pt x="20825" y="11620"/>
                    <a:pt x="20772" y="11626"/>
                    <a:pt x="20718" y="11642"/>
                  </a:cubicBezTo>
                  <a:lnTo>
                    <a:pt x="15743" y="12977"/>
                  </a:lnTo>
                  <a:lnTo>
                    <a:pt x="11989" y="10800"/>
                  </a:lnTo>
                  <a:lnTo>
                    <a:pt x="15743" y="8623"/>
                  </a:lnTo>
                  <a:lnTo>
                    <a:pt x="20718" y="9958"/>
                  </a:lnTo>
                  <a:cubicBezTo>
                    <a:pt x="20772" y="9974"/>
                    <a:pt x="20820" y="9980"/>
                    <a:pt x="20874" y="9980"/>
                  </a:cubicBezTo>
                  <a:cubicBezTo>
                    <a:pt x="21138" y="9980"/>
                    <a:pt x="21377" y="9806"/>
                    <a:pt x="21448" y="9536"/>
                  </a:cubicBezTo>
                  <a:cubicBezTo>
                    <a:pt x="21534" y="9217"/>
                    <a:pt x="21344" y="8893"/>
                    <a:pt x="21026" y="8807"/>
                  </a:cubicBezTo>
                  <a:lnTo>
                    <a:pt x="17196" y="7781"/>
                  </a:lnTo>
                  <a:lnTo>
                    <a:pt x="19864" y="6237"/>
                  </a:lnTo>
                  <a:cubicBezTo>
                    <a:pt x="20151" y="6070"/>
                    <a:pt x="20248" y="5708"/>
                    <a:pt x="20080" y="5422"/>
                  </a:cubicBezTo>
                  <a:cubicBezTo>
                    <a:pt x="19913" y="5136"/>
                    <a:pt x="19551" y="5039"/>
                    <a:pt x="19265" y="5206"/>
                  </a:cubicBezTo>
                  <a:lnTo>
                    <a:pt x="16602" y="6750"/>
                  </a:lnTo>
                  <a:lnTo>
                    <a:pt x="17613" y="2916"/>
                  </a:lnTo>
                  <a:cubicBezTo>
                    <a:pt x="17699" y="2597"/>
                    <a:pt x="17504" y="2273"/>
                    <a:pt x="17191" y="2187"/>
                  </a:cubicBezTo>
                  <a:cubicBezTo>
                    <a:pt x="16872" y="2101"/>
                    <a:pt x="16548" y="2296"/>
                    <a:pt x="16462" y="2609"/>
                  </a:cubicBezTo>
                  <a:lnTo>
                    <a:pt x="15149" y="7587"/>
                  </a:lnTo>
                  <a:lnTo>
                    <a:pt x="11331" y="9806"/>
                  </a:lnTo>
                  <a:lnTo>
                    <a:pt x="11331" y="5098"/>
                  </a:lnTo>
                  <a:lnTo>
                    <a:pt x="14981" y="1463"/>
                  </a:lnTo>
                  <a:cubicBezTo>
                    <a:pt x="15214" y="1231"/>
                    <a:pt x="15214" y="853"/>
                    <a:pt x="14981" y="621"/>
                  </a:cubicBezTo>
                  <a:cubicBezTo>
                    <a:pt x="14749" y="389"/>
                    <a:pt x="14371" y="389"/>
                    <a:pt x="14139" y="621"/>
                  </a:cubicBezTo>
                  <a:lnTo>
                    <a:pt x="11331" y="3419"/>
                  </a:lnTo>
                  <a:lnTo>
                    <a:pt x="11331" y="594"/>
                  </a:lnTo>
                  <a:cubicBezTo>
                    <a:pt x="11331" y="265"/>
                    <a:pt x="11066" y="0"/>
                    <a:pt x="10737" y="0"/>
                  </a:cubicBezTo>
                  <a:close/>
                </a:path>
              </a:pathLst>
            </a:custGeom>
            <a:solidFill>
              <a:srgbClr val="929292">
                <a:alpha val="83073"/>
              </a:srgbClr>
            </a:solidFill>
            <a:ln w="12700" cap="flat">
              <a:noFill/>
              <a:miter lim="400000"/>
            </a:ln>
            <a:effectLst/>
          </p:spPr>
          <p:txBody>
            <a:bodyPr wrap="square" lIns="0" tIns="0" rIns="0" bIns="0" numCol="1" anchor="ctr">
              <a:noAutofit/>
            </a:bodyPr>
            <a:lstStyle/>
            <a:p>
              <a:pPr>
                <a:defRPr b="0" sz="3200">
                  <a:solidFill>
                    <a:schemeClr val="accent1">
                      <a:hueOff val="118245"/>
                      <a:lumOff val="-11372"/>
                    </a:schemeClr>
                  </a:solidFill>
                  <a:latin typeface="+mn-lt"/>
                  <a:ea typeface="+mn-ea"/>
                  <a:cs typeface="+mn-cs"/>
                  <a:sym typeface="Helvetica Neue Medium"/>
                </a:defRPr>
              </a:pPr>
            </a:p>
          </p:txBody>
        </p:sp>
        <p:sp>
          <p:nvSpPr>
            <p:cNvPr id="239" name="Snowflake"/>
            <p:cNvSpPr/>
            <p:nvPr/>
          </p:nvSpPr>
          <p:spPr>
            <a:xfrm>
              <a:off x="6995165" y="3253261"/>
              <a:ext cx="182899" cy="184053"/>
            </a:xfrm>
            <a:custGeom>
              <a:avLst/>
              <a:gdLst/>
              <a:ahLst/>
              <a:cxnLst>
                <a:cxn ang="0">
                  <a:pos x="wd2" y="hd2"/>
                </a:cxn>
                <a:cxn ang="5400000">
                  <a:pos x="wd2" y="hd2"/>
                </a:cxn>
                <a:cxn ang="10800000">
                  <a:pos x="wd2" y="hd2"/>
                </a:cxn>
                <a:cxn ang="16200000">
                  <a:pos x="wd2" y="hd2"/>
                </a:cxn>
              </a:cxnLst>
              <a:rect l="0" t="0" r="r" b="b"/>
              <a:pathLst>
                <a:path w="21469" h="21600" fill="norm" stroke="1" extrusionOk="0">
                  <a:moveTo>
                    <a:pt x="10737" y="0"/>
                  </a:moveTo>
                  <a:cubicBezTo>
                    <a:pt x="10407" y="0"/>
                    <a:pt x="10142" y="265"/>
                    <a:pt x="10142" y="594"/>
                  </a:cubicBezTo>
                  <a:lnTo>
                    <a:pt x="10142" y="3412"/>
                  </a:lnTo>
                  <a:lnTo>
                    <a:pt x="7334" y="616"/>
                  </a:lnTo>
                  <a:cubicBezTo>
                    <a:pt x="7102" y="384"/>
                    <a:pt x="6724" y="384"/>
                    <a:pt x="6492" y="616"/>
                  </a:cubicBezTo>
                  <a:cubicBezTo>
                    <a:pt x="6259" y="848"/>
                    <a:pt x="6259" y="1226"/>
                    <a:pt x="6492" y="1458"/>
                  </a:cubicBezTo>
                  <a:lnTo>
                    <a:pt x="10142" y="5093"/>
                  </a:lnTo>
                  <a:lnTo>
                    <a:pt x="10142" y="9801"/>
                  </a:lnTo>
                  <a:lnTo>
                    <a:pt x="6330" y="7592"/>
                  </a:lnTo>
                  <a:lnTo>
                    <a:pt x="5011" y="2614"/>
                  </a:lnTo>
                  <a:cubicBezTo>
                    <a:pt x="4925" y="2295"/>
                    <a:pt x="4601" y="2106"/>
                    <a:pt x="4282" y="2192"/>
                  </a:cubicBezTo>
                  <a:cubicBezTo>
                    <a:pt x="3964" y="2278"/>
                    <a:pt x="3774" y="2602"/>
                    <a:pt x="3860" y="2921"/>
                  </a:cubicBezTo>
                  <a:lnTo>
                    <a:pt x="4871" y="6755"/>
                  </a:lnTo>
                  <a:lnTo>
                    <a:pt x="2203" y="5206"/>
                  </a:lnTo>
                  <a:cubicBezTo>
                    <a:pt x="1917" y="5039"/>
                    <a:pt x="1555" y="5136"/>
                    <a:pt x="1388" y="5422"/>
                  </a:cubicBezTo>
                  <a:cubicBezTo>
                    <a:pt x="1220" y="5708"/>
                    <a:pt x="1317" y="6070"/>
                    <a:pt x="1604" y="6237"/>
                  </a:cubicBezTo>
                  <a:lnTo>
                    <a:pt x="4272" y="7781"/>
                  </a:lnTo>
                  <a:lnTo>
                    <a:pt x="442" y="8807"/>
                  </a:lnTo>
                  <a:cubicBezTo>
                    <a:pt x="124" y="8893"/>
                    <a:pt x="-66" y="9217"/>
                    <a:pt x="20" y="9536"/>
                  </a:cubicBezTo>
                  <a:cubicBezTo>
                    <a:pt x="91" y="9801"/>
                    <a:pt x="333" y="9980"/>
                    <a:pt x="593" y="9980"/>
                  </a:cubicBezTo>
                  <a:cubicBezTo>
                    <a:pt x="641" y="9980"/>
                    <a:pt x="696" y="9974"/>
                    <a:pt x="750" y="9958"/>
                  </a:cubicBezTo>
                  <a:lnTo>
                    <a:pt x="5724" y="8623"/>
                  </a:lnTo>
                  <a:lnTo>
                    <a:pt x="9477" y="10800"/>
                  </a:lnTo>
                  <a:lnTo>
                    <a:pt x="5724" y="12977"/>
                  </a:lnTo>
                  <a:lnTo>
                    <a:pt x="750" y="11642"/>
                  </a:lnTo>
                  <a:cubicBezTo>
                    <a:pt x="696" y="11626"/>
                    <a:pt x="647" y="11620"/>
                    <a:pt x="593" y="11620"/>
                  </a:cubicBezTo>
                  <a:cubicBezTo>
                    <a:pt x="328" y="11620"/>
                    <a:pt x="91" y="11794"/>
                    <a:pt x="20" y="12064"/>
                  </a:cubicBezTo>
                  <a:cubicBezTo>
                    <a:pt x="-66" y="12383"/>
                    <a:pt x="124" y="12707"/>
                    <a:pt x="442" y="12793"/>
                  </a:cubicBezTo>
                  <a:lnTo>
                    <a:pt x="4272" y="13819"/>
                  </a:lnTo>
                  <a:lnTo>
                    <a:pt x="1604" y="15363"/>
                  </a:lnTo>
                  <a:cubicBezTo>
                    <a:pt x="1317" y="15530"/>
                    <a:pt x="1220" y="15892"/>
                    <a:pt x="1388" y="16178"/>
                  </a:cubicBezTo>
                  <a:cubicBezTo>
                    <a:pt x="1555" y="16464"/>
                    <a:pt x="1917" y="16561"/>
                    <a:pt x="2203" y="16394"/>
                  </a:cubicBezTo>
                  <a:lnTo>
                    <a:pt x="4871" y="14845"/>
                  </a:lnTo>
                  <a:lnTo>
                    <a:pt x="3860" y="18679"/>
                  </a:lnTo>
                  <a:cubicBezTo>
                    <a:pt x="3774" y="18998"/>
                    <a:pt x="3969" y="19322"/>
                    <a:pt x="4282" y="19408"/>
                  </a:cubicBezTo>
                  <a:cubicBezTo>
                    <a:pt x="4601" y="19494"/>
                    <a:pt x="4925" y="19299"/>
                    <a:pt x="5011" y="18986"/>
                  </a:cubicBezTo>
                  <a:lnTo>
                    <a:pt x="6325" y="14008"/>
                  </a:lnTo>
                  <a:lnTo>
                    <a:pt x="10137" y="11799"/>
                  </a:lnTo>
                  <a:lnTo>
                    <a:pt x="10137" y="16507"/>
                  </a:lnTo>
                  <a:lnTo>
                    <a:pt x="6492" y="20142"/>
                  </a:lnTo>
                  <a:cubicBezTo>
                    <a:pt x="6259" y="20374"/>
                    <a:pt x="6259" y="20752"/>
                    <a:pt x="6492" y="20984"/>
                  </a:cubicBezTo>
                  <a:cubicBezTo>
                    <a:pt x="6724" y="21216"/>
                    <a:pt x="7102" y="21216"/>
                    <a:pt x="7334" y="20984"/>
                  </a:cubicBezTo>
                  <a:lnTo>
                    <a:pt x="10142" y="18188"/>
                  </a:lnTo>
                  <a:lnTo>
                    <a:pt x="10142" y="21006"/>
                  </a:lnTo>
                  <a:cubicBezTo>
                    <a:pt x="10142" y="21335"/>
                    <a:pt x="10407" y="21600"/>
                    <a:pt x="10737" y="21600"/>
                  </a:cubicBezTo>
                  <a:cubicBezTo>
                    <a:pt x="11066" y="21600"/>
                    <a:pt x="11331" y="21335"/>
                    <a:pt x="11331" y="21006"/>
                  </a:cubicBezTo>
                  <a:lnTo>
                    <a:pt x="11331" y="18188"/>
                  </a:lnTo>
                  <a:lnTo>
                    <a:pt x="14139" y="20984"/>
                  </a:lnTo>
                  <a:cubicBezTo>
                    <a:pt x="14371" y="21216"/>
                    <a:pt x="14749" y="21216"/>
                    <a:pt x="14981" y="20984"/>
                  </a:cubicBezTo>
                  <a:cubicBezTo>
                    <a:pt x="15214" y="20752"/>
                    <a:pt x="15214" y="20374"/>
                    <a:pt x="14981" y="20142"/>
                  </a:cubicBezTo>
                  <a:lnTo>
                    <a:pt x="11331" y="16507"/>
                  </a:lnTo>
                  <a:lnTo>
                    <a:pt x="11331" y="11799"/>
                  </a:lnTo>
                  <a:lnTo>
                    <a:pt x="15143" y="14008"/>
                  </a:lnTo>
                  <a:lnTo>
                    <a:pt x="16457" y="18986"/>
                  </a:lnTo>
                  <a:cubicBezTo>
                    <a:pt x="16543" y="19305"/>
                    <a:pt x="16867" y="19494"/>
                    <a:pt x="17186" y="19408"/>
                  </a:cubicBezTo>
                  <a:cubicBezTo>
                    <a:pt x="17504" y="19322"/>
                    <a:pt x="17692" y="18998"/>
                    <a:pt x="17606" y="18679"/>
                  </a:cubicBezTo>
                  <a:lnTo>
                    <a:pt x="16597" y="14845"/>
                  </a:lnTo>
                  <a:lnTo>
                    <a:pt x="19265" y="16394"/>
                  </a:lnTo>
                  <a:cubicBezTo>
                    <a:pt x="19551" y="16561"/>
                    <a:pt x="19913" y="16464"/>
                    <a:pt x="20080" y="16178"/>
                  </a:cubicBezTo>
                  <a:cubicBezTo>
                    <a:pt x="20248" y="15892"/>
                    <a:pt x="20151" y="15530"/>
                    <a:pt x="19864" y="15363"/>
                  </a:cubicBezTo>
                  <a:lnTo>
                    <a:pt x="17196" y="13819"/>
                  </a:lnTo>
                  <a:lnTo>
                    <a:pt x="21026" y="12793"/>
                  </a:lnTo>
                  <a:cubicBezTo>
                    <a:pt x="21344" y="12707"/>
                    <a:pt x="21534" y="12383"/>
                    <a:pt x="21448" y="12064"/>
                  </a:cubicBezTo>
                  <a:cubicBezTo>
                    <a:pt x="21377" y="11799"/>
                    <a:pt x="21133" y="11620"/>
                    <a:pt x="20874" y="11620"/>
                  </a:cubicBezTo>
                  <a:cubicBezTo>
                    <a:pt x="20825" y="11620"/>
                    <a:pt x="20772" y="11626"/>
                    <a:pt x="20718" y="11642"/>
                  </a:cubicBezTo>
                  <a:lnTo>
                    <a:pt x="15743" y="12977"/>
                  </a:lnTo>
                  <a:lnTo>
                    <a:pt x="11989" y="10800"/>
                  </a:lnTo>
                  <a:lnTo>
                    <a:pt x="15743" y="8623"/>
                  </a:lnTo>
                  <a:lnTo>
                    <a:pt x="20718" y="9958"/>
                  </a:lnTo>
                  <a:cubicBezTo>
                    <a:pt x="20772" y="9974"/>
                    <a:pt x="20820" y="9980"/>
                    <a:pt x="20874" y="9980"/>
                  </a:cubicBezTo>
                  <a:cubicBezTo>
                    <a:pt x="21138" y="9980"/>
                    <a:pt x="21377" y="9806"/>
                    <a:pt x="21448" y="9536"/>
                  </a:cubicBezTo>
                  <a:cubicBezTo>
                    <a:pt x="21534" y="9217"/>
                    <a:pt x="21344" y="8893"/>
                    <a:pt x="21026" y="8807"/>
                  </a:cubicBezTo>
                  <a:lnTo>
                    <a:pt x="17196" y="7781"/>
                  </a:lnTo>
                  <a:lnTo>
                    <a:pt x="19864" y="6237"/>
                  </a:lnTo>
                  <a:cubicBezTo>
                    <a:pt x="20151" y="6070"/>
                    <a:pt x="20248" y="5708"/>
                    <a:pt x="20080" y="5422"/>
                  </a:cubicBezTo>
                  <a:cubicBezTo>
                    <a:pt x="19913" y="5136"/>
                    <a:pt x="19551" y="5039"/>
                    <a:pt x="19265" y="5206"/>
                  </a:cubicBezTo>
                  <a:lnTo>
                    <a:pt x="16602" y="6750"/>
                  </a:lnTo>
                  <a:lnTo>
                    <a:pt x="17613" y="2916"/>
                  </a:lnTo>
                  <a:cubicBezTo>
                    <a:pt x="17699" y="2597"/>
                    <a:pt x="17504" y="2273"/>
                    <a:pt x="17191" y="2187"/>
                  </a:cubicBezTo>
                  <a:cubicBezTo>
                    <a:pt x="16872" y="2101"/>
                    <a:pt x="16548" y="2296"/>
                    <a:pt x="16462" y="2609"/>
                  </a:cubicBezTo>
                  <a:lnTo>
                    <a:pt x="15149" y="7587"/>
                  </a:lnTo>
                  <a:lnTo>
                    <a:pt x="11331" y="9806"/>
                  </a:lnTo>
                  <a:lnTo>
                    <a:pt x="11331" y="5098"/>
                  </a:lnTo>
                  <a:lnTo>
                    <a:pt x="14981" y="1463"/>
                  </a:lnTo>
                  <a:cubicBezTo>
                    <a:pt x="15214" y="1231"/>
                    <a:pt x="15214" y="853"/>
                    <a:pt x="14981" y="621"/>
                  </a:cubicBezTo>
                  <a:cubicBezTo>
                    <a:pt x="14749" y="389"/>
                    <a:pt x="14371" y="389"/>
                    <a:pt x="14139" y="621"/>
                  </a:cubicBezTo>
                  <a:lnTo>
                    <a:pt x="11331" y="3419"/>
                  </a:lnTo>
                  <a:lnTo>
                    <a:pt x="11331" y="594"/>
                  </a:lnTo>
                  <a:cubicBezTo>
                    <a:pt x="11331" y="265"/>
                    <a:pt x="11066" y="0"/>
                    <a:pt x="10737" y="0"/>
                  </a:cubicBezTo>
                  <a:close/>
                </a:path>
              </a:pathLst>
            </a:custGeom>
            <a:solidFill>
              <a:srgbClr val="929292">
                <a:alpha val="83073"/>
              </a:srgbClr>
            </a:solidFill>
            <a:ln w="12700" cap="flat">
              <a:noFill/>
              <a:miter lim="400000"/>
            </a:ln>
            <a:effectLst/>
          </p:spPr>
          <p:txBody>
            <a:bodyPr wrap="square" lIns="0" tIns="0" rIns="0" bIns="0" numCol="1" anchor="ctr">
              <a:noAutofit/>
            </a:bodyPr>
            <a:lstStyle/>
            <a:p>
              <a:pPr>
                <a:defRPr b="0" sz="3200">
                  <a:solidFill>
                    <a:schemeClr val="accent1">
                      <a:hueOff val="118245"/>
                      <a:lumOff val="-11372"/>
                    </a:schemeClr>
                  </a:solidFill>
                  <a:latin typeface="+mn-lt"/>
                  <a:ea typeface="+mn-ea"/>
                  <a:cs typeface="+mn-cs"/>
                  <a:sym typeface="Helvetica Neue Medium"/>
                </a:defRPr>
              </a:pPr>
            </a:p>
          </p:txBody>
        </p:sp>
        <p:sp>
          <p:nvSpPr>
            <p:cNvPr id="240" name="Oval"/>
            <p:cNvSpPr/>
            <p:nvPr/>
          </p:nvSpPr>
          <p:spPr>
            <a:xfrm>
              <a:off x="8298245" y="4376090"/>
              <a:ext cx="169777" cy="177783"/>
            </a:xfrm>
            <a:prstGeom prst="ellipse">
              <a:avLst/>
            </a:prstGeom>
            <a:solidFill>
              <a:srgbClr val="929292"/>
            </a:solidFill>
            <a:ln w="12700" cap="flat">
              <a:noFill/>
              <a:miter lim="400000"/>
            </a:ln>
            <a:effectLst/>
          </p:spPr>
          <p:txBody>
            <a:bodyPr wrap="square" lIns="0" tIns="0" rIns="0" bIns="0" numCol="1" anchor="ctr">
              <a:noAutofit/>
            </a:bodyPr>
            <a:lstStyle/>
            <a:p>
              <a:pPr>
                <a:defRPr b="0" sz="3200">
                  <a:solidFill>
                    <a:srgbClr val="929292"/>
                  </a:solidFill>
                  <a:latin typeface="+mn-lt"/>
                  <a:ea typeface="+mn-ea"/>
                  <a:cs typeface="+mn-cs"/>
                  <a:sym typeface="Helvetica Neue Medium"/>
                </a:defRPr>
              </a:pPr>
            </a:p>
          </p:txBody>
        </p:sp>
        <p:sp>
          <p:nvSpPr>
            <p:cNvPr id="241" name="Oval"/>
            <p:cNvSpPr/>
            <p:nvPr/>
          </p:nvSpPr>
          <p:spPr>
            <a:xfrm>
              <a:off x="7392224" y="3906175"/>
              <a:ext cx="107159" cy="121007"/>
            </a:xfrm>
            <a:prstGeom prst="ellipse">
              <a:avLst/>
            </a:prstGeom>
            <a:solidFill>
              <a:srgbClr val="929292"/>
            </a:solidFill>
            <a:ln w="12700" cap="flat">
              <a:noFill/>
              <a:miter lim="400000"/>
            </a:ln>
            <a:effectLst/>
          </p:spPr>
          <p:txBody>
            <a:bodyPr wrap="square" lIns="0" tIns="0" rIns="0" bIns="0" numCol="1" anchor="ctr">
              <a:noAutofit/>
            </a:bodyPr>
            <a:lstStyle/>
            <a:p>
              <a:pPr>
                <a:defRPr b="0" sz="3200">
                  <a:solidFill>
                    <a:srgbClr val="929292"/>
                  </a:solidFill>
                  <a:latin typeface="+mn-lt"/>
                  <a:ea typeface="+mn-ea"/>
                  <a:cs typeface="+mn-cs"/>
                  <a:sym typeface="Helvetica Neue Medium"/>
                </a:defRPr>
              </a:pPr>
            </a:p>
          </p:txBody>
        </p:sp>
        <p:sp>
          <p:nvSpPr>
            <p:cNvPr id="242" name="Oval"/>
            <p:cNvSpPr/>
            <p:nvPr/>
          </p:nvSpPr>
          <p:spPr>
            <a:xfrm>
              <a:off x="7965664" y="3771798"/>
              <a:ext cx="169777" cy="177783"/>
            </a:xfrm>
            <a:prstGeom prst="ellipse">
              <a:avLst/>
            </a:prstGeom>
            <a:solidFill>
              <a:srgbClr val="929292"/>
            </a:solidFill>
            <a:ln w="12700" cap="flat">
              <a:noFill/>
              <a:miter lim="400000"/>
            </a:ln>
            <a:effectLst/>
          </p:spPr>
          <p:txBody>
            <a:bodyPr wrap="square" lIns="0" tIns="0" rIns="0" bIns="0" numCol="1" anchor="ctr">
              <a:noAutofit/>
            </a:bodyPr>
            <a:lstStyle/>
            <a:p>
              <a:pPr>
                <a:defRPr b="0" sz="3200">
                  <a:solidFill>
                    <a:srgbClr val="929292"/>
                  </a:solidFill>
                  <a:latin typeface="+mn-lt"/>
                  <a:ea typeface="+mn-ea"/>
                  <a:cs typeface="+mn-cs"/>
                  <a:sym typeface="Helvetica Neue Medium"/>
                </a:defRPr>
              </a:pPr>
            </a:p>
          </p:txBody>
        </p:sp>
        <p:sp>
          <p:nvSpPr>
            <p:cNvPr id="243" name="Circle"/>
            <p:cNvSpPr/>
            <p:nvPr/>
          </p:nvSpPr>
          <p:spPr>
            <a:xfrm>
              <a:off x="7956483" y="5432716"/>
              <a:ext cx="256301" cy="248054"/>
            </a:xfrm>
            <a:prstGeom prst="ellipse">
              <a:avLst/>
            </a:prstGeom>
            <a:solidFill>
              <a:srgbClr val="929292"/>
            </a:solidFill>
            <a:ln w="12700" cap="flat">
              <a:noFill/>
              <a:miter lim="400000"/>
            </a:ln>
            <a:effectLst/>
          </p:spPr>
          <p:txBody>
            <a:bodyPr wrap="square" lIns="0" tIns="0" rIns="0" bIns="0" numCol="1" anchor="ctr">
              <a:noAutofit/>
            </a:bodyPr>
            <a:lstStyle/>
            <a:p>
              <a:pPr>
                <a:defRPr b="0" sz="3200">
                  <a:solidFill>
                    <a:srgbClr val="929292"/>
                  </a:solidFill>
                  <a:latin typeface="+mn-lt"/>
                  <a:ea typeface="+mn-ea"/>
                  <a:cs typeface="+mn-cs"/>
                  <a:sym typeface="Helvetica Neue Medium"/>
                </a:defRPr>
              </a:pPr>
            </a:p>
          </p:txBody>
        </p:sp>
        <p:sp>
          <p:nvSpPr>
            <p:cNvPr id="244" name="Oval"/>
            <p:cNvSpPr/>
            <p:nvPr/>
          </p:nvSpPr>
          <p:spPr>
            <a:xfrm>
              <a:off x="7392224" y="3176723"/>
              <a:ext cx="107159" cy="121006"/>
            </a:xfrm>
            <a:prstGeom prst="ellipse">
              <a:avLst/>
            </a:prstGeom>
            <a:solidFill>
              <a:srgbClr val="929292"/>
            </a:solidFill>
            <a:ln w="12700" cap="flat">
              <a:noFill/>
              <a:miter lim="400000"/>
            </a:ln>
            <a:effectLst/>
          </p:spPr>
          <p:txBody>
            <a:bodyPr wrap="square" lIns="0" tIns="0" rIns="0" bIns="0" numCol="1" anchor="ctr">
              <a:noAutofit/>
            </a:bodyPr>
            <a:lstStyle/>
            <a:p>
              <a:pPr>
                <a:defRPr b="0" sz="3200">
                  <a:solidFill>
                    <a:srgbClr val="929292"/>
                  </a:solidFill>
                  <a:latin typeface="+mn-lt"/>
                  <a:ea typeface="+mn-ea"/>
                  <a:cs typeface="+mn-cs"/>
                  <a:sym typeface="Helvetica Neue Medium"/>
                </a:defRPr>
              </a:pPr>
            </a:p>
          </p:txBody>
        </p:sp>
        <p:sp>
          <p:nvSpPr>
            <p:cNvPr id="245" name="Oval"/>
            <p:cNvSpPr/>
            <p:nvPr/>
          </p:nvSpPr>
          <p:spPr>
            <a:xfrm>
              <a:off x="6984286" y="3563208"/>
              <a:ext cx="107159" cy="121006"/>
            </a:xfrm>
            <a:prstGeom prst="ellipse">
              <a:avLst/>
            </a:prstGeom>
            <a:solidFill>
              <a:srgbClr val="929292"/>
            </a:solidFill>
            <a:ln w="12700" cap="flat">
              <a:noFill/>
              <a:miter lim="400000"/>
            </a:ln>
            <a:effectLst/>
          </p:spPr>
          <p:txBody>
            <a:bodyPr wrap="square" lIns="0" tIns="0" rIns="0" bIns="0" numCol="1" anchor="ctr">
              <a:noAutofit/>
            </a:bodyPr>
            <a:lstStyle/>
            <a:p>
              <a:pPr>
                <a:defRPr b="0" sz="3200">
                  <a:solidFill>
                    <a:srgbClr val="929292"/>
                  </a:solidFill>
                  <a:latin typeface="+mn-lt"/>
                  <a:ea typeface="+mn-ea"/>
                  <a:cs typeface="+mn-cs"/>
                  <a:sym typeface="Helvetica Neue Medium"/>
                </a:defRPr>
              </a:pPr>
            </a:p>
          </p:txBody>
        </p:sp>
        <p:sp>
          <p:nvSpPr>
            <p:cNvPr id="246" name="Oval"/>
            <p:cNvSpPr/>
            <p:nvPr/>
          </p:nvSpPr>
          <p:spPr>
            <a:xfrm>
              <a:off x="7033034" y="4039565"/>
              <a:ext cx="107159" cy="121006"/>
            </a:xfrm>
            <a:prstGeom prst="ellipse">
              <a:avLst/>
            </a:prstGeom>
            <a:solidFill>
              <a:srgbClr val="929292"/>
            </a:solidFill>
            <a:ln w="12700" cap="flat">
              <a:noFill/>
              <a:miter lim="400000"/>
            </a:ln>
            <a:effectLst/>
          </p:spPr>
          <p:txBody>
            <a:bodyPr wrap="square" lIns="0" tIns="0" rIns="0" bIns="0" numCol="1" anchor="ctr">
              <a:noAutofit/>
            </a:bodyPr>
            <a:lstStyle/>
            <a:p>
              <a:pPr>
                <a:defRPr b="0" sz="3200">
                  <a:solidFill>
                    <a:srgbClr val="929292"/>
                  </a:solidFill>
                  <a:latin typeface="+mn-lt"/>
                  <a:ea typeface="+mn-ea"/>
                  <a:cs typeface="+mn-cs"/>
                  <a:sym typeface="Helvetica Neue Medium"/>
                </a:defRPr>
              </a:pPr>
            </a:p>
          </p:txBody>
        </p:sp>
        <p:sp>
          <p:nvSpPr>
            <p:cNvPr id="247" name="Oval"/>
            <p:cNvSpPr/>
            <p:nvPr/>
          </p:nvSpPr>
          <p:spPr>
            <a:xfrm>
              <a:off x="6626121" y="4153103"/>
              <a:ext cx="107159" cy="121006"/>
            </a:xfrm>
            <a:prstGeom prst="ellipse">
              <a:avLst/>
            </a:prstGeom>
            <a:solidFill>
              <a:srgbClr val="929292"/>
            </a:solidFill>
            <a:ln w="12700" cap="flat">
              <a:noFill/>
              <a:miter lim="400000"/>
            </a:ln>
            <a:effectLst/>
          </p:spPr>
          <p:txBody>
            <a:bodyPr wrap="square" lIns="0" tIns="0" rIns="0" bIns="0" numCol="1" anchor="ctr">
              <a:noAutofit/>
            </a:bodyPr>
            <a:lstStyle/>
            <a:p>
              <a:pPr>
                <a:defRPr b="0" sz="3200">
                  <a:solidFill>
                    <a:srgbClr val="929292"/>
                  </a:solidFill>
                  <a:latin typeface="+mn-lt"/>
                  <a:ea typeface="+mn-ea"/>
                  <a:cs typeface="+mn-cs"/>
                  <a:sym typeface="Helvetica Neue Medium"/>
                </a:defRPr>
              </a:pPr>
            </a:p>
          </p:txBody>
        </p:sp>
        <p:sp>
          <p:nvSpPr>
            <p:cNvPr id="248" name="Oval"/>
            <p:cNvSpPr/>
            <p:nvPr/>
          </p:nvSpPr>
          <p:spPr>
            <a:xfrm>
              <a:off x="7284518" y="3618367"/>
              <a:ext cx="107159" cy="121006"/>
            </a:xfrm>
            <a:prstGeom prst="ellipse">
              <a:avLst/>
            </a:prstGeom>
            <a:solidFill>
              <a:srgbClr val="929292"/>
            </a:solidFill>
            <a:ln w="12700" cap="flat">
              <a:noFill/>
              <a:miter lim="400000"/>
            </a:ln>
            <a:effectLst/>
          </p:spPr>
          <p:txBody>
            <a:bodyPr wrap="square" lIns="0" tIns="0" rIns="0" bIns="0" numCol="1" anchor="ctr">
              <a:noAutofit/>
            </a:bodyPr>
            <a:lstStyle/>
            <a:p>
              <a:pPr>
                <a:defRPr b="0" sz="3200">
                  <a:solidFill>
                    <a:srgbClr val="929292"/>
                  </a:solidFill>
                  <a:latin typeface="+mn-lt"/>
                  <a:ea typeface="+mn-ea"/>
                  <a:cs typeface="+mn-cs"/>
                  <a:sym typeface="Helvetica Neue Medium"/>
                </a:defRPr>
              </a:pPr>
            </a:p>
          </p:txBody>
        </p:sp>
        <p:sp>
          <p:nvSpPr>
            <p:cNvPr id="249" name="Oval"/>
            <p:cNvSpPr/>
            <p:nvPr/>
          </p:nvSpPr>
          <p:spPr>
            <a:xfrm>
              <a:off x="7207470" y="4266804"/>
              <a:ext cx="107159" cy="121006"/>
            </a:xfrm>
            <a:prstGeom prst="ellipse">
              <a:avLst/>
            </a:prstGeom>
            <a:solidFill>
              <a:srgbClr val="929292"/>
            </a:solidFill>
            <a:ln w="12700" cap="flat">
              <a:noFill/>
              <a:miter lim="400000"/>
            </a:ln>
            <a:effectLst/>
          </p:spPr>
          <p:txBody>
            <a:bodyPr wrap="square" lIns="0" tIns="0" rIns="0" bIns="0" numCol="1" anchor="ctr">
              <a:noAutofit/>
            </a:bodyPr>
            <a:lstStyle/>
            <a:p>
              <a:pPr>
                <a:defRPr b="0" sz="3200">
                  <a:solidFill>
                    <a:srgbClr val="929292"/>
                  </a:solidFill>
                  <a:latin typeface="+mn-lt"/>
                  <a:ea typeface="+mn-ea"/>
                  <a:cs typeface="+mn-cs"/>
                  <a:sym typeface="Helvetica Neue Medium"/>
                </a:defRPr>
              </a:pPr>
            </a:p>
          </p:txBody>
        </p:sp>
        <p:sp>
          <p:nvSpPr>
            <p:cNvPr id="250" name="Oval"/>
            <p:cNvSpPr/>
            <p:nvPr/>
          </p:nvSpPr>
          <p:spPr>
            <a:xfrm>
              <a:off x="6813962" y="3906175"/>
              <a:ext cx="107159" cy="121007"/>
            </a:xfrm>
            <a:prstGeom prst="ellipse">
              <a:avLst/>
            </a:prstGeom>
            <a:solidFill>
              <a:srgbClr val="929292"/>
            </a:solidFill>
            <a:ln w="12700" cap="flat">
              <a:noFill/>
              <a:miter lim="400000"/>
            </a:ln>
            <a:effectLst/>
          </p:spPr>
          <p:txBody>
            <a:bodyPr wrap="square" lIns="0" tIns="0" rIns="0" bIns="0" numCol="1" anchor="ctr">
              <a:noAutofit/>
            </a:bodyPr>
            <a:lstStyle/>
            <a:p>
              <a:pPr>
                <a:defRPr b="0" sz="3200">
                  <a:solidFill>
                    <a:srgbClr val="929292"/>
                  </a:solidFill>
                  <a:latin typeface="+mn-lt"/>
                  <a:ea typeface="+mn-ea"/>
                  <a:cs typeface="+mn-cs"/>
                  <a:sym typeface="Helvetica Neue Medium"/>
                </a:defRPr>
              </a:pPr>
            </a:p>
          </p:txBody>
        </p:sp>
        <p:sp>
          <p:nvSpPr>
            <p:cNvPr id="251" name="Oval"/>
            <p:cNvSpPr/>
            <p:nvPr/>
          </p:nvSpPr>
          <p:spPr>
            <a:xfrm>
              <a:off x="7456534" y="4578661"/>
              <a:ext cx="107158" cy="121006"/>
            </a:xfrm>
            <a:prstGeom prst="ellipse">
              <a:avLst/>
            </a:prstGeom>
            <a:solidFill>
              <a:srgbClr val="929292"/>
            </a:solidFill>
            <a:ln w="12700" cap="flat">
              <a:noFill/>
              <a:miter lim="400000"/>
            </a:ln>
            <a:effectLst/>
          </p:spPr>
          <p:txBody>
            <a:bodyPr wrap="square" lIns="0" tIns="0" rIns="0" bIns="0" numCol="1" anchor="ctr">
              <a:noAutofit/>
            </a:bodyPr>
            <a:lstStyle/>
            <a:p>
              <a:pPr>
                <a:defRPr b="0" sz="3200">
                  <a:solidFill>
                    <a:srgbClr val="929292"/>
                  </a:solidFill>
                  <a:latin typeface="+mn-lt"/>
                  <a:ea typeface="+mn-ea"/>
                  <a:cs typeface="+mn-cs"/>
                  <a:sym typeface="Helvetica Neue Medium"/>
                </a:defRPr>
              </a:pPr>
            </a:p>
          </p:txBody>
        </p:sp>
        <p:sp>
          <p:nvSpPr>
            <p:cNvPr id="252" name="Oval"/>
            <p:cNvSpPr/>
            <p:nvPr/>
          </p:nvSpPr>
          <p:spPr>
            <a:xfrm>
              <a:off x="6908330" y="4343383"/>
              <a:ext cx="107159" cy="121006"/>
            </a:xfrm>
            <a:prstGeom prst="ellipse">
              <a:avLst/>
            </a:prstGeom>
            <a:solidFill>
              <a:srgbClr val="929292"/>
            </a:solidFill>
            <a:ln w="12700" cap="flat">
              <a:noFill/>
              <a:miter lim="400000"/>
            </a:ln>
            <a:effectLst/>
          </p:spPr>
          <p:txBody>
            <a:bodyPr wrap="square" lIns="0" tIns="0" rIns="0" bIns="0" numCol="1" anchor="ctr">
              <a:noAutofit/>
            </a:bodyPr>
            <a:lstStyle/>
            <a:p>
              <a:pPr>
                <a:defRPr b="0" sz="3200">
                  <a:solidFill>
                    <a:srgbClr val="929292"/>
                  </a:solidFill>
                  <a:latin typeface="+mn-lt"/>
                  <a:ea typeface="+mn-ea"/>
                  <a:cs typeface="+mn-cs"/>
                  <a:sym typeface="Helvetica Neue Medium"/>
                </a:defRPr>
              </a:pPr>
            </a:p>
          </p:txBody>
        </p:sp>
        <p:sp>
          <p:nvSpPr>
            <p:cNvPr id="253" name="Oval"/>
            <p:cNvSpPr/>
            <p:nvPr/>
          </p:nvSpPr>
          <p:spPr>
            <a:xfrm>
              <a:off x="6503010" y="4578661"/>
              <a:ext cx="107159" cy="121006"/>
            </a:xfrm>
            <a:prstGeom prst="ellipse">
              <a:avLst/>
            </a:prstGeom>
            <a:solidFill>
              <a:srgbClr val="929292"/>
            </a:solidFill>
            <a:ln w="12700" cap="flat">
              <a:noFill/>
              <a:miter lim="400000"/>
            </a:ln>
            <a:effectLst/>
          </p:spPr>
          <p:txBody>
            <a:bodyPr wrap="square" lIns="0" tIns="0" rIns="0" bIns="0" numCol="1" anchor="ctr">
              <a:noAutofit/>
            </a:bodyPr>
            <a:lstStyle/>
            <a:p>
              <a:pPr>
                <a:defRPr b="0" sz="3200">
                  <a:solidFill>
                    <a:srgbClr val="929292"/>
                  </a:solidFill>
                  <a:latin typeface="+mn-lt"/>
                  <a:ea typeface="+mn-ea"/>
                  <a:cs typeface="+mn-cs"/>
                  <a:sym typeface="Helvetica Neue Medium"/>
                </a:defRPr>
              </a:pPr>
            </a:p>
          </p:txBody>
        </p:sp>
        <p:sp>
          <p:nvSpPr>
            <p:cNvPr id="254" name="Oval"/>
            <p:cNvSpPr/>
            <p:nvPr/>
          </p:nvSpPr>
          <p:spPr>
            <a:xfrm>
              <a:off x="6753973" y="4635476"/>
              <a:ext cx="107159" cy="121006"/>
            </a:xfrm>
            <a:prstGeom prst="ellipse">
              <a:avLst/>
            </a:prstGeom>
            <a:solidFill>
              <a:srgbClr val="929292"/>
            </a:solidFill>
            <a:ln w="12700" cap="flat">
              <a:noFill/>
              <a:miter lim="400000"/>
            </a:ln>
            <a:effectLst/>
          </p:spPr>
          <p:txBody>
            <a:bodyPr wrap="square" lIns="0" tIns="0" rIns="0" bIns="0" numCol="1" anchor="ctr">
              <a:noAutofit/>
            </a:bodyPr>
            <a:lstStyle/>
            <a:p>
              <a:pPr>
                <a:defRPr b="0" sz="3200">
                  <a:solidFill>
                    <a:srgbClr val="929292"/>
                  </a:solidFill>
                  <a:latin typeface="+mn-lt"/>
                  <a:ea typeface="+mn-ea"/>
                  <a:cs typeface="+mn-cs"/>
                  <a:sym typeface="Helvetica Neue Medium"/>
                </a:defRPr>
              </a:pPr>
            </a:p>
          </p:txBody>
        </p:sp>
        <p:sp>
          <p:nvSpPr>
            <p:cNvPr id="255" name="Oval"/>
            <p:cNvSpPr/>
            <p:nvPr/>
          </p:nvSpPr>
          <p:spPr>
            <a:xfrm>
              <a:off x="7033034" y="4762822"/>
              <a:ext cx="107159" cy="121006"/>
            </a:xfrm>
            <a:prstGeom prst="ellipse">
              <a:avLst/>
            </a:prstGeom>
            <a:solidFill>
              <a:srgbClr val="929292"/>
            </a:solidFill>
            <a:ln w="12700" cap="flat">
              <a:noFill/>
              <a:miter lim="400000"/>
            </a:ln>
            <a:effectLst/>
          </p:spPr>
          <p:txBody>
            <a:bodyPr wrap="square" lIns="0" tIns="0" rIns="0" bIns="0" numCol="1" anchor="ctr">
              <a:noAutofit/>
            </a:bodyPr>
            <a:lstStyle/>
            <a:p>
              <a:pPr>
                <a:defRPr b="0" sz="3200">
                  <a:solidFill>
                    <a:srgbClr val="929292"/>
                  </a:solidFill>
                  <a:latin typeface="+mn-lt"/>
                  <a:ea typeface="+mn-ea"/>
                  <a:cs typeface="+mn-cs"/>
                  <a:sym typeface="Helvetica Neue Medium"/>
                </a:defRPr>
              </a:pPr>
            </a:p>
          </p:txBody>
        </p:sp>
        <p:sp>
          <p:nvSpPr>
            <p:cNvPr id="256" name="Oval"/>
            <p:cNvSpPr/>
            <p:nvPr/>
          </p:nvSpPr>
          <p:spPr>
            <a:xfrm>
              <a:off x="7207470" y="5021421"/>
              <a:ext cx="107159" cy="121007"/>
            </a:xfrm>
            <a:prstGeom prst="ellipse">
              <a:avLst/>
            </a:prstGeom>
            <a:solidFill>
              <a:srgbClr val="929292"/>
            </a:solidFill>
            <a:ln w="12700" cap="flat">
              <a:noFill/>
              <a:miter lim="400000"/>
            </a:ln>
            <a:effectLst/>
          </p:spPr>
          <p:txBody>
            <a:bodyPr wrap="square" lIns="0" tIns="0" rIns="0" bIns="0" numCol="1" anchor="ctr">
              <a:noAutofit/>
            </a:bodyPr>
            <a:lstStyle/>
            <a:p>
              <a:pPr>
                <a:defRPr b="0" sz="3200">
                  <a:solidFill>
                    <a:srgbClr val="929292"/>
                  </a:solidFill>
                  <a:latin typeface="+mn-lt"/>
                  <a:ea typeface="+mn-ea"/>
                  <a:cs typeface="+mn-cs"/>
                  <a:sym typeface="Helvetica Neue Medium"/>
                </a:defRPr>
              </a:pPr>
            </a:p>
          </p:txBody>
        </p:sp>
        <p:sp>
          <p:nvSpPr>
            <p:cNvPr id="257" name="Snowflake"/>
            <p:cNvSpPr/>
            <p:nvPr/>
          </p:nvSpPr>
          <p:spPr>
            <a:xfrm>
              <a:off x="6353091" y="3657165"/>
              <a:ext cx="182899" cy="184053"/>
            </a:xfrm>
            <a:custGeom>
              <a:avLst/>
              <a:gdLst/>
              <a:ahLst/>
              <a:cxnLst>
                <a:cxn ang="0">
                  <a:pos x="wd2" y="hd2"/>
                </a:cxn>
                <a:cxn ang="5400000">
                  <a:pos x="wd2" y="hd2"/>
                </a:cxn>
                <a:cxn ang="10800000">
                  <a:pos x="wd2" y="hd2"/>
                </a:cxn>
                <a:cxn ang="16200000">
                  <a:pos x="wd2" y="hd2"/>
                </a:cxn>
              </a:cxnLst>
              <a:rect l="0" t="0" r="r" b="b"/>
              <a:pathLst>
                <a:path w="21469" h="21600" fill="norm" stroke="1" extrusionOk="0">
                  <a:moveTo>
                    <a:pt x="10737" y="0"/>
                  </a:moveTo>
                  <a:cubicBezTo>
                    <a:pt x="10407" y="0"/>
                    <a:pt x="10142" y="265"/>
                    <a:pt x="10142" y="594"/>
                  </a:cubicBezTo>
                  <a:lnTo>
                    <a:pt x="10142" y="3412"/>
                  </a:lnTo>
                  <a:lnTo>
                    <a:pt x="7334" y="616"/>
                  </a:lnTo>
                  <a:cubicBezTo>
                    <a:pt x="7102" y="384"/>
                    <a:pt x="6724" y="384"/>
                    <a:pt x="6492" y="616"/>
                  </a:cubicBezTo>
                  <a:cubicBezTo>
                    <a:pt x="6259" y="848"/>
                    <a:pt x="6259" y="1226"/>
                    <a:pt x="6492" y="1458"/>
                  </a:cubicBezTo>
                  <a:lnTo>
                    <a:pt x="10142" y="5093"/>
                  </a:lnTo>
                  <a:lnTo>
                    <a:pt x="10142" y="9801"/>
                  </a:lnTo>
                  <a:lnTo>
                    <a:pt x="6330" y="7592"/>
                  </a:lnTo>
                  <a:lnTo>
                    <a:pt x="5011" y="2614"/>
                  </a:lnTo>
                  <a:cubicBezTo>
                    <a:pt x="4925" y="2295"/>
                    <a:pt x="4601" y="2106"/>
                    <a:pt x="4282" y="2192"/>
                  </a:cubicBezTo>
                  <a:cubicBezTo>
                    <a:pt x="3964" y="2278"/>
                    <a:pt x="3774" y="2602"/>
                    <a:pt x="3860" y="2921"/>
                  </a:cubicBezTo>
                  <a:lnTo>
                    <a:pt x="4871" y="6755"/>
                  </a:lnTo>
                  <a:lnTo>
                    <a:pt x="2203" y="5206"/>
                  </a:lnTo>
                  <a:cubicBezTo>
                    <a:pt x="1917" y="5039"/>
                    <a:pt x="1555" y="5136"/>
                    <a:pt x="1388" y="5422"/>
                  </a:cubicBezTo>
                  <a:cubicBezTo>
                    <a:pt x="1220" y="5708"/>
                    <a:pt x="1317" y="6070"/>
                    <a:pt x="1604" y="6237"/>
                  </a:cubicBezTo>
                  <a:lnTo>
                    <a:pt x="4272" y="7781"/>
                  </a:lnTo>
                  <a:lnTo>
                    <a:pt x="442" y="8807"/>
                  </a:lnTo>
                  <a:cubicBezTo>
                    <a:pt x="124" y="8893"/>
                    <a:pt x="-66" y="9217"/>
                    <a:pt x="20" y="9536"/>
                  </a:cubicBezTo>
                  <a:cubicBezTo>
                    <a:pt x="91" y="9801"/>
                    <a:pt x="333" y="9980"/>
                    <a:pt x="593" y="9980"/>
                  </a:cubicBezTo>
                  <a:cubicBezTo>
                    <a:pt x="641" y="9980"/>
                    <a:pt x="696" y="9974"/>
                    <a:pt x="750" y="9958"/>
                  </a:cubicBezTo>
                  <a:lnTo>
                    <a:pt x="5724" y="8623"/>
                  </a:lnTo>
                  <a:lnTo>
                    <a:pt x="9477" y="10800"/>
                  </a:lnTo>
                  <a:lnTo>
                    <a:pt x="5724" y="12977"/>
                  </a:lnTo>
                  <a:lnTo>
                    <a:pt x="750" y="11642"/>
                  </a:lnTo>
                  <a:cubicBezTo>
                    <a:pt x="696" y="11626"/>
                    <a:pt x="647" y="11620"/>
                    <a:pt x="593" y="11620"/>
                  </a:cubicBezTo>
                  <a:cubicBezTo>
                    <a:pt x="328" y="11620"/>
                    <a:pt x="91" y="11794"/>
                    <a:pt x="20" y="12064"/>
                  </a:cubicBezTo>
                  <a:cubicBezTo>
                    <a:pt x="-66" y="12383"/>
                    <a:pt x="124" y="12707"/>
                    <a:pt x="442" y="12793"/>
                  </a:cubicBezTo>
                  <a:lnTo>
                    <a:pt x="4272" y="13819"/>
                  </a:lnTo>
                  <a:lnTo>
                    <a:pt x="1604" y="15363"/>
                  </a:lnTo>
                  <a:cubicBezTo>
                    <a:pt x="1317" y="15530"/>
                    <a:pt x="1220" y="15892"/>
                    <a:pt x="1388" y="16178"/>
                  </a:cubicBezTo>
                  <a:cubicBezTo>
                    <a:pt x="1555" y="16464"/>
                    <a:pt x="1917" y="16561"/>
                    <a:pt x="2203" y="16394"/>
                  </a:cubicBezTo>
                  <a:lnTo>
                    <a:pt x="4871" y="14845"/>
                  </a:lnTo>
                  <a:lnTo>
                    <a:pt x="3860" y="18679"/>
                  </a:lnTo>
                  <a:cubicBezTo>
                    <a:pt x="3774" y="18998"/>
                    <a:pt x="3969" y="19322"/>
                    <a:pt x="4282" y="19408"/>
                  </a:cubicBezTo>
                  <a:cubicBezTo>
                    <a:pt x="4601" y="19494"/>
                    <a:pt x="4925" y="19299"/>
                    <a:pt x="5011" y="18986"/>
                  </a:cubicBezTo>
                  <a:lnTo>
                    <a:pt x="6325" y="14008"/>
                  </a:lnTo>
                  <a:lnTo>
                    <a:pt x="10137" y="11799"/>
                  </a:lnTo>
                  <a:lnTo>
                    <a:pt x="10137" y="16507"/>
                  </a:lnTo>
                  <a:lnTo>
                    <a:pt x="6492" y="20142"/>
                  </a:lnTo>
                  <a:cubicBezTo>
                    <a:pt x="6259" y="20374"/>
                    <a:pt x="6259" y="20752"/>
                    <a:pt x="6492" y="20984"/>
                  </a:cubicBezTo>
                  <a:cubicBezTo>
                    <a:pt x="6724" y="21216"/>
                    <a:pt x="7102" y="21216"/>
                    <a:pt x="7334" y="20984"/>
                  </a:cubicBezTo>
                  <a:lnTo>
                    <a:pt x="10142" y="18188"/>
                  </a:lnTo>
                  <a:lnTo>
                    <a:pt x="10142" y="21006"/>
                  </a:lnTo>
                  <a:cubicBezTo>
                    <a:pt x="10142" y="21335"/>
                    <a:pt x="10407" y="21600"/>
                    <a:pt x="10737" y="21600"/>
                  </a:cubicBezTo>
                  <a:cubicBezTo>
                    <a:pt x="11066" y="21600"/>
                    <a:pt x="11331" y="21335"/>
                    <a:pt x="11331" y="21006"/>
                  </a:cubicBezTo>
                  <a:lnTo>
                    <a:pt x="11331" y="18188"/>
                  </a:lnTo>
                  <a:lnTo>
                    <a:pt x="14139" y="20984"/>
                  </a:lnTo>
                  <a:cubicBezTo>
                    <a:pt x="14371" y="21216"/>
                    <a:pt x="14749" y="21216"/>
                    <a:pt x="14981" y="20984"/>
                  </a:cubicBezTo>
                  <a:cubicBezTo>
                    <a:pt x="15214" y="20752"/>
                    <a:pt x="15214" y="20374"/>
                    <a:pt x="14981" y="20142"/>
                  </a:cubicBezTo>
                  <a:lnTo>
                    <a:pt x="11331" y="16507"/>
                  </a:lnTo>
                  <a:lnTo>
                    <a:pt x="11331" y="11799"/>
                  </a:lnTo>
                  <a:lnTo>
                    <a:pt x="15143" y="14008"/>
                  </a:lnTo>
                  <a:lnTo>
                    <a:pt x="16457" y="18986"/>
                  </a:lnTo>
                  <a:cubicBezTo>
                    <a:pt x="16543" y="19305"/>
                    <a:pt x="16867" y="19494"/>
                    <a:pt x="17186" y="19408"/>
                  </a:cubicBezTo>
                  <a:cubicBezTo>
                    <a:pt x="17504" y="19322"/>
                    <a:pt x="17692" y="18998"/>
                    <a:pt x="17606" y="18679"/>
                  </a:cubicBezTo>
                  <a:lnTo>
                    <a:pt x="16597" y="14845"/>
                  </a:lnTo>
                  <a:lnTo>
                    <a:pt x="19265" y="16394"/>
                  </a:lnTo>
                  <a:cubicBezTo>
                    <a:pt x="19551" y="16561"/>
                    <a:pt x="19913" y="16464"/>
                    <a:pt x="20080" y="16178"/>
                  </a:cubicBezTo>
                  <a:cubicBezTo>
                    <a:pt x="20248" y="15892"/>
                    <a:pt x="20151" y="15530"/>
                    <a:pt x="19864" y="15363"/>
                  </a:cubicBezTo>
                  <a:lnTo>
                    <a:pt x="17196" y="13819"/>
                  </a:lnTo>
                  <a:lnTo>
                    <a:pt x="21026" y="12793"/>
                  </a:lnTo>
                  <a:cubicBezTo>
                    <a:pt x="21344" y="12707"/>
                    <a:pt x="21534" y="12383"/>
                    <a:pt x="21448" y="12064"/>
                  </a:cubicBezTo>
                  <a:cubicBezTo>
                    <a:pt x="21377" y="11799"/>
                    <a:pt x="21133" y="11620"/>
                    <a:pt x="20874" y="11620"/>
                  </a:cubicBezTo>
                  <a:cubicBezTo>
                    <a:pt x="20825" y="11620"/>
                    <a:pt x="20772" y="11626"/>
                    <a:pt x="20718" y="11642"/>
                  </a:cubicBezTo>
                  <a:lnTo>
                    <a:pt x="15743" y="12977"/>
                  </a:lnTo>
                  <a:lnTo>
                    <a:pt x="11989" y="10800"/>
                  </a:lnTo>
                  <a:lnTo>
                    <a:pt x="15743" y="8623"/>
                  </a:lnTo>
                  <a:lnTo>
                    <a:pt x="20718" y="9958"/>
                  </a:lnTo>
                  <a:cubicBezTo>
                    <a:pt x="20772" y="9974"/>
                    <a:pt x="20820" y="9980"/>
                    <a:pt x="20874" y="9980"/>
                  </a:cubicBezTo>
                  <a:cubicBezTo>
                    <a:pt x="21138" y="9980"/>
                    <a:pt x="21377" y="9806"/>
                    <a:pt x="21448" y="9536"/>
                  </a:cubicBezTo>
                  <a:cubicBezTo>
                    <a:pt x="21534" y="9217"/>
                    <a:pt x="21344" y="8893"/>
                    <a:pt x="21026" y="8807"/>
                  </a:cubicBezTo>
                  <a:lnTo>
                    <a:pt x="17196" y="7781"/>
                  </a:lnTo>
                  <a:lnTo>
                    <a:pt x="19864" y="6237"/>
                  </a:lnTo>
                  <a:cubicBezTo>
                    <a:pt x="20151" y="6070"/>
                    <a:pt x="20248" y="5708"/>
                    <a:pt x="20080" y="5422"/>
                  </a:cubicBezTo>
                  <a:cubicBezTo>
                    <a:pt x="19913" y="5136"/>
                    <a:pt x="19551" y="5039"/>
                    <a:pt x="19265" y="5206"/>
                  </a:cubicBezTo>
                  <a:lnTo>
                    <a:pt x="16602" y="6750"/>
                  </a:lnTo>
                  <a:lnTo>
                    <a:pt x="17613" y="2916"/>
                  </a:lnTo>
                  <a:cubicBezTo>
                    <a:pt x="17699" y="2597"/>
                    <a:pt x="17504" y="2273"/>
                    <a:pt x="17191" y="2187"/>
                  </a:cubicBezTo>
                  <a:cubicBezTo>
                    <a:pt x="16872" y="2101"/>
                    <a:pt x="16548" y="2296"/>
                    <a:pt x="16462" y="2609"/>
                  </a:cubicBezTo>
                  <a:lnTo>
                    <a:pt x="15149" y="7587"/>
                  </a:lnTo>
                  <a:lnTo>
                    <a:pt x="11331" y="9806"/>
                  </a:lnTo>
                  <a:lnTo>
                    <a:pt x="11331" y="5098"/>
                  </a:lnTo>
                  <a:lnTo>
                    <a:pt x="14981" y="1463"/>
                  </a:lnTo>
                  <a:cubicBezTo>
                    <a:pt x="15214" y="1231"/>
                    <a:pt x="15214" y="853"/>
                    <a:pt x="14981" y="621"/>
                  </a:cubicBezTo>
                  <a:cubicBezTo>
                    <a:pt x="14749" y="389"/>
                    <a:pt x="14371" y="389"/>
                    <a:pt x="14139" y="621"/>
                  </a:cubicBezTo>
                  <a:lnTo>
                    <a:pt x="11331" y="3419"/>
                  </a:lnTo>
                  <a:lnTo>
                    <a:pt x="11331" y="594"/>
                  </a:lnTo>
                  <a:cubicBezTo>
                    <a:pt x="11331" y="265"/>
                    <a:pt x="11066" y="0"/>
                    <a:pt x="10737" y="0"/>
                  </a:cubicBezTo>
                  <a:close/>
                </a:path>
              </a:pathLst>
            </a:custGeom>
            <a:solidFill>
              <a:srgbClr val="929292">
                <a:alpha val="83073"/>
              </a:srgbClr>
            </a:solidFill>
            <a:ln w="12700" cap="flat">
              <a:noFill/>
              <a:miter lim="400000"/>
            </a:ln>
            <a:effectLst/>
          </p:spPr>
          <p:txBody>
            <a:bodyPr wrap="square" lIns="0" tIns="0" rIns="0" bIns="0" numCol="1" anchor="ctr">
              <a:noAutofit/>
            </a:bodyPr>
            <a:lstStyle/>
            <a:p>
              <a:pPr>
                <a:defRPr b="0" sz="3200">
                  <a:solidFill>
                    <a:schemeClr val="accent1">
                      <a:hueOff val="118245"/>
                      <a:lumOff val="-11372"/>
                    </a:schemeClr>
                  </a:solidFill>
                  <a:latin typeface="+mn-lt"/>
                  <a:ea typeface="+mn-ea"/>
                  <a:cs typeface="+mn-cs"/>
                  <a:sym typeface="Helvetica Neue Medium"/>
                </a:defRPr>
              </a:pPr>
            </a:p>
          </p:txBody>
        </p:sp>
        <p:sp>
          <p:nvSpPr>
            <p:cNvPr id="258" name="Snowflake"/>
            <p:cNvSpPr/>
            <p:nvPr/>
          </p:nvSpPr>
          <p:spPr>
            <a:xfrm>
              <a:off x="6112164" y="4047161"/>
              <a:ext cx="182899" cy="184053"/>
            </a:xfrm>
            <a:custGeom>
              <a:avLst/>
              <a:gdLst/>
              <a:ahLst/>
              <a:cxnLst>
                <a:cxn ang="0">
                  <a:pos x="wd2" y="hd2"/>
                </a:cxn>
                <a:cxn ang="5400000">
                  <a:pos x="wd2" y="hd2"/>
                </a:cxn>
                <a:cxn ang="10800000">
                  <a:pos x="wd2" y="hd2"/>
                </a:cxn>
                <a:cxn ang="16200000">
                  <a:pos x="wd2" y="hd2"/>
                </a:cxn>
              </a:cxnLst>
              <a:rect l="0" t="0" r="r" b="b"/>
              <a:pathLst>
                <a:path w="21469" h="21600" fill="norm" stroke="1" extrusionOk="0">
                  <a:moveTo>
                    <a:pt x="10737" y="0"/>
                  </a:moveTo>
                  <a:cubicBezTo>
                    <a:pt x="10407" y="0"/>
                    <a:pt x="10142" y="265"/>
                    <a:pt x="10142" y="594"/>
                  </a:cubicBezTo>
                  <a:lnTo>
                    <a:pt x="10142" y="3412"/>
                  </a:lnTo>
                  <a:lnTo>
                    <a:pt x="7334" y="616"/>
                  </a:lnTo>
                  <a:cubicBezTo>
                    <a:pt x="7102" y="384"/>
                    <a:pt x="6724" y="384"/>
                    <a:pt x="6492" y="616"/>
                  </a:cubicBezTo>
                  <a:cubicBezTo>
                    <a:pt x="6259" y="848"/>
                    <a:pt x="6259" y="1226"/>
                    <a:pt x="6492" y="1458"/>
                  </a:cubicBezTo>
                  <a:lnTo>
                    <a:pt x="10142" y="5093"/>
                  </a:lnTo>
                  <a:lnTo>
                    <a:pt x="10142" y="9801"/>
                  </a:lnTo>
                  <a:lnTo>
                    <a:pt x="6330" y="7592"/>
                  </a:lnTo>
                  <a:lnTo>
                    <a:pt x="5011" y="2614"/>
                  </a:lnTo>
                  <a:cubicBezTo>
                    <a:pt x="4925" y="2295"/>
                    <a:pt x="4601" y="2106"/>
                    <a:pt x="4282" y="2192"/>
                  </a:cubicBezTo>
                  <a:cubicBezTo>
                    <a:pt x="3964" y="2278"/>
                    <a:pt x="3774" y="2602"/>
                    <a:pt x="3860" y="2921"/>
                  </a:cubicBezTo>
                  <a:lnTo>
                    <a:pt x="4871" y="6755"/>
                  </a:lnTo>
                  <a:lnTo>
                    <a:pt x="2203" y="5206"/>
                  </a:lnTo>
                  <a:cubicBezTo>
                    <a:pt x="1917" y="5039"/>
                    <a:pt x="1555" y="5136"/>
                    <a:pt x="1388" y="5422"/>
                  </a:cubicBezTo>
                  <a:cubicBezTo>
                    <a:pt x="1220" y="5708"/>
                    <a:pt x="1317" y="6070"/>
                    <a:pt x="1604" y="6237"/>
                  </a:cubicBezTo>
                  <a:lnTo>
                    <a:pt x="4272" y="7781"/>
                  </a:lnTo>
                  <a:lnTo>
                    <a:pt x="442" y="8807"/>
                  </a:lnTo>
                  <a:cubicBezTo>
                    <a:pt x="124" y="8893"/>
                    <a:pt x="-66" y="9217"/>
                    <a:pt x="20" y="9536"/>
                  </a:cubicBezTo>
                  <a:cubicBezTo>
                    <a:pt x="91" y="9801"/>
                    <a:pt x="333" y="9980"/>
                    <a:pt x="593" y="9980"/>
                  </a:cubicBezTo>
                  <a:cubicBezTo>
                    <a:pt x="641" y="9980"/>
                    <a:pt x="696" y="9974"/>
                    <a:pt x="750" y="9958"/>
                  </a:cubicBezTo>
                  <a:lnTo>
                    <a:pt x="5724" y="8623"/>
                  </a:lnTo>
                  <a:lnTo>
                    <a:pt x="9477" y="10800"/>
                  </a:lnTo>
                  <a:lnTo>
                    <a:pt x="5724" y="12977"/>
                  </a:lnTo>
                  <a:lnTo>
                    <a:pt x="750" y="11642"/>
                  </a:lnTo>
                  <a:cubicBezTo>
                    <a:pt x="696" y="11626"/>
                    <a:pt x="647" y="11620"/>
                    <a:pt x="593" y="11620"/>
                  </a:cubicBezTo>
                  <a:cubicBezTo>
                    <a:pt x="328" y="11620"/>
                    <a:pt x="91" y="11794"/>
                    <a:pt x="20" y="12064"/>
                  </a:cubicBezTo>
                  <a:cubicBezTo>
                    <a:pt x="-66" y="12383"/>
                    <a:pt x="124" y="12707"/>
                    <a:pt x="442" y="12793"/>
                  </a:cubicBezTo>
                  <a:lnTo>
                    <a:pt x="4272" y="13819"/>
                  </a:lnTo>
                  <a:lnTo>
                    <a:pt x="1604" y="15363"/>
                  </a:lnTo>
                  <a:cubicBezTo>
                    <a:pt x="1317" y="15530"/>
                    <a:pt x="1220" y="15892"/>
                    <a:pt x="1388" y="16178"/>
                  </a:cubicBezTo>
                  <a:cubicBezTo>
                    <a:pt x="1555" y="16464"/>
                    <a:pt x="1917" y="16561"/>
                    <a:pt x="2203" y="16394"/>
                  </a:cubicBezTo>
                  <a:lnTo>
                    <a:pt x="4871" y="14845"/>
                  </a:lnTo>
                  <a:lnTo>
                    <a:pt x="3860" y="18679"/>
                  </a:lnTo>
                  <a:cubicBezTo>
                    <a:pt x="3774" y="18998"/>
                    <a:pt x="3969" y="19322"/>
                    <a:pt x="4282" y="19408"/>
                  </a:cubicBezTo>
                  <a:cubicBezTo>
                    <a:pt x="4601" y="19494"/>
                    <a:pt x="4925" y="19299"/>
                    <a:pt x="5011" y="18986"/>
                  </a:cubicBezTo>
                  <a:lnTo>
                    <a:pt x="6325" y="14008"/>
                  </a:lnTo>
                  <a:lnTo>
                    <a:pt x="10137" y="11799"/>
                  </a:lnTo>
                  <a:lnTo>
                    <a:pt x="10137" y="16507"/>
                  </a:lnTo>
                  <a:lnTo>
                    <a:pt x="6492" y="20142"/>
                  </a:lnTo>
                  <a:cubicBezTo>
                    <a:pt x="6259" y="20374"/>
                    <a:pt x="6259" y="20752"/>
                    <a:pt x="6492" y="20984"/>
                  </a:cubicBezTo>
                  <a:cubicBezTo>
                    <a:pt x="6724" y="21216"/>
                    <a:pt x="7102" y="21216"/>
                    <a:pt x="7334" y="20984"/>
                  </a:cubicBezTo>
                  <a:lnTo>
                    <a:pt x="10142" y="18188"/>
                  </a:lnTo>
                  <a:lnTo>
                    <a:pt x="10142" y="21006"/>
                  </a:lnTo>
                  <a:cubicBezTo>
                    <a:pt x="10142" y="21335"/>
                    <a:pt x="10407" y="21600"/>
                    <a:pt x="10737" y="21600"/>
                  </a:cubicBezTo>
                  <a:cubicBezTo>
                    <a:pt x="11066" y="21600"/>
                    <a:pt x="11331" y="21335"/>
                    <a:pt x="11331" y="21006"/>
                  </a:cubicBezTo>
                  <a:lnTo>
                    <a:pt x="11331" y="18188"/>
                  </a:lnTo>
                  <a:lnTo>
                    <a:pt x="14139" y="20984"/>
                  </a:lnTo>
                  <a:cubicBezTo>
                    <a:pt x="14371" y="21216"/>
                    <a:pt x="14749" y="21216"/>
                    <a:pt x="14981" y="20984"/>
                  </a:cubicBezTo>
                  <a:cubicBezTo>
                    <a:pt x="15214" y="20752"/>
                    <a:pt x="15214" y="20374"/>
                    <a:pt x="14981" y="20142"/>
                  </a:cubicBezTo>
                  <a:lnTo>
                    <a:pt x="11331" y="16507"/>
                  </a:lnTo>
                  <a:lnTo>
                    <a:pt x="11331" y="11799"/>
                  </a:lnTo>
                  <a:lnTo>
                    <a:pt x="15143" y="14008"/>
                  </a:lnTo>
                  <a:lnTo>
                    <a:pt x="16457" y="18986"/>
                  </a:lnTo>
                  <a:cubicBezTo>
                    <a:pt x="16543" y="19305"/>
                    <a:pt x="16867" y="19494"/>
                    <a:pt x="17186" y="19408"/>
                  </a:cubicBezTo>
                  <a:cubicBezTo>
                    <a:pt x="17504" y="19322"/>
                    <a:pt x="17692" y="18998"/>
                    <a:pt x="17606" y="18679"/>
                  </a:cubicBezTo>
                  <a:lnTo>
                    <a:pt x="16597" y="14845"/>
                  </a:lnTo>
                  <a:lnTo>
                    <a:pt x="19265" y="16394"/>
                  </a:lnTo>
                  <a:cubicBezTo>
                    <a:pt x="19551" y="16561"/>
                    <a:pt x="19913" y="16464"/>
                    <a:pt x="20080" y="16178"/>
                  </a:cubicBezTo>
                  <a:cubicBezTo>
                    <a:pt x="20248" y="15892"/>
                    <a:pt x="20151" y="15530"/>
                    <a:pt x="19864" y="15363"/>
                  </a:cubicBezTo>
                  <a:lnTo>
                    <a:pt x="17196" y="13819"/>
                  </a:lnTo>
                  <a:lnTo>
                    <a:pt x="21026" y="12793"/>
                  </a:lnTo>
                  <a:cubicBezTo>
                    <a:pt x="21344" y="12707"/>
                    <a:pt x="21534" y="12383"/>
                    <a:pt x="21448" y="12064"/>
                  </a:cubicBezTo>
                  <a:cubicBezTo>
                    <a:pt x="21377" y="11799"/>
                    <a:pt x="21133" y="11620"/>
                    <a:pt x="20874" y="11620"/>
                  </a:cubicBezTo>
                  <a:cubicBezTo>
                    <a:pt x="20825" y="11620"/>
                    <a:pt x="20772" y="11626"/>
                    <a:pt x="20718" y="11642"/>
                  </a:cubicBezTo>
                  <a:lnTo>
                    <a:pt x="15743" y="12977"/>
                  </a:lnTo>
                  <a:lnTo>
                    <a:pt x="11989" y="10800"/>
                  </a:lnTo>
                  <a:lnTo>
                    <a:pt x="15743" y="8623"/>
                  </a:lnTo>
                  <a:lnTo>
                    <a:pt x="20718" y="9958"/>
                  </a:lnTo>
                  <a:cubicBezTo>
                    <a:pt x="20772" y="9974"/>
                    <a:pt x="20820" y="9980"/>
                    <a:pt x="20874" y="9980"/>
                  </a:cubicBezTo>
                  <a:cubicBezTo>
                    <a:pt x="21138" y="9980"/>
                    <a:pt x="21377" y="9806"/>
                    <a:pt x="21448" y="9536"/>
                  </a:cubicBezTo>
                  <a:cubicBezTo>
                    <a:pt x="21534" y="9217"/>
                    <a:pt x="21344" y="8893"/>
                    <a:pt x="21026" y="8807"/>
                  </a:cubicBezTo>
                  <a:lnTo>
                    <a:pt x="17196" y="7781"/>
                  </a:lnTo>
                  <a:lnTo>
                    <a:pt x="19864" y="6237"/>
                  </a:lnTo>
                  <a:cubicBezTo>
                    <a:pt x="20151" y="6070"/>
                    <a:pt x="20248" y="5708"/>
                    <a:pt x="20080" y="5422"/>
                  </a:cubicBezTo>
                  <a:cubicBezTo>
                    <a:pt x="19913" y="5136"/>
                    <a:pt x="19551" y="5039"/>
                    <a:pt x="19265" y="5206"/>
                  </a:cubicBezTo>
                  <a:lnTo>
                    <a:pt x="16602" y="6750"/>
                  </a:lnTo>
                  <a:lnTo>
                    <a:pt x="17613" y="2916"/>
                  </a:lnTo>
                  <a:cubicBezTo>
                    <a:pt x="17699" y="2597"/>
                    <a:pt x="17504" y="2273"/>
                    <a:pt x="17191" y="2187"/>
                  </a:cubicBezTo>
                  <a:cubicBezTo>
                    <a:pt x="16872" y="2101"/>
                    <a:pt x="16548" y="2296"/>
                    <a:pt x="16462" y="2609"/>
                  </a:cubicBezTo>
                  <a:lnTo>
                    <a:pt x="15149" y="7587"/>
                  </a:lnTo>
                  <a:lnTo>
                    <a:pt x="11331" y="9806"/>
                  </a:lnTo>
                  <a:lnTo>
                    <a:pt x="11331" y="5098"/>
                  </a:lnTo>
                  <a:lnTo>
                    <a:pt x="14981" y="1463"/>
                  </a:lnTo>
                  <a:cubicBezTo>
                    <a:pt x="15214" y="1231"/>
                    <a:pt x="15214" y="853"/>
                    <a:pt x="14981" y="621"/>
                  </a:cubicBezTo>
                  <a:cubicBezTo>
                    <a:pt x="14749" y="389"/>
                    <a:pt x="14371" y="389"/>
                    <a:pt x="14139" y="621"/>
                  </a:cubicBezTo>
                  <a:lnTo>
                    <a:pt x="11331" y="3419"/>
                  </a:lnTo>
                  <a:lnTo>
                    <a:pt x="11331" y="594"/>
                  </a:lnTo>
                  <a:cubicBezTo>
                    <a:pt x="11331" y="265"/>
                    <a:pt x="11066" y="0"/>
                    <a:pt x="10737" y="0"/>
                  </a:cubicBezTo>
                  <a:close/>
                </a:path>
              </a:pathLst>
            </a:custGeom>
            <a:solidFill>
              <a:srgbClr val="929292">
                <a:alpha val="83073"/>
              </a:srgbClr>
            </a:solidFill>
            <a:ln w="12700" cap="flat">
              <a:noFill/>
              <a:miter lim="400000"/>
            </a:ln>
            <a:effectLst/>
          </p:spPr>
          <p:txBody>
            <a:bodyPr wrap="square" lIns="0" tIns="0" rIns="0" bIns="0" numCol="1" anchor="ctr">
              <a:noAutofit/>
            </a:bodyPr>
            <a:lstStyle/>
            <a:p>
              <a:pPr>
                <a:defRPr b="0" sz="3200">
                  <a:solidFill>
                    <a:schemeClr val="accent1">
                      <a:hueOff val="118245"/>
                      <a:lumOff val="-11372"/>
                    </a:schemeClr>
                  </a:solidFill>
                  <a:latin typeface="+mn-lt"/>
                  <a:ea typeface="+mn-ea"/>
                  <a:cs typeface="+mn-cs"/>
                  <a:sym typeface="Helvetica Neue Medium"/>
                </a:defRPr>
              </a:pPr>
            </a:p>
          </p:txBody>
        </p:sp>
        <p:sp>
          <p:nvSpPr>
            <p:cNvPr id="259" name="Oval"/>
            <p:cNvSpPr/>
            <p:nvPr/>
          </p:nvSpPr>
          <p:spPr>
            <a:xfrm>
              <a:off x="7755073" y="3176723"/>
              <a:ext cx="107159" cy="121006"/>
            </a:xfrm>
            <a:prstGeom prst="ellipse">
              <a:avLst/>
            </a:prstGeom>
            <a:solidFill>
              <a:srgbClr val="929292"/>
            </a:solidFill>
            <a:ln w="12700" cap="flat">
              <a:noFill/>
              <a:miter lim="400000"/>
            </a:ln>
            <a:effectLst/>
          </p:spPr>
          <p:txBody>
            <a:bodyPr wrap="square" lIns="0" tIns="0" rIns="0" bIns="0" numCol="1" anchor="ctr">
              <a:noAutofit/>
            </a:bodyPr>
            <a:lstStyle/>
            <a:p>
              <a:pPr>
                <a:defRPr b="0" sz="3200">
                  <a:solidFill>
                    <a:srgbClr val="929292"/>
                  </a:solidFill>
                  <a:latin typeface="+mn-lt"/>
                  <a:ea typeface="+mn-ea"/>
                  <a:cs typeface="+mn-cs"/>
                  <a:sym typeface="Helvetica Neue Medium"/>
                </a:defRPr>
              </a:pPr>
            </a:p>
          </p:txBody>
        </p:sp>
        <p:sp>
          <p:nvSpPr>
            <p:cNvPr id="260" name="Oval"/>
            <p:cNvSpPr/>
            <p:nvPr/>
          </p:nvSpPr>
          <p:spPr>
            <a:xfrm>
              <a:off x="7539173" y="3589978"/>
              <a:ext cx="169778" cy="177783"/>
            </a:xfrm>
            <a:prstGeom prst="ellipse">
              <a:avLst/>
            </a:prstGeom>
            <a:solidFill>
              <a:srgbClr val="929292"/>
            </a:solidFill>
            <a:ln w="12700" cap="flat">
              <a:noFill/>
              <a:miter lim="400000"/>
            </a:ln>
            <a:effectLst/>
          </p:spPr>
          <p:txBody>
            <a:bodyPr wrap="square" lIns="0" tIns="0" rIns="0" bIns="0" numCol="1" anchor="ctr">
              <a:noAutofit/>
            </a:bodyPr>
            <a:lstStyle/>
            <a:p>
              <a:pPr>
                <a:defRPr b="0" sz="3200">
                  <a:solidFill>
                    <a:srgbClr val="929292"/>
                  </a:solidFill>
                  <a:latin typeface="+mn-lt"/>
                  <a:ea typeface="+mn-ea"/>
                  <a:cs typeface="+mn-cs"/>
                  <a:sym typeface="Helvetica Neue Medium"/>
                </a:defRPr>
              </a:pPr>
            </a:p>
          </p:txBody>
        </p:sp>
        <p:sp>
          <p:nvSpPr>
            <p:cNvPr id="261" name="Oval"/>
            <p:cNvSpPr/>
            <p:nvPr/>
          </p:nvSpPr>
          <p:spPr>
            <a:xfrm>
              <a:off x="7649967" y="3908681"/>
              <a:ext cx="169777" cy="177783"/>
            </a:xfrm>
            <a:prstGeom prst="ellipse">
              <a:avLst/>
            </a:prstGeom>
            <a:solidFill>
              <a:srgbClr val="929292"/>
            </a:solidFill>
            <a:ln w="12700" cap="flat">
              <a:noFill/>
              <a:miter lim="400000"/>
            </a:ln>
            <a:effectLst/>
          </p:spPr>
          <p:txBody>
            <a:bodyPr wrap="square" lIns="0" tIns="0" rIns="0" bIns="0" numCol="1" anchor="ctr">
              <a:noAutofit/>
            </a:bodyPr>
            <a:lstStyle/>
            <a:p>
              <a:pPr>
                <a:defRPr b="0" sz="3200">
                  <a:solidFill>
                    <a:srgbClr val="929292"/>
                  </a:solidFill>
                  <a:latin typeface="+mn-lt"/>
                  <a:ea typeface="+mn-ea"/>
                  <a:cs typeface="+mn-cs"/>
                  <a:sym typeface="Helvetica Neue Medium"/>
                </a:defRPr>
              </a:pPr>
            </a:p>
          </p:txBody>
        </p:sp>
        <p:sp>
          <p:nvSpPr>
            <p:cNvPr id="262" name="Circle"/>
            <p:cNvSpPr/>
            <p:nvPr/>
          </p:nvSpPr>
          <p:spPr>
            <a:xfrm>
              <a:off x="7554388" y="4223704"/>
              <a:ext cx="169777" cy="170848"/>
            </a:xfrm>
            <a:prstGeom prst="ellipse">
              <a:avLst/>
            </a:prstGeom>
            <a:solidFill>
              <a:srgbClr val="929292"/>
            </a:solidFill>
            <a:ln w="12700" cap="flat">
              <a:noFill/>
              <a:miter lim="400000"/>
            </a:ln>
            <a:effectLst/>
          </p:spPr>
          <p:txBody>
            <a:bodyPr wrap="square" lIns="0" tIns="0" rIns="0" bIns="0" numCol="1" anchor="ctr">
              <a:noAutofit/>
            </a:bodyPr>
            <a:lstStyle/>
            <a:p>
              <a:pPr>
                <a:defRPr b="0" sz="3200">
                  <a:solidFill>
                    <a:srgbClr val="929292"/>
                  </a:solidFill>
                  <a:latin typeface="+mn-lt"/>
                  <a:ea typeface="+mn-ea"/>
                  <a:cs typeface="+mn-cs"/>
                  <a:sym typeface="Helvetica Neue Medium"/>
                </a:defRPr>
              </a:pPr>
            </a:p>
          </p:txBody>
        </p:sp>
        <p:sp>
          <p:nvSpPr>
            <p:cNvPr id="263" name="Circle"/>
            <p:cNvSpPr/>
            <p:nvPr/>
          </p:nvSpPr>
          <p:spPr>
            <a:xfrm>
              <a:off x="7649967" y="4480472"/>
              <a:ext cx="169777" cy="170849"/>
            </a:xfrm>
            <a:prstGeom prst="ellipse">
              <a:avLst/>
            </a:prstGeom>
            <a:solidFill>
              <a:srgbClr val="929292"/>
            </a:solidFill>
            <a:ln w="12700" cap="flat">
              <a:noFill/>
              <a:miter lim="400000"/>
            </a:ln>
            <a:effectLst/>
          </p:spPr>
          <p:txBody>
            <a:bodyPr wrap="square" lIns="0" tIns="0" rIns="0" bIns="0" numCol="1" anchor="ctr">
              <a:noAutofit/>
            </a:bodyPr>
            <a:lstStyle/>
            <a:p>
              <a:pPr>
                <a:defRPr b="0" sz="3200">
                  <a:solidFill>
                    <a:srgbClr val="929292"/>
                  </a:solidFill>
                  <a:latin typeface="+mn-lt"/>
                  <a:ea typeface="+mn-ea"/>
                  <a:cs typeface="+mn-cs"/>
                  <a:sym typeface="Helvetica Neue Medium"/>
                </a:defRPr>
              </a:pPr>
            </a:p>
          </p:txBody>
        </p:sp>
        <p:sp>
          <p:nvSpPr>
            <p:cNvPr id="264" name="Circle"/>
            <p:cNvSpPr/>
            <p:nvPr/>
          </p:nvSpPr>
          <p:spPr>
            <a:xfrm>
              <a:off x="7723764" y="4771939"/>
              <a:ext cx="169777" cy="170848"/>
            </a:xfrm>
            <a:prstGeom prst="ellipse">
              <a:avLst/>
            </a:prstGeom>
            <a:solidFill>
              <a:srgbClr val="929292"/>
            </a:solidFill>
            <a:ln w="12700" cap="flat">
              <a:noFill/>
              <a:miter lim="400000"/>
            </a:ln>
            <a:effectLst/>
          </p:spPr>
          <p:txBody>
            <a:bodyPr wrap="square" lIns="0" tIns="0" rIns="0" bIns="0" numCol="1" anchor="ctr">
              <a:noAutofit/>
            </a:bodyPr>
            <a:lstStyle/>
            <a:p>
              <a:pPr>
                <a:defRPr b="0" sz="3200">
                  <a:solidFill>
                    <a:srgbClr val="929292"/>
                  </a:solidFill>
                  <a:latin typeface="+mn-lt"/>
                  <a:ea typeface="+mn-ea"/>
                  <a:cs typeface="+mn-cs"/>
                  <a:sym typeface="Helvetica Neue Medium"/>
                </a:defRPr>
              </a:pPr>
            </a:p>
          </p:txBody>
        </p:sp>
        <p:sp>
          <p:nvSpPr>
            <p:cNvPr id="265" name="Circle"/>
            <p:cNvSpPr/>
            <p:nvPr/>
          </p:nvSpPr>
          <p:spPr>
            <a:xfrm>
              <a:off x="7992403" y="4652494"/>
              <a:ext cx="169777" cy="170849"/>
            </a:xfrm>
            <a:prstGeom prst="ellipse">
              <a:avLst/>
            </a:prstGeom>
            <a:solidFill>
              <a:srgbClr val="929292"/>
            </a:solidFill>
            <a:ln w="12700" cap="flat">
              <a:noFill/>
              <a:miter lim="400000"/>
            </a:ln>
            <a:effectLst/>
          </p:spPr>
          <p:txBody>
            <a:bodyPr wrap="square" lIns="0" tIns="0" rIns="0" bIns="0" numCol="1" anchor="ctr">
              <a:noAutofit/>
            </a:bodyPr>
            <a:lstStyle/>
            <a:p>
              <a:pPr>
                <a:defRPr b="0" sz="3200">
                  <a:solidFill>
                    <a:srgbClr val="929292"/>
                  </a:solidFill>
                  <a:latin typeface="+mn-lt"/>
                  <a:ea typeface="+mn-ea"/>
                  <a:cs typeface="+mn-cs"/>
                  <a:sym typeface="Helvetica Neue Medium"/>
                </a:defRPr>
              </a:pPr>
            </a:p>
          </p:txBody>
        </p:sp>
        <p:sp>
          <p:nvSpPr>
            <p:cNvPr id="266" name="Oval"/>
            <p:cNvSpPr/>
            <p:nvPr/>
          </p:nvSpPr>
          <p:spPr>
            <a:xfrm>
              <a:off x="7993183" y="4939359"/>
              <a:ext cx="182899" cy="170848"/>
            </a:xfrm>
            <a:prstGeom prst="ellipse">
              <a:avLst/>
            </a:prstGeom>
            <a:solidFill>
              <a:srgbClr val="929292"/>
            </a:solidFill>
            <a:ln w="12700" cap="flat">
              <a:noFill/>
              <a:miter lim="400000"/>
            </a:ln>
            <a:effectLst/>
          </p:spPr>
          <p:txBody>
            <a:bodyPr wrap="square" lIns="0" tIns="0" rIns="0" bIns="0" numCol="1" anchor="ctr">
              <a:noAutofit/>
            </a:bodyPr>
            <a:lstStyle/>
            <a:p>
              <a:pPr>
                <a:defRPr b="0" sz="3200">
                  <a:solidFill>
                    <a:srgbClr val="929292"/>
                  </a:solidFill>
                  <a:latin typeface="+mn-lt"/>
                  <a:ea typeface="+mn-ea"/>
                  <a:cs typeface="+mn-cs"/>
                  <a:sym typeface="Helvetica Neue Medium"/>
                </a:defRPr>
              </a:pPr>
            </a:p>
          </p:txBody>
        </p:sp>
        <p:sp>
          <p:nvSpPr>
            <p:cNvPr id="267" name="Oval"/>
            <p:cNvSpPr/>
            <p:nvPr/>
          </p:nvSpPr>
          <p:spPr>
            <a:xfrm>
              <a:off x="7798201" y="5157504"/>
              <a:ext cx="182899" cy="170849"/>
            </a:xfrm>
            <a:prstGeom prst="ellipse">
              <a:avLst/>
            </a:prstGeom>
            <a:solidFill>
              <a:srgbClr val="929292"/>
            </a:solidFill>
            <a:ln w="12700" cap="flat">
              <a:noFill/>
              <a:miter lim="400000"/>
            </a:ln>
            <a:effectLst/>
          </p:spPr>
          <p:txBody>
            <a:bodyPr wrap="square" lIns="0" tIns="0" rIns="0" bIns="0" numCol="1" anchor="ctr">
              <a:noAutofit/>
            </a:bodyPr>
            <a:lstStyle/>
            <a:p>
              <a:pPr>
                <a:defRPr b="0" sz="3200">
                  <a:solidFill>
                    <a:srgbClr val="929292"/>
                  </a:solidFill>
                  <a:latin typeface="+mn-lt"/>
                  <a:ea typeface="+mn-ea"/>
                  <a:cs typeface="+mn-cs"/>
                  <a:sym typeface="Helvetica Neue Medium"/>
                </a:defRPr>
              </a:pPr>
            </a:p>
          </p:txBody>
        </p:sp>
        <p:sp>
          <p:nvSpPr>
            <p:cNvPr id="268" name="Oval"/>
            <p:cNvSpPr/>
            <p:nvPr/>
          </p:nvSpPr>
          <p:spPr>
            <a:xfrm>
              <a:off x="7530118" y="5227168"/>
              <a:ext cx="169777" cy="177783"/>
            </a:xfrm>
            <a:prstGeom prst="ellipse">
              <a:avLst/>
            </a:prstGeom>
            <a:solidFill>
              <a:srgbClr val="929292"/>
            </a:solidFill>
            <a:ln w="12700" cap="flat">
              <a:noFill/>
              <a:miter lim="400000"/>
            </a:ln>
            <a:effectLst/>
          </p:spPr>
          <p:txBody>
            <a:bodyPr wrap="square" lIns="0" tIns="0" rIns="0" bIns="0" numCol="1" anchor="ctr">
              <a:noAutofit/>
            </a:bodyPr>
            <a:lstStyle/>
            <a:p>
              <a:pPr>
                <a:defRPr b="0" sz="3200">
                  <a:solidFill>
                    <a:srgbClr val="929292"/>
                  </a:solidFill>
                  <a:latin typeface="+mn-lt"/>
                  <a:ea typeface="+mn-ea"/>
                  <a:cs typeface="+mn-cs"/>
                  <a:sym typeface="Helvetica Neue Medium"/>
                </a:defRPr>
              </a:pPr>
            </a:p>
          </p:txBody>
        </p:sp>
        <p:sp>
          <p:nvSpPr>
            <p:cNvPr id="269" name="Oval"/>
            <p:cNvSpPr/>
            <p:nvPr/>
          </p:nvSpPr>
          <p:spPr>
            <a:xfrm>
              <a:off x="7999744" y="4109277"/>
              <a:ext cx="169777" cy="177782"/>
            </a:xfrm>
            <a:prstGeom prst="ellipse">
              <a:avLst/>
            </a:prstGeom>
            <a:solidFill>
              <a:srgbClr val="929292"/>
            </a:solidFill>
            <a:ln w="12700" cap="flat">
              <a:noFill/>
              <a:miter lim="400000"/>
            </a:ln>
            <a:effectLst/>
          </p:spPr>
          <p:txBody>
            <a:bodyPr wrap="square" lIns="0" tIns="0" rIns="0" bIns="0" numCol="1" anchor="ctr">
              <a:noAutofit/>
            </a:bodyPr>
            <a:lstStyle/>
            <a:p>
              <a:pPr>
                <a:defRPr b="0" sz="3200">
                  <a:solidFill>
                    <a:srgbClr val="929292"/>
                  </a:solidFill>
                  <a:latin typeface="+mn-lt"/>
                  <a:ea typeface="+mn-ea"/>
                  <a:cs typeface="+mn-cs"/>
                  <a:sym typeface="Helvetica Neue Medium"/>
                </a:defRPr>
              </a:pPr>
            </a:p>
          </p:txBody>
        </p:sp>
        <p:sp>
          <p:nvSpPr>
            <p:cNvPr id="270" name="Oval"/>
            <p:cNvSpPr/>
            <p:nvPr/>
          </p:nvSpPr>
          <p:spPr>
            <a:xfrm>
              <a:off x="7783103" y="2746219"/>
              <a:ext cx="107159" cy="121006"/>
            </a:xfrm>
            <a:prstGeom prst="ellipse">
              <a:avLst/>
            </a:prstGeom>
            <a:solidFill>
              <a:srgbClr val="929292"/>
            </a:solidFill>
            <a:ln w="12700" cap="flat">
              <a:noFill/>
              <a:miter lim="400000"/>
            </a:ln>
            <a:effectLst/>
          </p:spPr>
          <p:txBody>
            <a:bodyPr wrap="square" lIns="0" tIns="0" rIns="0" bIns="0" numCol="1" anchor="ctr">
              <a:noAutofit/>
            </a:bodyPr>
            <a:lstStyle/>
            <a:p>
              <a:pPr>
                <a:defRPr b="0" sz="3200">
                  <a:solidFill>
                    <a:srgbClr val="929292"/>
                  </a:solidFill>
                  <a:latin typeface="+mn-lt"/>
                  <a:ea typeface="+mn-ea"/>
                  <a:cs typeface="+mn-cs"/>
                  <a:sym typeface="Helvetica Neue Medium"/>
                </a:defRPr>
              </a:pPr>
            </a:p>
          </p:txBody>
        </p:sp>
        <p:sp>
          <p:nvSpPr>
            <p:cNvPr id="271" name="Oval"/>
            <p:cNvSpPr/>
            <p:nvPr/>
          </p:nvSpPr>
          <p:spPr>
            <a:xfrm>
              <a:off x="8132829" y="2647774"/>
              <a:ext cx="107159" cy="121006"/>
            </a:xfrm>
            <a:prstGeom prst="ellipse">
              <a:avLst/>
            </a:prstGeom>
            <a:solidFill>
              <a:srgbClr val="929292"/>
            </a:solidFill>
            <a:ln w="12700" cap="flat">
              <a:noFill/>
              <a:miter lim="400000"/>
            </a:ln>
            <a:effectLst/>
          </p:spPr>
          <p:txBody>
            <a:bodyPr wrap="square" lIns="0" tIns="0" rIns="0" bIns="0" numCol="1" anchor="ctr">
              <a:noAutofit/>
            </a:bodyPr>
            <a:lstStyle/>
            <a:p>
              <a:pPr>
                <a:defRPr b="0" sz="3200">
                  <a:solidFill>
                    <a:srgbClr val="929292"/>
                  </a:solidFill>
                  <a:latin typeface="+mn-lt"/>
                  <a:ea typeface="+mn-ea"/>
                  <a:cs typeface="+mn-cs"/>
                  <a:sym typeface="Helvetica Neue Medium"/>
                </a:defRPr>
              </a:pPr>
            </a:p>
          </p:txBody>
        </p:sp>
        <p:sp>
          <p:nvSpPr>
            <p:cNvPr id="272" name="Oval"/>
            <p:cNvSpPr/>
            <p:nvPr/>
          </p:nvSpPr>
          <p:spPr>
            <a:xfrm>
              <a:off x="8329553" y="2780620"/>
              <a:ext cx="107159" cy="121007"/>
            </a:xfrm>
            <a:prstGeom prst="ellipse">
              <a:avLst/>
            </a:prstGeom>
            <a:solidFill>
              <a:srgbClr val="929292"/>
            </a:solidFill>
            <a:ln w="12700" cap="flat">
              <a:noFill/>
              <a:miter lim="400000"/>
            </a:ln>
            <a:effectLst/>
          </p:spPr>
          <p:txBody>
            <a:bodyPr wrap="square" lIns="0" tIns="0" rIns="0" bIns="0" numCol="1" anchor="ctr">
              <a:noAutofit/>
            </a:bodyPr>
            <a:lstStyle/>
            <a:p>
              <a:pPr>
                <a:defRPr b="0" sz="3200">
                  <a:solidFill>
                    <a:srgbClr val="929292"/>
                  </a:solidFill>
                  <a:latin typeface="+mn-lt"/>
                  <a:ea typeface="+mn-ea"/>
                  <a:cs typeface="+mn-cs"/>
                  <a:sym typeface="Helvetica Neue Medium"/>
                </a:defRPr>
              </a:pPr>
            </a:p>
          </p:txBody>
        </p:sp>
        <p:sp>
          <p:nvSpPr>
            <p:cNvPr id="273" name="Oval"/>
            <p:cNvSpPr/>
            <p:nvPr/>
          </p:nvSpPr>
          <p:spPr>
            <a:xfrm>
              <a:off x="8396867" y="3201792"/>
              <a:ext cx="107159" cy="121006"/>
            </a:xfrm>
            <a:prstGeom prst="ellipse">
              <a:avLst/>
            </a:prstGeom>
            <a:solidFill>
              <a:srgbClr val="929292"/>
            </a:solidFill>
            <a:ln w="12700" cap="flat">
              <a:noFill/>
              <a:miter lim="400000"/>
            </a:ln>
            <a:effectLst/>
          </p:spPr>
          <p:txBody>
            <a:bodyPr wrap="square" lIns="0" tIns="0" rIns="0" bIns="0" numCol="1" anchor="ctr">
              <a:noAutofit/>
            </a:bodyPr>
            <a:lstStyle/>
            <a:p>
              <a:pPr>
                <a:defRPr b="0" sz="3200">
                  <a:solidFill>
                    <a:srgbClr val="929292"/>
                  </a:solidFill>
                  <a:latin typeface="+mn-lt"/>
                  <a:ea typeface="+mn-ea"/>
                  <a:cs typeface="+mn-cs"/>
                  <a:sym typeface="Helvetica Neue Medium"/>
                </a:defRPr>
              </a:pPr>
            </a:p>
          </p:txBody>
        </p:sp>
        <p:sp>
          <p:nvSpPr>
            <p:cNvPr id="274" name="Oval"/>
            <p:cNvSpPr/>
            <p:nvPr/>
          </p:nvSpPr>
          <p:spPr>
            <a:xfrm>
              <a:off x="8132829" y="3015990"/>
              <a:ext cx="107159" cy="121007"/>
            </a:xfrm>
            <a:prstGeom prst="ellipse">
              <a:avLst/>
            </a:prstGeom>
            <a:solidFill>
              <a:srgbClr val="929292"/>
            </a:solidFill>
            <a:ln w="12700" cap="flat">
              <a:noFill/>
              <a:miter lim="400000"/>
            </a:ln>
            <a:effectLst/>
          </p:spPr>
          <p:txBody>
            <a:bodyPr wrap="square" lIns="0" tIns="0" rIns="0" bIns="0" numCol="1" anchor="ctr">
              <a:noAutofit/>
            </a:bodyPr>
            <a:lstStyle/>
            <a:p>
              <a:pPr>
                <a:defRPr b="0" sz="3200">
                  <a:solidFill>
                    <a:srgbClr val="929292"/>
                  </a:solidFill>
                  <a:latin typeface="+mn-lt"/>
                  <a:ea typeface="+mn-ea"/>
                  <a:cs typeface="+mn-cs"/>
                  <a:sym typeface="Helvetica Neue Medium"/>
                </a:defRPr>
              </a:pPr>
            </a:p>
          </p:txBody>
        </p:sp>
        <p:sp>
          <p:nvSpPr>
            <p:cNvPr id="275" name="Oval"/>
            <p:cNvSpPr/>
            <p:nvPr/>
          </p:nvSpPr>
          <p:spPr>
            <a:xfrm>
              <a:off x="7996973" y="3452900"/>
              <a:ext cx="107159" cy="121006"/>
            </a:xfrm>
            <a:prstGeom prst="ellipse">
              <a:avLst/>
            </a:prstGeom>
            <a:solidFill>
              <a:srgbClr val="929292"/>
            </a:solidFill>
            <a:ln w="12700" cap="flat">
              <a:noFill/>
              <a:miter lim="400000"/>
            </a:ln>
            <a:effectLst/>
          </p:spPr>
          <p:txBody>
            <a:bodyPr wrap="square" lIns="0" tIns="0" rIns="0" bIns="0" numCol="1" anchor="ctr">
              <a:noAutofit/>
            </a:bodyPr>
            <a:lstStyle/>
            <a:p>
              <a:pPr>
                <a:defRPr b="0" sz="3200">
                  <a:solidFill>
                    <a:srgbClr val="929292"/>
                  </a:solidFill>
                  <a:latin typeface="+mn-lt"/>
                  <a:ea typeface="+mn-ea"/>
                  <a:cs typeface="+mn-cs"/>
                  <a:sym typeface="Helvetica Neue Medium"/>
                </a:defRPr>
              </a:pPr>
            </a:p>
          </p:txBody>
        </p:sp>
        <p:sp>
          <p:nvSpPr>
            <p:cNvPr id="276" name="Oval"/>
            <p:cNvSpPr/>
            <p:nvPr/>
          </p:nvSpPr>
          <p:spPr>
            <a:xfrm>
              <a:off x="8329553" y="3557379"/>
              <a:ext cx="107159" cy="121006"/>
            </a:xfrm>
            <a:prstGeom prst="ellipse">
              <a:avLst/>
            </a:prstGeom>
            <a:solidFill>
              <a:srgbClr val="929292"/>
            </a:solidFill>
            <a:ln w="12700" cap="flat">
              <a:noFill/>
              <a:miter lim="400000"/>
            </a:ln>
            <a:effectLst/>
          </p:spPr>
          <p:txBody>
            <a:bodyPr wrap="square" lIns="0" tIns="0" rIns="0" bIns="0" numCol="1" anchor="ctr">
              <a:noAutofit/>
            </a:bodyPr>
            <a:lstStyle/>
            <a:p>
              <a:pPr>
                <a:defRPr b="0" sz="3200">
                  <a:solidFill>
                    <a:srgbClr val="929292"/>
                  </a:solidFill>
                  <a:latin typeface="+mn-lt"/>
                  <a:ea typeface="+mn-ea"/>
                  <a:cs typeface="+mn-cs"/>
                  <a:sym typeface="Helvetica Neue Medium"/>
                </a:defRPr>
              </a:pPr>
            </a:p>
          </p:txBody>
        </p:sp>
        <p:sp>
          <p:nvSpPr>
            <p:cNvPr id="277" name="Oval"/>
            <p:cNvSpPr/>
            <p:nvPr/>
          </p:nvSpPr>
          <p:spPr>
            <a:xfrm>
              <a:off x="8275975" y="3810710"/>
              <a:ext cx="107159" cy="121006"/>
            </a:xfrm>
            <a:prstGeom prst="ellipse">
              <a:avLst/>
            </a:prstGeom>
            <a:solidFill>
              <a:srgbClr val="929292"/>
            </a:solidFill>
            <a:ln w="12700" cap="flat">
              <a:noFill/>
              <a:miter lim="400000"/>
            </a:ln>
            <a:effectLst/>
          </p:spPr>
          <p:txBody>
            <a:bodyPr wrap="square" lIns="0" tIns="0" rIns="0" bIns="0" numCol="1" anchor="ctr">
              <a:noAutofit/>
            </a:bodyPr>
            <a:lstStyle/>
            <a:p>
              <a:pPr>
                <a:defRPr b="0" sz="3200">
                  <a:solidFill>
                    <a:srgbClr val="929292"/>
                  </a:solidFill>
                  <a:latin typeface="+mn-lt"/>
                  <a:ea typeface="+mn-ea"/>
                  <a:cs typeface="+mn-cs"/>
                  <a:sym typeface="Helvetica Neue Medium"/>
                </a:defRPr>
              </a:pPr>
            </a:p>
          </p:txBody>
        </p:sp>
        <p:sp>
          <p:nvSpPr>
            <p:cNvPr id="278" name="Oval"/>
            <p:cNvSpPr/>
            <p:nvPr/>
          </p:nvSpPr>
          <p:spPr>
            <a:xfrm>
              <a:off x="8652577" y="2736148"/>
              <a:ext cx="107159" cy="121006"/>
            </a:xfrm>
            <a:prstGeom prst="ellipse">
              <a:avLst/>
            </a:prstGeom>
            <a:solidFill>
              <a:srgbClr val="929292"/>
            </a:solidFill>
            <a:ln w="12700" cap="flat">
              <a:noFill/>
              <a:miter lim="400000"/>
            </a:ln>
            <a:effectLst/>
          </p:spPr>
          <p:txBody>
            <a:bodyPr wrap="square" lIns="0" tIns="0" rIns="0" bIns="0" numCol="1" anchor="ctr">
              <a:noAutofit/>
            </a:bodyPr>
            <a:lstStyle/>
            <a:p>
              <a:pPr>
                <a:defRPr b="0" sz="3200">
                  <a:solidFill>
                    <a:srgbClr val="929292"/>
                  </a:solidFill>
                  <a:latin typeface="+mn-lt"/>
                  <a:ea typeface="+mn-ea"/>
                  <a:cs typeface="+mn-cs"/>
                  <a:sym typeface="Helvetica Neue Medium"/>
                </a:defRPr>
              </a:pPr>
            </a:p>
          </p:txBody>
        </p:sp>
        <p:sp>
          <p:nvSpPr>
            <p:cNvPr id="279" name="Oval"/>
            <p:cNvSpPr/>
            <p:nvPr/>
          </p:nvSpPr>
          <p:spPr>
            <a:xfrm>
              <a:off x="8275975" y="2352916"/>
              <a:ext cx="107159" cy="121006"/>
            </a:xfrm>
            <a:prstGeom prst="ellipse">
              <a:avLst/>
            </a:prstGeom>
            <a:solidFill>
              <a:srgbClr val="929292"/>
            </a:solidFill>
            <a:ln w="12700" cap="flat">
              <a:noFill/>
              <a:miter lim="400000"/>
            </a:ln>
            <a:effectLst/>
          </p:spPr>
          <p:txBody>
            <a:bodyPr wrap="square" lIns="0" tIns="0" rIns="0" bIns="0" numCol="1" anchor="ctr">
              <a:noAutofit/>
            </a:bodyPr>
            <a:lstStyle/>
            <a:p>
              <a:pPr>
                <a:defRPr b="0" sz="3200">
                  <a:solidFill>
                    <a:srgbClr val="929292"/>
                  </a:solidFill>
                  <a:latin typeface="+mn-lt"/>
                  <a:ea typeface="+mn-ea"/>
                  <a:cs typeface="+mn-cs"/>
                  <a:sym typeface="Helvetica Neue Medium"/>
                </a:defRPr>
              </a:pPr>
            </a:p>
          </p:txBody>
        </p:sp>
        <p:sp>
          <p:nvSpPr>
            <p:cNvPr id="280" name="Oval"/>
            <p:cNvSpPr/>
            <p:nvPr/>
          </p:nvSpPr>
          <p:spPr>
            <a:xfrm>
              <a:off x="8569160" y="2971227"/>
              <a:ext cx="107159" cy="121006"/>
            </a:xfrm>
            <a:prstGeom prst="ellipse">
              <a:avLst/>
            </a:prstGeom>
            <a:solidFill>
              <a:srgbClr val="929292"/>
            </a:solidFill>
            <a:ln w="12700" cap="flat">
              <a:noFill/>
              <a:miter lim="400000"/>
            </a:ln>
            <a:effectLst/>
          </p:spPr>
          <p:txBody>
            <a:bodyPr wrap="square" lIns="0" tIns="0" rIns="0" bIns="0" numCol="1" anchor="ctr">
              <a:noAutofit/>
            </a:bodyPr>
            <a:lstStyle/>
            <a:p>
              <a:pPr>
                <a:defRPr b="0" sz="3200">
                  <a:solidFill>
                    <a:srgbClr val="929292"/>
                  </a:solidFill>
                  <a:latin typeface="+mn-lt"/>
                  <a:ea typeface="+mn-ea"/>
                  <a:cs typeface="+mn-cs"/>
                  <a:sym typeface="Helvetica Neue Medium"/>
                </a:defRPr>
              </a:pPr>
            </a:p>
          </p:txBody>
        </p:sp>
        <p:sp>
          <p:nvSpPr>
            <p:cNvPr id="281" name="Oval"/>
            <p:cNvSpPr/>
            <p:nvPr/>
          </p:nvSpPr>
          <p:spPr>
            <a:xfrm>
              <a:off x="8694084" y="3308237"/>
              <a:ext cx="107159" cy="121006"/>
            </a:xfrm>
            <a:prstGeom prst="ellipse">
              <a:avLst/>
            </a:prstGeom>
            <a:solidFill>
              <a:srgbClr val="929292"/>
            </a:solidFill>
            <a:ln w="12700" cap="flat">
              <a:noFill/>
              <a:miter lim="400000"/>
            </a:ln>
            <a:effectLst/>
          </p:spPr>
          <p:txBody>
            <a:bodyPr wrap="square" lIns="0" tIns="0" rIns="0" bIns="0" numCol="1" anchor="ctr">
              <a:noAutofit/>
            </a:bodyPr>
            <a:lstStyle/>
            <a:p>
              <a:pPr>
                <a:defRPr b="0" sz="3200">
                  <a:solidFill>
                    <a:srgbClr val="929292"/>
                  </a:solidFill>
                  <a:latin typeface="+mn-lt"/>
                  <a:ea typeface="+mn-ea"/>
                  <a:cs typeface="+mn-cs"/>
                  <a:sym typeface="Helvetica Neue Medium"/>
                </a:defRPr>
              </a:pPr>
            </a:p>
          </p:txBody>
        </p:sp>
        <p:sp>
          <p:nvSpPr>
            <p:cNvPr id="282" name="Line"/>
            <p:cNvSpPr/>
            <p:nvPr/>
          </p:nvSpPr>
          <p:spPr>
            <a:xfrm flipV="1">
              <a:off x="7878536" y="5659008"/>
              <a:ext cx="22231" cy="126072"/>
            </a:xfrm>
            <a:prstGeom prst="line">
              <a:avLst/>
            </a:prstGeom>
            <a:noFill/>
            <a:ln w="25400" cap="flat">
              <a:solidFill>
                <a:srgbClr val="929292"/>
              </a:solidFill>
              <a:prstDash val="solid"/>
              <a:miter lim="400000"/>
            </a:ln>
            <a:effectLst/>
          </p:spPr>
          <p:txBody>
            <a:bodyPr wrap="square" lIns="0" tIns="0" rIns="0" bIns="0" numCol="1" anchor="ctr">
              <a:noAutofit/>
            </a:bodyPr>
            <a:lstStyle/>
            <a:p>
              <a:pPr>
                <a:defRPr b="0" sz="3200">
                  <a:latin typeface="+mn-lt"/>
                  <a:ea typeface="+mn-ea"/>
                  <a:cs typeface="+mn-cs"/>
                  <a:sym typeface="Helvetica Neue Medium"/>
                </a:defRPr>
              </a:pPr>
            </a:p>
          </p:txBody>
        </p:sp>
        <p:sp>
          <p:nvSpPr>
            <p:cNvPr id="283" name="Line"/>
            <p:cNvSpPr/>
            <p:nvPr/>
          </p:nvSpPr>
          <p:spPr>
            <a:xfrm flipV="1">
              <a:off x="7951397" y="5812254"/>
              <a:ext cx="22231" cy="126072"/>
            </a:xfrm>
            <a:prstGeom prst="line">
              <a:avLst/>
            </a:prstGeom>
            <a:noFill/>
            <a:ln w="25400" cap="flat">
              <a:solidFill>
                <a:srgbClr val="929292"/>
              </a:solidFill>
              <a:prstDash val="solid"/>
              <a:miter lim="400000"/>
            </a:ln>
            <a:effectLst/>
          </p:spPr>
          <p:txBody>
            <a:bodyPr wrap="square" lIns="0" tIns="0" rIns="0" bIns="0" numCol="1" anchor="ctr">
              <a:noAutofit/>
            </a:bodyPr>
            <a:lstStyle/>
            <a:p>
              <a:pPr>
                <a:defRPr b="0" sz="3200">
                  <a:latin typeface="+mn-lt"/>
                  <a:ea typeface="+mn-ea"/>
                  <a:cs typeface="+mn-cs"/>
                  <a:sym typeface="Helvetica Neue Medium"/>
                </a:defRPr>
              </a:pPr>
            </a:p>
          </p:txBody>
        </p:sp>
        <p:sp>
          <p:nvSpPr>
            <p:cNvPr id="284" name="Line"/>
            <p:cNvSpPr/>
            <p:nvPr/>
          </p:nvSpPr>
          <p:spPr>
            <a:xfrm flipV="1">
              <a:off x="8066176" y="5922600"/>
              <a:ext cx="22231" cy="126072"/>
            </a:xfrm>
            <a:prstGeom prst="line">
              <a:avLst/>
            </a:prstGeom>
            <a:noFill/>
            <a:ln w="25400" cap="flat">
              <a:solidFill>
                <a:srgbClr val="929292"/>
              </a:solidFill>
              <a:prstDash val="solid"/>
              <a:miter lim="400000"/>
            </a:ln>
            <a:effectLst/>
          </p:spPr>
          <p:txBody>
            <a:bodyPr wrap="square" lIns="0" tIns="0" rIns="0" bIns="0" numCol="1" anchor="ctr">
              <a:noAutofit/>
            </a:bodyPr>
            <a:lstStyle/>
            <a:p>
              <a:pPr>
                <a:defRPr b="0" sz="3200">
                  <a:latin typeface="+mn-lt"/>
                  <a:ea typeface="+mn-ea"/>
                  <a:cs typeface="+mn-cs"/>
                  <a:sym typeface="Helvetica Neue Medium"/>
                </a:defRPr>
              </a:pPr>
            </a:p>
          </p:txBody>
        </p:sp>
        <p:sp>
          <p:nvSpPr>
            <p:cNvPr id="285" name="Line"/>
            <p:cNvSpPr/>
            <p:nvPr/>
          </p:nvSpPr>
          <p:spPr>
            <a:xfrm flipV="1">
              <a:off x="7443640" y="5966086"/>
              <a:ext cx="37430" cy="122423"/>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b="0" sz="3200">
                  <a:latin typeface="+mn-lt"/>
                  <a:ea typeface="+mn-ea"/>
                  <a:cs typeface="+mn-cs"/>
                  <a:sym typeface="Helvetica Neue Medium"/>
                </a:defRPr>
              </a:pPr>
            </a:p>
          </p:txBody>
        </p:sp>
        <p:sp>
          <p:nvSpPr>
            <p:cNvPr id="286" name="Line"/>
            <p:cNvSpPr/>
            <p:nvPr/>
          </p:nvSpPr>
          <p:spPr>
            <a:xfrm flipV="1">
              <a:off x="8203654" y="6118963"/>
              <a:ext cx="37430" cy="122424"/>
            </a:xfrm>
            <a:prstGeom prst="line">
              <a:avLst/>
            </a:prstGeom>
            <a:noFill/>
            <a:ln w="25400" cap="flat">
              <a:solidFill>
                <a:srgbClr val="929292"/>
              </a:solidFill>
              <a:prstDash val="solid"/>
              <a:miter lim="400000"/>
            </a:ln>
            <a:effectLst/>
          </p:spPr>
          <p:txBody>
            <a:bodyPr wrap="square" lIns="0" tIns="0" rIns="0" bIns="0" numCol="1" anchor="ctr">
              <a:noAutofit/>
            </a:bodyPr>
            <a:lstStyle/>
            <a:p>
              <a:pPr>
                <a:defRPr b="0" sz="3200">
                  <a:latin typeface="+mn-lt"/>
                  <a:ea typeface="+mn-ea"/>
                  <a:cs typeface="+mn-cs"/>
                  <a:sym typeface="Helvetica Neue Medium"/>
                </a:defRPr>
              </a:pPr>
            </a:p>
          </p:txBody>
        </p:sp>
        <p:sp>
          <p:nvSpPr>
            <p:cNvPr id="287" name="Line"/>
            <p:cNvSpPr/>
            <p:nvPr/>
          </p:nvSpPr>
          <p:spPr>
            <a:xfrm flipV="1">
              <a:off x="8321292" y="6236602"/>
              <a:ext cx="37430" cy="122423"/>
            </a:xfrm>
            <a:prstGeom prst="line">
              <a:avLst/>
            </a:prstGeom>
            <a:noFill/>
            <a:ln w="25400" cap="flat">
              <a:solidFill>
                <a:srgbClr val="929292"/>
              </a:solidFill>
              <a:prstDash val="solid"/>
              <a:miter lim="400000"/>
            </a:ln>
            <a:effectLst/>
          </p:spPr>
          <p:txBody>
            <a:bodyPr wrap="square" lIns="0" tIns="0" rIns="0" bIns="0" numCol="1" anchor="ctr">
              <a:noAutofit/>
            </a:bodyPr>
            <a:lstStyle/>
            <a:p>
              <a:pPr>
                <a:defRPr b="0" sz="3200">
                  <a:latin typeface="+mn-lt"/>
                  <a:ea typeface="+mn-ea"/>
                  <a:cs typeface="+mn-cs"/>
                  <a:sym typeface="Helvetica Neue Medium"/>
                </a:defRPr>
              </a:pPr>
            </a:p>
          </p:txBody>
        </p:sp>
        <p:sp>
          <p:nvSpPr>
            <p:cNvPr id="288" name="Line"/>
            <p:cNvSpPr/>
            <p:nvPr/>
          </p:nvSpPr>
          <p:spPr>
            <a:xfrm flipV="1">
              <a:off x="8203654" y="6118963"/>
              <a:ext cx="37430" cy="122424"/>
            </a:xfrm>
            <a:prstGeom prst="line">
              <a:avLst/>
            </a:prstGeom>
            <a:noFill/>
            <a:ln w="25400" cap="flat">
              <a:solidFill>
                <a:srgbClr val="929292"/>
              </a:solidFill>
              <a:prstDash val="solid"/>
              <a:miter lim="400000"/>
            </a:ln>
            <a:effectLst/>
          </p:spPr>
          <p:txBody>
            <a:bodyPr wrap="square" lIns="0" tIns="0" rIns="0" bIns="0" numCol="1" anchor="ctr">
              <a:noAutofit/>
            </a:bodyPr>
            <a:lstStyle/>
            <a:p>
              <a:pPr>
                <a:defRPr b="0" sz="3200">
                  <a:latin typeface="+mn-lt"/>
                  <a:ea typeface="+mn-ea"/>
                  <a:cs typeface="+mn-cs"/>
                  <a:sym typeface="Helvetica Neue Medium"/>
                </a:defRPr>
              </a:pPr>
            </a:p>
          </p:txBody>
        </p:sp>
        <p:sp>
          <p:nvSpPr>
            <p:cNvPr id="289" name="Line"/>
            <p:cNvSpPr/>
            <p:nvPr/>
          </p:nvSpPr>
          <p:spPr>
            <a:xfrm flipV="1">
              <a:off x="8321292" y="6236602"/>
              <a:ext cx="37430" cy="122423"/>
            </a:xfrm>
            <a:prstGeom prst="line">
              <a:avLst/>
            </a:prstGeom>
            <a:noFill/>
            <a:ln w="25400" cap="flat">
              <a:solidFill>
                <a:srgbClr val="929292"/>
              </a:solidFill>
              <a:prstDash val="solid"/>
              <a:miter lim="400000"/>
            </a:ln>
            <a:effectLst/>
          </p:spPr>
          <p:txBody>
            <a:bodyPr wrap="square" lIns="0" tIns="0" rIns="0" bIns="0" numCol="1" anchor="ctr">
              <a:noAutofit/>
            </a:bodyPr>
            <a:lstStyle/>
            <a:p>
              <a:pPr>
                <a:defRPr b="0" sz="3200">
                  <a:latin typeface="+mn-lt"/>
                  <a:ea typeface="+mn-ea"/>
                  <a:cs typeface="+mn-cs"/>
                  <a:sym typeface="Helvetica Neue Medium"/>
                </a:defRPr>
              </a:pPr>
            </a:p>
          </p:txBody>
        </p:sp>
        <p:sp>
          <p:nvSpPr>
            <p:cNvPr id="290" name="Line"/>
            <p:cNvSpPr/>
            <p:nvPr/>
          </p:nvSpPr>
          <p:spPr>
            <a:xfrm flipV="1">
              <a:off x="8330752" y="6029277"/>
              <a:ext cx="37429" cy="122423"/>
            </a:xfrm>
            <a:prstGeom prst="line">
              <a:avLst/>
            </a:prstGeom>
            <a:noFill/>
            <a:ln w="25400" cap="flat">
              <a:solidFill>
                <a:srgbClr val="929292"/>
              </a:solidFill>
              <a:prstDash val="solid"/>
              <a:miter lim="400000"/>
            </a:ln>
            <a:effectLst/>
          </p:spPr>
          <p:txBody>
            <a:bodyPr wrap="square" lIns="0" tIns="0" rIns="0" bIns="0" numCol="1" anchor="ctr">
              <a:noAutofit/>
            </a:bodyPr>
            <a:lstStyle/>
            <a:p>
              <a:pPr>
                <a:defRPr b="0" sz="3200">
                  <a:latin typeface="+mn-lt"/>
                  <a:ea typeface="+mn-ea"/>
                  <a:cs typeface="+mn-cs"/>
                  <a:sym typeface="Helvetica Neue Medium"/>
                </a:defRPr>
              </a:pPr>
            </a:p>
          </p:txBody>
        </p:sp>
        <p:sp>
          <p:nvSpPr>
            <p:cNvPr id="291" name="Line"/>
            <p:cNvSpPr/>
            <p:nvPr/>
          </p:nvSpPr>
          <p:spPr>
            <a:xfrm flipV="1">
              <a:off x="8537823" y="5945657"/>
              <a:ext cx="22231" cy="126073"/>
            </a:xfrm>
            <a:prstGeom prst="line">
              <a:avLst/>
            </a:prstGeom>
            <a:noFill/>
            <a:ln w="25400" cap="flat">
              <a:solidFill>
                <a:srgbClr val="929292"/>
              </a:solidFill>
              <a:prstDash val="solid"/>
              <a:miter lim="400000"/>
            </a:ln>
            <a:effectLst/>
          </p:spPr>
          <p:txBody>
            <a:bodyPr wrap="square" lIns="0" tIns="0" rIns="0" bIns="0" numCol="1" anchor="ctr">
              <a:noAutofit/>
            </a:bodyPr>
            <a:lstStyle/>
            <a:p>
              <a:pPr>
                <a:defRPr b="0" sz="3200">
                  <a:latin typeface="+mn-lt"/>
                  <a:ea typeface="+mn-ea"/>
                  <a:cs typeface="+mn-cs"/>
                  <a:sym typeface="Helvetica Neue Medium"/>
                </a:defRPr>
              </a:pPr>
            </a:p>
          </p:txBody>
        </p:sp>
        <p:sp>
          <p:nvSpPr>
            <p:cNvPr id="292" name="Line"/>
            <p:cNvSpPr/>
            <p:nvPr/>
          </p:nvSpPr>
          <p:spPr>
            <a:xfrm flipV="1">
              <a:off x="8488088" y="6097514"/>
              <a:ext cx="22231" cy="126073"/>
            </a:xfrm>
            <a:prstGeom prst="line">
              <a:avLst/>
            </a:prstGeom>
            <a:noFill/>
            <a:ln w="25400" cap="flat">
              <a:solidFill>
                <a:srgbClr val="929292"/>
              </a:solidFill>
              <a:prstDash val="solid"/>
              <a:miter lim="400000"/>
            </a:ln>
            <a:effectLst/>
          </p:spPr>
          <p:txBody>
            <a:bodyPr wrap="square" lIns="0" tIns="0" rIns="0" bIns="0" numCol="1" anchor="ctr">
              <a:noAutofit/>
            </a:bodyPr>
            <a:lstStyle/>
            <a:p>
              <a:pPr>
                <a:defRPr b="0" sz="3200">
                  <a:latin typeface="+mn-lt"/>
                  <a:ea typeface="+mn-ea"/>
                  <a:cs typeface="+mn-cs"/>
                  <a:sym typeface="Helvetica Neue Medium"/>
                </a:defRPr>
              </a:pPr>
            </a:p>
          </p:txBody>
        </p:sp>
        <p:sp>
          <p:nvSpPr>
            <p:cNvPr id="293" name="Line"/>
            <p:cNvSpPr/>
            <p:nvPr/>
          </p:nvSpPr>
          <p:spPr>
            <a:xfrm flipV="1">
              <a:off x="8388694" y="6215349"/>
              <a:ext cx="37430" cy="122424"/>
            </a:xfrm>
            <a:prstGeom prst="line">
              <a:avLst/>
            </a:prstGeom>
            <a:noFill/>
            <a:ln w="25400" cap="flat">
              <a:solidFill>
                <a:srgbClr val="929292"/>
              </a:solidFill>
              <a:prstDash val="solid"/>
              <a:miter lim="400000"/>
            </a:ln>
            <a:effectLst/>
          </p:spPr>
          <p:txBody>
            <a:bodyPr wrap="square" lIns="0" tIns="0" rIns="0" bIns="0" numCol="1" anchor="ctr">
              <a:noAutofit/>
            </a:bodyPr>
            <a:lstStyle/>
            <a:p>
              <a:pPr>
                <a:defRPr b="0" sz="3200">
                  <a:latin typeface="+mn-lt"/>
                  <a:ea typeface="+mn-ea"/>
                  <a:cs typeface="+mn-cs"/>
                  <a:sym typeface="Helvetica Neue Medium"/>
                </a:defRPr>
              </a:pPr>
            </a:p>
          </p:txBody>
        </p:sp>
        <p:sp>
          <p:nvSpPr>
            <p:cNvPr id="294" name="Line"/>
            <p:cNvSpPr/>
            <p:nvPr/>
          </p:nvSpPr>
          <p:spPr>
            <a:xfrm flipV="1">
              <a:off x="8658786" y="5949282"/>
              <a:ext cx="37430" cy="122424"/>
            </a:xfrm>
            <a:prstGeom prst="line">
              <a:avLst/>
            </a:prstGeom>
            <a:noFill/>
            <a:ln w="25400" cap="flat">
              <a:solidFill>
                <a:srgbClr val="929292"/>
              </a:solidFill>
              <a:prstDash val="solid"/>
              <a:miter lim="400000"/>
            </a:ln>
            <a:effectLst/>
          </p:spPr>
          <p:txBody>
            <a:bodyPr wrap="square" lIns="0" tIns="0" rIns="0" bIns="0" numCol="1" anchor="ctr">
              <a:noAutofit/>
            </a:bodyPr>
            <a:lstStyle/>
            <a:p>
              <a:pPr>
                <a:defRPr b="0" sz="3200">
                  <a:latin typeface="+mn-lt"/>
                  <a:ea typeface="+mn-ea"/>
                  <a:cs typeface="+mn-cs"/>
                  <a:sym typeface="Helvetica Neue Medium"/>
                </a:defRPr>
              </a:pPr>
            </a:p>
          </p:txBody>
        </p:sp>
        <p:sp>
          <p:nvSpPr>
            <p:cNvPr id="295" name="Line"/>
            <p:cNvSpPr/>
            <p:nvPr/>
          </p:nvSpPr>
          <p:spPr>
            <a:xfrm flipV="1">
              <a:off x="8549288" y="6159136"/>
              <a:ext cx="37429" cy="122424"/>
            </a:xfrm>
            <a:prstGeom prst="line">
              <a:avLst/>
            </a:prstGeom>
            <a:noFill/>
            <a:ln w="25400" cap="flat">
              <a:solidFill>
                <a:srgbClr val="929292"/>
              </a:solidFill>
              <a:prstDash val="solid"/>
              <a:miter lim="400000"/>
            </a:ln>
            <a:effectLst/>
          </p:spPr>
          <p:txBody>
            <a:bodyPr wrap="square" lIns="0" tIns="0" rIns="0" bIns="0" numCol="1" anchor="ctr">
              <a:noAutofit/>
            </a:bodyPr>
            <a:lstStyle/>
            <a:p>
              <a:pPr>
                <a:defRPr b="0" sz="3200">
                  <a:latin typeface="+mn-lt"/>
                  <a:ea typeface="+mn-ea"/>
                  <a:cs typeface="+mn-cs"/>
                  <a:sym typeface="Helvetica Neue Medium"/>
                </a:defRPr>
              </a:pPr>
            </a:p>
          </p:txBody>
        </p:sp>
        <p:sp>
          <p:nvSpPr>
            <p:cNvPr id="296" name="Line"/>
            <p:cNvSpPr/>
            <p:nvPr/>
          </p:nvSpPr>
          <p:spPr>
            <a:xfrm flipV="1">
              <a:off x="8763679" y="6159136"/>
              <a:ext cx="37430" cy="122424"/>
            </a:xfrm>
            <a:prstGeom prst="line">
              <a:avLst/>
            </a:prstGeom>
            <a:noFill/>
            <a:ln w="25400" cap="flat">
              <a:solidFill>
                <a:srgbClr val="929292"/>
              </a:solidFill>
              <a:prstDash val="solid"/>
              <a:miter lim="400000"/>
            </a:ln>
            <a:effectLst/>
          </p:spPr>
          <p:txBody>
            <a:bodyPr wrap="square" lIns="0" tIns="0" rIns="0" bIns="0" numCol="1" anchor="ctr">
              <a:noAutofit/>
            </a:bodyPr>
            <a:lstStyle/>
            <a:p>
              <a:pPr>
                <a:defRPr b="0" sz="3200">
                  <a:latin typeface="+mn-lt"/>
                  <a:ea typeface="+mn-ea"/>
                  <a:cs typeface="+mn-cs"/>
                  <a:sym typeface="Helvetica Neue Medium"/>
                </a:defRPr>
              </a:pPr>
            </a:p>
          </p:txBody>
        </p:sp>
        <p:sp>
          <p:nvSpPr>
            <p:cNvPr id="297" name="Line"/>
            <p:cNvSpPr/>
            <p:nvPr/>
          </p:nvSpPr>
          <p:spPr>
            <a:xfrm flipV="1">
              <a:off x="8913174" y="6196002"/>
              <a:ext cx="22230" cy="126073"/>
            </a:xfrm>
            <a:prstGeom prst="line">
              <a:avLst/>
            </a:prstGeom>
            <a:noFill/>
            <a:ln w="25400" cap="flat">
              <a:solidFill>
                <a:srgbClr val="929292"/>
              </a:solidFill>
              <a:prstDash val="solid"/>
              <a:miter lim="400000"/>
            </a:ln>
            <a:effectLst/>
          </p:spPr>
          <p:txBody>
            <a:bodyPr wrap="square" lIns="0" tIns="0" rIns="0" bIns="0" numCol="1" anchor="ctr">
              <a:noAutofit/>
            </a:bodyPr>
            <a:lstStyle/>
            <a:p>
              <a:pPr>
                <a:defRPr b="0" sz="3200">
                  <a:latin typeface="+mn-lt"/>
                  <a:ea typeface="+mn-ea"/>
                  <a:cs typeface="+mn-cs"/>
                  <a:sym typeface="Helvetica Neue Medium"/>
                </a:defRPr>
              </a:pPr>
            </a:p>
          </p:txBody>
        </p:sp>
        <p:sp>
          <p:nvSpPr>
            <p:cNvPr id="298" name="Line"/>
            <p:cNvSpPr/>
            <p:nvPr/>
          </p:nvSpPr>
          <p:spPr>
            <a:xfrm flipV="1">
              <a:off x="9019546" y="6194983"/>
              <a:ext cx="37429" cy="122424"/>
            </a:xfrm>
            <a:prstGeom prst="line">
              <a:avLst/>
            </a:prstGeom>
            <a:noFill/>
            <a:ln w="25400" cap="flat">
              <a:solidFill>
                <a:srgbClr val="929292"/>
              </a:solidFill>
              <a:prstDash val="solid"/>
              <a:miter lim="400000"/>
            </a:ln>
            <a:effectLst/>
          </p:spPr>
          <p:txBody>
            <a:bodyPr wrap="square" lIns="0" tIns="0" rIns="0" bIns="0" numCol="1" anchor="ctr">
              <a:noAutofit/>
            </a:bodyPr>
            <a:lstStyle/>
            <a:p>
              <a:pPr>
                <a:defRPr b="0" sz="3200">
                  <a:latin typeface="+mn-lt"/>
                  <a:ea typeface="+mn-ea"/>
                  <a:cs typeface="+mn-cs"/>
                  <a:sym typeface="Helvetica Neue Medium"/>
                </a:defRPr>
              </a:pPr>
            </a:p>
          </p:txBody>
        </p:sp>
        <p:sp>
          <p:nvSpPr>
            <p:cNvPr id="299" name="Line"/>
            <p:cNvSpPr/>
            <p:nvPr/>
          </p:nvSpPr>
          <p:spPr>
            <a:xfrm flipV="1">
              <a:off x="8356563" y="5809807"/>
              <a:ext cx="37429" cy="122424"/>
            </a:xfrm>
            <a:prstGeom prst="line">
              <a:avLst/>
            </a:prstGeom>
            <a:noFill/>
            <a:ln w="25400" cap="flat">
              <a:solidFill>
                <a:srgbClr val="929292"/>
              </a:solidFill>
              <a:prstDash val="solid"/>
              <a:miter lim="400000"/>
            </a:ln>
            <a:effectLst/>
          </p:spPr>
          <p:txBody>
            <a:bodyPr wrap="square" lIns="0" tIns="0" rIns="0" bIns="0" numCol="1" anchor="ctr">
              <a:noAutofit/>
            </a:bodyPr>
            <a:lstStyle/>
            <a:p>
              <a:pPr>
                <a:defRPr b="0" sz="3200">
                  <a:latin typeface="+mn-lt"/>
                  <a:ea typeface="+mn-ea"/>
                  <a:cs typeface="+mn-cs"/>
                  <a:sym typeface="Helvetica Neue Medium"/>
                </a:defRPr>
              </a:pPr>
            </a:p>
          </p:txBody>
        </p:sp>
        <p:sp>
          <p:nvSpPr>
            <p:cNvPr id="300" name="Line"/>
            <p:cNvSpPr/>
            <p:nvPr/>
          </p:nvSpPr>
          <p:spPr>
            <a:xfrm flipV="1">
              <a:off x="8194108" y="5739224"/>
              <a:ext cx="37429" cy="122423"/>
            </a:xfrm>
            <a:prstGeom prst="line">
              <a:avLst/>
            </a:prstGeom>
            <a:noFill/>
            <a:ln w="25400" cap="flat">
              <a:solidFill>
                <a:srgbClr val="929292"/>
              </a:solidFill>
              <a:prstDash val="solid"/>
              <a:miter lim="400000"/>
            </a:ln>
            <a:effectLst/>
          </p:spPr>
          <p:txBody>
            <a:bodyPr wrap="square" lIns="0" tIns="0" rIns="0" bIns="0" numCol="1" anchor="ctr">
              <a:noAutofit/>
            </a:bodyPr>
            <a:lstStyle/>
            <a:p>
              <a:pPr>
                <a:defRPr b="0" sz="3200">
                  <a:latin typeface="+mn-lt"/>
                  <a:ea typeface="+mn-ea"/>
                  <a:cs typeface="+mn-cs"/>
                  <a:sym typeface="Helvetica Neue Medium"/>
                </a:defRPr>
              </a:pPr>
            </a:p>
          </p:txBody>
        </p:sp>
        <p:sp>
          <p:nvSpPr>
            <p:cNvPr id="301" name="Line"/>
            <p:cNvSpPr/>
            <p:nvPr/>
          </p:nvSpPr>
          <p:spPr>
            <a:xfrm flipV="1">
              <a:off x="8338908" y="5564535"/>
              <a:ext cx="37430" cy="122424"/>
            </a:xfrm>
            <a:prstGeom prst="line">
              <a:avLst/>
            </a:prstGeom>
            <a:noFill/>
            <a:ln w="25400" cap="flat">
              <a:solidFill>
                <a:srgbClr val="929292"/>
              </a:solidFill>
              <a:prstDash val="solid"/>
              <a:miter lim="400000"/>
            </a:ln>
            <a:effectLst/>
          </p:spPr>
          <p:txBody>
            <a:bodyPr wrap="square" lIns="0" tIns="0" rIns="0" bIns="0" numCol="1" anchor="ctr">
              <a:noAutofit/>
            </a:bodyPr>
            <a:lstStyle/>
            <a:p>
              <a:pPr>
                <a:defRPr b="0" sz="3200">
                  <a:latin typeface="+mn-lt"/>
                  <a:ea typeface="+mn-ea"/>
                  <a:cs typeface="+mn-cs"/>
                  <a:sym typeface="Helvetica Neue Medium"/>
                </a:defRPr>
              </a:pPr>
            </a:p>
          </p:txBody>
        </p:sp>
        <p:sp>
          <p:nvSpPr>
            <p:cNvPr id="302" name="Line"/>
            <p:cNvSpPr/>
            <p:nvPr/>
          </p:nvSpPr>
          <p:spPr>
            <a:xfrm flipV="1">
              <a:off x="8281235" y="5352857"/>
              <a:ext cx="22231" cy="126072"/>
            </a:xfrm>
            <a:prstGeom prst="line">
              <a:avLst/>
            </a:prstGeom>
            <a:noFill/>
            <a:ln w="25400" cap="flat">
              <a:solidFill>
                <a:srgbClr val="929292"/>
              </a:solidFill>
              <a:prstDash val="solid"/>
              <a:miter lim="400000"/>
            </a:ln>
            <a:effectLst/>
          </p:spPr>
          <p:txBody>
            <a:bodyPr wrap="square" lIns="0" tIns="0" rIns="0" bIns="0" numCol="1" anchor="ctr">
              <a:noAutofit/>
            </a:bodyPr>
            <a:lstStyle/>
            <a:p>
              <a:pPr>
                <a:defRPr b="0" sz="3200">
                  <a:latin typeface="+mn-lt"/>
                  <a:ea typeface="+mn-ea"/>
                  <a:cs typeface="+mn-cs"/>
                  <a:sym typeface="Helvetica Neue Medium"/>
                </a:defRPr>
              </a:pPr>
            </a:p>
          </p:txBody>
        </p:sp>
        <p:sp>
          <p:nvSpPr>
            <p:cNvPr id="303" name="Line"/>
            <p:cNvSpPr/>
            <p:nvPr/>
          </p:nvSpPr>
          <p:spPr>
            <a:xfrm flipV="1">
              <a:off x="8364162" y="5097059"/>
              <a:ext cx="22231" cy="126073"/>
            </a:xfrm>
            <a:prstGeom prst="line">
              <a:avLst/>
            </a:prstGeom>
            <a:noFill/>
            <a:ln w="25400" cap="flat">
              <a:solidFill>
                <a:srgbClr val="929292"/>
              </a:solidFill>
              <a:prstDash val="solid"/>
              <a:miter lim="400000"/>
            </a:ln>
            <a:effectLst/>
          </p:spPr>
          <p:txBody>
            <a:bodyPr wrap="square" lIns="0" tIns="0" rIns="0" bIns="0" numCol="1" anchor="ctr">
              <a:noAutofit/>
            </a:bodyPr>
            <a:lstStyle/>
            <a:p>
              <a:pPr>
                <a:defRPr b="0" sz="3200">
                  <a:latin typeface="+mn-lt"/>
                  <a:ea typeface="+mn-ea"/>
                  <a:cs typeface="+mn-cs"/>
                  <a:sym typeface="Helvetica Neue Medium"/>
                </a:defRPr>
              </a:pPr>
            </a:p>
          </p:txBody>
        </p:sp>
        <p:sp>
          <p:nvSpPr>
            <p:cNvPr id="304" name="Line"/>
            <p:cNvSpPr/>
            <p:nvPr/>
          </p:nvSpPr>
          <p:spPr>
            <a:xfrm flipV="1">
              <a:off x="8437967" y="5620748"/>
              <a:ext cx="37430" cy="122424"/>
            </a:xfrm>
            <a:prstGeom prst="line">
              <a:avLst/>
            </a:prstGeom>
            <a:noFill/>
            <a:ln w="25400" cap="flat">
              <a:solidFill>
                <a:srgbClr val="929292"/>
              </a:solidFill>
              <a:prstDash val="solid"/>
              <a:miter lim="400000"/>
            </a:ln>
            <a:effectLst/>
          </p:spPr>
          <p:txBody>
            <a:bodyPr wrap="square" lIns="0" tIns="0" rIns="0" bIns="0" numCol="1" anchor="ctr">
              <a:noAutofit/>
            </a:bodyPr>
            <a:lstStyle/>
            <a:p>
              <a:pPr>
                <a:defRPr b="0" sz="3200">
                  <a:latin typeface="+mn-lt"/>
                  <a:ea typeface="+mn-ea"/>
                  <a:cs typeface="+mn-cs"/>
                  <a:sym typeface="Helvetica Neue Medium"/>
                </a:defRPr>
              </a:pPr>
            </a:p>
          </p:txBody>
        </p:sp>
        <p:sp>
          <p:nvSpPr>
            <p:cNvPr id="305" name="Line"/>
            <p:cNvSpPr/>
            <p:nvPr/>
          </p:nvSpPr>
          <p:spPr>
            <a:xfrm flipV="1">
              <a:off x="8621790" y="4858346"/>
              <a:ext cx="37430" cy="122424"/>
            </a:xfrm>
            <a:prstGeom prst="line">
              <a:avLst/>
            </a:prstGeom>
            <a:noFill/>
            <a:ln w="25400" cap="flat">
              <a:solidFill>
                <a:srgbClr val="929292"/>
              </a:solidFill>
              <a:prstDash val="solid"/>
              <a:miter lim="400000"/>
            </a:ln>
            <a:effectLst/>
          </p:spPr>
          <p:txBody>
            <a:bodyPr wrap="square" lIns="0" tIns="0" rIns="0" bIns="0" numCol="1" anchor="ctr">
              <a:noAutofit/>
            </a:bodyPr>
            <a:lstStyle/>
            <a:p>
              <a:pPr>
                <a:defRPr b="0" sz="3200">
                  <a:latin typeface="+mn-lt"/>
                  <a:ea typeface="+mn-ea"/>
                  <a:cs typeface="+mn-cs"/>
                  <a:sym typeface="Helvetica Neue Medium"/>
                </a:defRPr>
              </a:pPr>
            </a:p>
          </p:txBody>
        </p:sp>
        <p:sp>
          <p:nvSpPr>
            <p:cNvPr id="306" name="Line"/>
            <p:cNvSpPr/>
            <p:nvPr/>
          </p:nvSpPr>
          <p:spPr>
            <a:xfrm flipV="1">
              <a:off x="8338908" y="4682244"/>
              <a:ext cx="37430" cy="122424"/>
            </a:xfrm>
            <a:prstGeom prst="line">
              <a:avLst/>
            </a:prstGeom>
            <a:noFill/>
            <a:ln w="25400" cap="flat">
              <a:solidFill>
                <a:srgbClr val="929292"/>
              </a:solidFill>
              <a:prstDash val="solid"/>
              <a:miter lim="400000"/>
            </a:ln>
            <a:effectLst/>
          </p:spPr>
          <p:txBody>
            <a:bodyPr wrap="square" lIns="0" tIns="0" rIns="0" bIns="0" numCol="1" anchor="ctr">
              <a:noAutofit/>
            </a:bodyPr>
            <a:lstStyle/>
            <a:p>
              <a:pPr>
                <a:defRPr b="0" sz="3200">
                  <a:latin typeface="+mn-lt"/>
                  <a:ea typeface="+mn-ea"/>
                  <a:cs typeface="+mn-cs"/>
                  <a:sym typeface="Helvetica Neue Medium"/>
                </a:defRPr>
              </a:pPr>
            </a:p>
          </p:txBody>
        </p:sp>
        <p:sp>
          <p:nvSpPr>
            <p:cNvPr id="307" name="Line"/>
            <p:cNvSpPr/>
            <p:nvPr/>
          </p:nvSpPr>
          <p:spPr>
            <a:xfrm flipV="1">
              <a:off x="8273636" y="4951835"/>
              <a:ext cx="37430" cy="122424"/>
            </a:xfrm>
            <a:prstGeom prst="line">
              <a:avLst/>
            </a:prstGeom>
            <a:noFill/>
            <a:ln w="25400" cap="flat">
              <a:solidFill>
                <a:srgbClr val="929292"/>
              </a:solidFill>
              <a:prstDash val="solid"/>
              <a:miter lim="400000"/>
            </a:ln>
            <a:effectLst/>
          </p:spPr>
          <p:txBody>
            <a:bodyPr wrap="square" lIns="0" tIns="0" rIns="0" bIns="0" numCol="1" anchor="ctr">
              <a:noAutofit/>
            </a:bodyPr>
            <a:lstStyle/>
            <a:p>
              <a:pPr>
                <a:defRPr b="0" sz="3200">
                  <a:latin typeface="+mn-lt"/>
                  <a:ea typeface="+mn-ea"/>
                  <a:cs typeface="+mn-cs"/>
                  <a:sym typeface="Helvetica Neue Medium"/>
                </a:defRPr>
              </a:pPr>
            </a:p>
          </p:txBody>
        </p:sp>
        <p:sp>
          <p:nvSpPr>
            <p:cNvPr id="308" name="Line"/>
            <p:cNvSpPr/>
            <p:nvPr/>
          </p:nvSpPr>
          <p:spPr>
            <a:xfrm flipV="1">
              <a:off x="8539200" y="5352857"/>
              <a:ext cx="22230" cy="126072"/>
            </a:xfrm>
            <a:prstGeom prst="line">
              <a:avLst/>
            </a:prstGeom>
            <a:noFill/>
            <a:ln w="25400" cap="flat">
              <a:solidFill>
                <a:srgbClr val="929292"/>
              </a:solidFill>
              <a:prstDash val="solid"/>
              <a:miter lim="400000"/>
            </a:ln>
            <a:effectLst/>
          </p:spPr>
          <p:txBody>
            <a:bodyPr wrap="square" lIns="0" tIns="0" rIns="0" bIns="0" numCol="1" anchor="ctr">
              <a:noAutofit/>
            </a:bodyPr>
            <a:lstStyle/>
            <a:p>
              <a:pPr>
                <a:defRPr b="0" sz="3200">
                  <a:latin typeface="+mn-lt"/>
                  <a:ea typeface="+mn-ea"/>
                  <a:cs typeface="+mn-cs"/>
                  <a:sym typeface="Helvetica Neue Medium"/>
                </a:defRPr>
              </a:pPr>
            </a:p>
          </p:txBody>
        </p:sp>
        <p:sp>
          <p:nvSpPr>
            <p:cNvPr id="309" name="Line"/>
            <p:cNvSpPr/>
            <p:nvPr/>
          </p:nvSpPr>
          <p:spPr>
            <a:xfrm flipV="1">
              <a:off x="8531600" y="4541633"/>
              <a:ext cx="37430" cy="122424"/>
            </a:xfrm>
            <a:prstGeom prst="line">
              <a:avLst/>
            </a:prstGeom>
            <a:noFill/>
            <a:ln w="25400" cap="flat">
              <a:solidFill>
                <a:srgbClr val="929292"/>
              </a:solidFill>
              <a:prstDash val="solid"/>
              <a:miter lim="400000"/>
            </a:ln>
            <a:effectLst/>
          </p:spPr>
          <p:txBody>
            <a:bodyPr wrap="square" lIns="0" tIns="0" rIns="0" bIns="0" numCol="1" anchor="ctr">
              <a:noAutofit/>
            </a:bodyPr>
            <a:lstStyle/>
            <a:p>
              <a:pPr>
                <a:defRPr b="0" sz="3200">
                  <a:latin typeface="+mn-lt"/>
                  <a:ea typeface="+mn-ea"/>
                  <a:cs typeface="+mn-cs"/>
                  <a:sym typeface="Helvetica Neue Medium"/>
                </a:defRPr>
              </a:pPr>
            </a:p>
          </p:txBody>
        </p:sp>
        <p:sp>
          <p:nvSpPr>
            <p:cNvPr id="310" name="Line"/>
            <p:cNvSpPr/>
            <p:nvPr/>
          </p:nvSpPr>
          <p:spPr>
            <a:xfrm flipV="1">
              <a:off x="8481802" y="5214699"/>
              <a:ext cx="22230" cy="126072"/>
            </a:xfrm>
            <a:prstGeom prst="line">
              <a:avLst/>
            </a:prstGeom>
            <a:noFill/>
            <a:ln w="25400" cap="flat">
              <a:solidFill>
                <a:srgbClr val="929292"/>
              </a:solidFill>
              <a:prstDash val="solid"/>
              <a:miter lim="400000"/>
            </a:ln>
            <a:effectLst/>
          </p:spPr>
          <p:txBody>
            <a:bodyPr wrap="square" lIns="0" tIns="0" rIns="0" bIns="0" numCol="1" anchor="ctr">
              <a:noAutofit/>
            </a:bodyPr>
            <a:lstStyle/>
            <a:p>
              <a:pPr>
                <a:defRPr b="0" sz="3200">
                  <a:latin typeface="+mn-lt"/>
                  <a:ea typeface="+mn-ea"/>
                  <a:cs typeface="+mn-cs"/>
                  <a:sym typeface="Helvetica Neue Medium"/>
                </a:defRPr>
              </a:pPr>
            </a:p>
          </p:txBody>
        </p:sp>
        <p:sp>
          <p:nvSpPr>
            <p:cNvPr id="311" name="Line"/>
            <p:cNvSpPr/>
            <p:nvPr/>
          </p:nvSpPr>
          <p:spPr>
            <a:xfrm flipV="1">
              <a:off x="8444238" y="5007989"/>
              <a:ext cx="37430" cy="122424"/>
            </a:xfrm>
            <a:prstGeom prst="line">
              <a:avLst/>
            </a:prstGeom>
            <a:noFill/>
            <a:ln w="25400" cap="flat">
              <a:solidFill>
                <a:srgbClr val="929292"/>
              </a:solidFill>
              <a:prstDash val="solid"/>
              <a:miter lim="400000"/>
            </a:ln>
            <a:effectLst/>
          </p:spPr>
          <p:txBody>
            <a:bodyPr wrap="square" lIns="0" tIns="0" rIns="0" bIns="0" numCol="1" anchor="ctr">
              <a:noAutofit/>
            </a:bodyPr>
            <a:lstStyle/>
            <a:p>
              <a:pPr>
                <a:defRPr b="0" sz="3200">
                  <a:latin typeface="+mn-lt"/>
                  <a:ea typeface="+mn-ea"/>
                  <a:cs typeface="+mn-cs"/>
                  <a:sym typeface="Helvetica Neue Medium"/>
                </a:defRPr>
              </a:pPr>
            </a:p>
          </p:txBody>
        </p:sp>
        <p:sp>
          <p:nvSpPr>
            <p:cNvPr id="312" name="Line"/>
            <p:cNvSpPr/>
            <p:nvPr/>
          </p:nvSpPr>
          <p:spPr>
            <a:xfrm flipV="1">
              <a:off x="8456548" y="4799883"/>
              <a:ext cx="37429" cy="122423"/>
            </a:xfrm>
            <a:prstGeom prst="line">
              <a:avLst/>
            </a:prstGeom>
            <a:noFill/>
            <a:ln w="25400" cap="flat">
              <a:solidFill>
                <a:srgbClr val="929292"/>
              </a:solidFill>
              <a:prstDash val="solid"/>
              <a:miter lim="400000"/>
            </a:ln>
            <a:effectLst/>
          </p:spPr>
          <p:txBody>
            <a:bodyPr wrap="square" lIns="0" tIns="0" rIns="0" bIns="0" numCol="1" anchor="ctr">
              <a:noAutofit/>
            </a:bodyPr>
            <a:lstStyle/>
            <a:p>
              <a:pPr>
                <a:defRPr b="0" sz="3200">
                  <a:latin typeface="+mn-lt"/>
                  <a:ea typeface="+mn-ea"/>
                  <a:cs typeface="+mn-cs"/>
                  <a:sym typeface="Helvetica Neue Medium"/>
                </a:defRPr>
              </a:pPr>
            </a:p>
          </p:txBody>
        </p:sp>
        <p:sp>
          <p:nvSpPr>
            <p:cNvPr id="313" name="Line"/>
            <p:cNvSpPr/>
            <p:nvPr/>
          </p:nvSpPr>
          <p:spPr>
            <a:xfrm flipV="1">
              <a:off x="8606693" y="5098884"/>
              <a:ext cx="37430" cy="122423"/>
            </a:xfrm>
            <a:prstGeom prst="line">
              <a:avLst/>
            </a:prstGeom>
            <a:noFill/>
            <a:ln w="25400" cap="flat">
              <a:solidFill>
                <a:srgbClr val="929292"/>
              </a:solidFill>
              <a:prstDash val="solid"/>
              <a:miter lim="400000"/>
            </a:ln>
            <a:effectLst/>
          </p:spPr>
          <p:txBody>
            <a:bodyPr wrap="square" lIns="0" tIns="0" rIns="0" bIns="0" numCol="1" anchor="ctr">
              <a:noAutofit/>
            </a:bodyPr>
            <a:lstStyle/>
            <a:p>
              <a:pPr>
                <a:defRPr b="0" sz="3200">
                  <a:latin typeface="+mn-lt"/>
                  <a:ea typeface="+mn-ea"/>
                  <a:cs typeface="+mn-cs"/>
                  <a:sym typeface="Helvetica Neue Medium"/>
                </a:defRPr>
              </a:pPr>
            </a:p>
          </p:txBody>
        </p:sp>
        <p:sp>
          <p:nvSpPr>
            <p:cNvPr id="314" name="Line"/>
            <p:cNvSpPr/>
            <p:nvPr/>
          </p:nvSpPr>
          <p:spPr>
            <a:xfrm flipV="1">
              <a:off x="8656839" y="5470495"/>
              <a:ext cx="22231" cy="126073"/>
            </a:xfrm>
            <a:prstGeom prst="line">
              <a:avLst/>
            </a:prstGeom>
            <a:noFill/>
            <a:ln w="25400" cap="flat">
              <a:solidFill>
                <a:srgbClr val="929292"/>
              </a:solidFill>
              <a:prstDash val="solid"/>
              <a:miter lim="400000"/>
            </a:ln>
            <a:effectLst/>
          </p:spPr>
          <p:txBody>
            <a:bodyPr wrap="square" lIns="0" tIns="0" rIns="0" bIns="0" numCol="1" anchor="ctr">
              <a:noAutofit/>
            </a:bodyPr>
            <a:lstStyle/>
            <a:p>
              <a:pPr>
                <a:defRPr b="0" sz="3200">
                  <a:latin typeface="+mn-lt"/>
                  <a:ea typeface="+mn-ea"/>
                  <a:cs typeface="+mn-cs"/>
                  <a:sym typeface="Helvetica Neue Medium"/>
                </a:defRPr>
              </a:pPr>
            </a:p>
          </p:txBody>
        </p:sp>
        <p:sp>
          <p:nvSpPr>
            <p:cNvPr id="315" name="Line"/>
            <p:cNvSpPr/>
            <p:nvPr/>
          </p:nvSpPr>
          <p:spPr>
            <a:xfrm flipV="1">
              <a:off x="8651754" y="5288640"/>
              <a:ext cx="37430" cy="122423"/>
            </a:xfrm>
            <a:prstGeom prst="line">
              <a:avLst/>
            </a:prstGeom>
            <a:noFill/>
            <a:ln w="25400" cap="flat">
              <a:solidFill>
                <a:srgbClr val="929292"/>
              </a:solidFill>
              <a:prstDash val="solid"/>
              <a:miter lim="400000"/>
            </a:ln>
            <a:effectLst/>
          </p:spPr>
          <p:txBody>
            <a:bodyPr wrap="square" lIns="0" tIns="0" rIns="0" bIns="0" numCol="1" anchor="ctr">
              <a:noAutofit/>
            </a:bodyPr>
            <a:lstStyle/>
            <a:p>
              <a:pPr>
                <a:defRPr b="0" sz="3200">
                  <a:latin typeface="+mn-lt"/>
                  <a:ea typeface="+mn-ea"/>
                  <a:cs typeface="+mn-cs"/>
                  <a:sym typeface="Helvetica Neue Medium"/>
                </a:defRPr>
              </a:pPr>
            </a:p>
          </p:txBody>
        </p:sp>
        <p:sp>
          <p:nvSpPr>
            <p:cNvPr id="316" name="Line"/>
            <p:cNvSpPr/>
            <p:nvPr/>
          </p:nvSpPr>
          <p:spPr>
            <a:xfrm flipV="1">
              <a:off x="8556152" y="5676363"/>
              <a:ext cx="22231" cy="126073"/>
            </a:xfrm>
            <a:prstGeom prst="line">
              <a:avLst/>
            </a:prstGeom>
            <a:noFill/>
            <a:ln w="25400" cap="flat">
              <a:solidFill>
                <a:srgbClr val="929292"/>
              </a:solidFill>
              <a:prstDash val="solid"/>
              <a:miter lim="400000"/>
            </a:ln>
            <a:effectLst/>
          </p:spPr>
          <p:txBody>
            <a:bodyPr wrap="square" lIns="0" tIns="0" rIns="0" bIns="0" numCol="1" anchor="ctr">
              <a:noAutofit/>
            </a:bodyPr>
            <a:lstStyle/>
            <a:p>
              <a:pPr>
                <a:defRPr b="0" sz="3200">
                  <a:latin typeface="+mn-lt"/>
                  <a:ea typeface="+mn-ea"/>
                  <a:cs typeface="+mn-cs"/>
                  <a:sym typeface="Helvetica Neue Medium"/>
                </a:defRPr>
              </a:pPr>
            </a:p>
          </p:txBody>
        </p:sp>
        <p:sp>
          <p:nvSpPr>
            <p:cNvPr id="317" name="Line"/>
            <p:cNvSpPr/>
            <p:nvPr/>
          </p:nvSpPr>
          <p:spPr>
            <a:xfrm flipV="1">
              <a:off x="8831092" y="5807983"/>
              <a:ext cx="22231" cy="126072"/>
            </a:xfrm>
            <a:prstGeom prst="line">
              <a:avLst/>
            </a:prstGeom>
            <a:noFill/>
            <a:ln w="25400" cap="flat">
              <a:solidFill>
                <a:srgbClr val="929292"/>
              </a:solidFill>
              <a:prstDash val="solid"/>
              <a:miter lim="400000"/>
            </a:ln>
            <a:effectLst/>
          </p:spPr>
          <p:txBody>
            <a:bodyPr wrap="square" lIns="0" tIns="0" rIns="0" bIns="0" numCol="1" anchor="ctr">
              <a:noAutofit/>
            </a:bodyPr>
            <a:lstStyle/>
            <a:p>
              <a:pPr>
                <a:defRPr b="0" sz="3200">
                  <a:latin typeface="+mn-lt"/>
                  <a:ea typeface="+mn-ea"/>
                  <a:cs typeface="+mn-cs"/>
                  <a:sym typeface="Helvetica Neue Medium"/>
                </a:defRPr>
              </a:pPr>
            </a:p>
          </p:txBody>
        </p:sp>
        <p:sp>
          <p:nvSpPr>
            <p:cNvPr id="318" name="Line"/>
            <p:cNvSpPr/>
            <p:nvPr/>
          </p:nvSpPr>
          <p:spPr>
            <a:xfrm flipV="1">
              <a:off x="8651754" y="5678188"/>
              <a:ext cx="37430" cy="122423"/>
            </a:xfrm>
            <a:prstGeom prst="line">
              <a:avLst/>
            </a:prstGeom>
            <a:noFill/>
            <a:ln w="25400" cap="flat">
              <a:solidFill>
                <a:srgbClr val="929292"/>
              </a:solidFill>
              <a:prstDash val="solid"/>
              <a:miter lim="400000"/>
            </a:ln>
            <a:effectLst/>
          </p:spPr>
          <p:txBody>
            <a:bodyPr wrap="square" lIns="0" tIns="0" rIns="0" bIns="0" numCol="1" anchor="ctr">
              <a:noAutofit/>
            </a:bodyPr>
            <a:lstStyle/>
            <a:p>
              <a:pPr>
                <a:defRPr b="0" sz="3200">
                  <a:latin typeface="+mn-lt"/>
                  <a:ea typeface="+mn-ea"/>
                  <a:cs typeface="+mn-cs"/>
                  <a:sym typeface="Helvetica Neue Medium"/>
                </a:defRPr>
              </a:pPr>
            </a:p>
          </p:txBody>
        </p:sp>
        <p:sp>
          <p:nvSpPr>
            <p:cNvPr id="319" name="Line"/>
            <p:cNvSpPr/>
            <p:nvPr/>
          </p:nvSpPr>
          <p:spPr>
            <a:xfrm flipV="1">
              <a:off x="8787033" y="5288640"/>
              <a:ext cx="37429" cy="122423"/>
            </a:xfrm>
            <a:prstGeom prst="line">
              <a:avLst/>
            </a:prstGeom>
            <a:noFill/>
            <a:ln w="25400" cap="flat">
              <a:solidFill>
                <a:srgbClr val="929292"/>
              </a:solidFill>
              <a:prstDash val="solid"/>
              <a:miter lim="400000"/>
            </a:ln>
            <a:effectLst/>
          </p:spPr>
          <p:txBody>
            <a:bodyPr wrap="square" lIns="0" tIns="0" rIns="0" bIns="0" numCol="1" anchor="ctr">
              <a:noAutofit/>
            </a:bodyPr>
            <a:lstStyle/>
            <a:p>
              <a:pPr>
                <a:defRPr b="0" sz="3200">
                  <a:latin typeface="+mn-lt"/>
                  <a:ea typeface="+mn-ea"/>
                  <a:cs typeface="+mn-cs"/>
                  <a:sym typeface="Helvetica Neue Medium"/>
                </a:defRPr>
              </a:pPr>
            </a:p>
          </p:txBody>
        </p:sp>
        <p:sp>
          <p:nvSpPr>
            <p:cNvPr id="320" name="Line"/>
            <p:cNvSpPr/>
            <p:nvPr/>
          </p:nvSpPr>
          <p:spPr>
            <a:xfrm flipV="1">
              <a:off x="8742141" y="5678188"/>
              <a:ext cx="37429" cy="122423"/>
            </a:xfrm>
            <a:prstGeom prst="line">
              <a:avLst/>
            </a:prstGeom>
            <a:noFill/>
            <a:ln w="25400" cap="flat">
              <a:solidFill>
                <a:srgbClr val="929292"/>
              </a:solidFill>
              <a:prstDash val="solid"/>
              <a:miter lim="400000"/>
            </a:ln>
            <a:effectLst/>
          </p:spPr>
          <p:txBody>
            <a:bodyPr wrap="square" lIns="0" tIns="0" rIns="0" bIns="0" numCol="1" anchor="ctr">
              <a:noAutofit/>
            </a:bodyPr>
            <a:lstStyle/>
            <a:p>
              <a:pPr>
                <a:defRPr b="0" sz="3200">
                  <a:latin typeface="+mn-lt"/>
                  <a:ea typeface="+mn-ea"/>
                  <a:cs typeface="+mn-cs"/>
                  <a:sym typeface="Helvetica Neue Medium"/>
                </a:defRPr>
              </a:pPr>
            </a:p>
          </p:txBody>
        </p:sp>
        <p:sp>
          <p:nvSpPr>
            <p:cNvPr id="321" name="Line"/>
            <p:cNvSpPr/>
            <p:nvPr/>
          </p:nvSpPr>
          <p:spPr>
            <a:xfrm flipV="1">
              <a:off x="8777255" y="5472320"/>
              <a:ext cx="37429" cy="122423"/>
            </a:xfrm>
            <a:prstGeom prst="line">
              <a:avLst/>
            </a:prstGeom>
            <a:noFill/>
            <a:ln w="25400" cap="flat">
              <a:solidFill>
                <a:srgbClr val="929292"/>
              </a:solidFill>
              <a:prstDash val="solid"/>
              <a:miter lim="400000"/>
            </a:ln>
            <a:effectLst/>
          </p:spPr>
          <p:txBody>
            <a:bodyPr wrap="square" lIns="0" tIns="0" rIns="0" bIns="0" numCol="1" anchor="ctr">
              <a:noAutofit/>
            </a:bodyPr>
            <a:lstStyle/>
            <a:p>
              <a:pPr>
                <a:defRPr b="0" sz="3200">
                  <a:latin typeface="+mn-lt"/>
                  <a:ea typeface="+mn-ea"/>
                  <a:cs typeface="+mn-cs"/>
                  <a:sym typeface="Helvetica Neue Medium"/>
                </a:defRPr>
              </a:pPr>
            </a:p>
          </p:txBody>
        </p:sp>
        <p:sp>
          <p:nvSpPr>
            <p:cNvPr id="322" name="Line"/>
            <p:cNvSpPr/>
            <p:nvPr/>
          </p:nvSpPr>
          <p:spPr>
            <a:xfrm flipV="1">
              <a:off x="8742141" y="6000355"/>
              <a:ext cx="37429" cy="122424"/>
            </a:xfrm>
            <a:prstGeom prst="line">
              <a:avLst/>
            </a:prstGeom>
            <a:noFill/>
            <a:ln w="25400" cap="flat">
              <a:solidFill>
                <a:srgbClr val="929292"/>
              </a:solidFill>
              <a:prstDash val="solid"/>
              <a:miter lim="400000"/>
            </a:ln>
            <a:effectLst/>
          </p:spPr>
          <p:txBody>
            <a:bodyPr wrap="square" lIns="0" tIns="0" rIns="0" bIns="0" numCol="1" anchor="ctr">
              <a:noAutofit/>
            </a:bodyPr>
            <a:lstStyle/>
            <a:p>
              <a:pPr>
                <a:defRPr b="0" sz="3200">
                  <a:latin typeface="+mn-lt"/>
                  <a:ea typeface="+mn-ea"/>
                  <a:cs typeface="+mn-cs"/>
                  <a:sym typeface="Helvetica Neue Medium"/>
                </a:defRPr>
              </a:pPr>
            </a:p>
          </p:txBody>
        </p:sp>
        <p:sp>
          <p:nvSpPr>
            <p:cNvPr id="323" name="Line"/>
            <p:cNvSpPr/>
            <p:nvPr/>
          </p:nvSpPr>
          <p:spPr>
            <a:xfrm flipV="1">
              <a:off x="8606693" y="6347390"/>
              <a:ext cx="37430" cy="122423"/>
            </a:xfrm>
            <a:prstGeom prst="line">
              <a:avLst/>
            </a:prstGeom>
            <a:noFill/>
            <a:ln w="25400" cap="flat">
              <a:solidFill>
                <a:srgbClr val="929292"/>
              </a:solidFill>
              <a:prstDash val="solid"/>
              <a:miter lim="400000"/>
            </a:ln>
            <a:effectLst/>
          </p:spPr>
          <p:txBody>
            <a:bodyPr wrap="square" lIns="0" tIns="0" rIns="0" bIns="0" numCol="1" anchor="ctr">
              <a:noAutofit/>
            </a:bodyPr>
            <a:lstStyle/>
            <a:p>
              <a:pPr>
                <a:defRPr b="0" sz="3200">
                  <a:latin typeface="+mn-lt"/>
                  <a:ea typeface="+mn-ea"/>
                  <a:cs typeface="+mn-cs"/>
                  <a:sym typeface="Helvetica Neue Medium"/>
                </a:defRPr>
              </a:pPr>
            </a:p>
          </p:txBody>
        </p:sp>
        <p:sp>
          <p:nvSpPr>
            <p:cNvPr id="324" name="Line"/>
            <p:cNvSpPr/>
            <p:nvPr/>
          </p:nvSpPr>
          <p:spPr>
            <a:xfrm flipV="1">
              <a:off x="8649240" y="6188577"/>
              <a:ext cx="37429" cy="122423"/>
            </a:xfrm>
            <a:prstGeom prst="line">
              <a:avLst/>
            </a:prstGeom>
            <a:noFill/>
            <a:ln w="25400" cap="flat">
              <a:solidFill>
                <a:srgbClr val="929292"/>
              </a:solidFill>
              <a:prstDash val="solid"/>
              <a:miter lim="400000"/>
            </a:ln>
            <a:effectLst/>
          </p:spPr>
          <p:txBody>
            <a:bodyPr wrap="square" lIns="0" tIns="0" rIns="0" bIns="0" numCol="1" anchor="ctr">
              <a:noAutofit/>
            </a:bodyPr>
            <a:lstStyle/>
            <a:p>
              <a:pPr>
                <a:defRPr b="0" sz="3200">
                  <a:latin typeface="+mn-lt"/>
                  <a:ea typeface="+mn-ea"/>
                  <a:cs typeface="+mn-cs"/>
                  <a:sym typeface="Helvetica Neue Medium"/>
                </a:defRPr>
              </a:pPr>
            </a:p>
          </p:txBody>
        </p:sp>
        <p:sp>
          <p:nvSpPr>
            <p:cNvPr id="325" name="Line"/>
            <p:cNvSpPr/>
            <p:nvPr/>
          </p:nvSpPr>
          <p:spPr>
            <a:xfrm flipV="1">
              <a:off x="8928199" y="5912126"/>
              <a:ext cx="37430" cy="122423"/>
            </a:xfrm>
            <a:prstGeom prst="line">
              <a:avLst/>
            </a:prstGeom>
            <a:noFill/>
            <a:ln w="25400" cap="flat">
              <a:solidFill>
                <a:srgbClr val="929292"/>
              </a:solidFill>
              <a:prstDash val="solid"/>
              <a:miter lim="400000"/>
            </a:ln>
            <a:effectLst/>
          </p:spPr>
          <p:txBody>
            <a:bodyPr wrap="square" lIns="0" tIns="0" rIns="0" bIns="0" numCol="1" anchor="ctr">
              <a:noAutofit/>
            </a:bodyPr>
            <a:lstStyle/>
            <a:p>
              <a:pPr>
                <a:defRPr b="0" sz="3200">
                  <a:latin typeface="+mn-lt"/>
                  <a:ea typeface="+mn-ea"/>
                  <a:cs typeface="+mn-cs"/>
                  <a:sym typeface="Helvetica Neue Medium"/>
                </a:defRPr>
              </a:pPr>
            </a:p>
          </p:txBody>
        </p:sp>
        <p:sp>
          <p:nvSpPr>
            <p:cNvPr id="326" name="Line"/>
            <p:cNvSpPr/>
            <p:nvPr/>
          </p:nvSpPr>
          <p:spPr>
            <a:xfrm flipV="1">
              <a:off x="8912534" y="5564535"/>
              <a:ext cx="37429" cy="122424"/>
            </a:xfrm>
            <a:prstGeom prst="line">
              <a:avLst/>
            </a:prstGeom>
            <a:noFill/>
            <a:ln w="25400" cap="flat">
              <a:solidFill>
                <a:srgbClr val="929292"/>
              </a:solidFill>
              <a:prstDash val="solid"/>
              <a:miter lim="400000"/>
            </a:ln>
            <a:effectLst/>
          </p:spPr>
          <p:txBody>
            <a:bodyPr wrap="square" lIns="0" tIns="0" rIns="0" bIns="0" numCol="1" anchor="ctr">
              <a:noAutofit/>
            </a:bodyPr>
            <a:lstStyle/>
            <a:p>
              <a:pPr>
                <a:defRPr b="0" sz="3200">
                  <a:latin typeface="+mn-lt"/>
                  <a:ea typeface="+mn-ea"/>
                  <a:cs typeface="+mn-cs"/>
                  <a:sym typeface="Helvetica Neue Medium"/>
                </a:defRPr>
              </a:pPr>
            </a:p>
          </p:txBody>
        </p:sp>
        <p:sp>
          <p:nvSpPr>
            <p:cNvPr id="327" name="Line"/>
            <p:cNvSpPr/>
            <p:nvPr/>
          </p:nvSpPr>
          <p:spPr>
            <a:xfrm flipV="1">
              <a:off x="8385419" y="5354681"/>
              <a:ext cx="37429" cy="122424"/>
            </a:xfrm>
            <a:prstGeom prst="line">
              <a:avLst/>
            </a:prstGeom>
            <a:noFill/>
            <a:ln w="25400" cap="flat">
              <a:solidFill>
                <a:srgbClr val="929292"/>
              </a:solidFill>
              <a:prstDash val="solid"/>
              <a:miter lim="400000"/>
            </a:ln>
            <a:effectLst/>
          </p:spPr>
          <p:txBody>
            <a:bodyPr wrap="square" lIns="0" tIns="0" rIns="0" bIns="0" numCol="1" anchor="ctr">
              <a:noAutofit/>
            </a:bodyPr>
            <a:lstStyle/>
            <a:p>
              <a:pPr>
                <a:defRPr b="0" sz="3200">
                  <a:latin typeface="+mn-lt"/>
                  <a:ea typeface="+mn-ea"/>
                  <a:cs typeface="+mn-cs"/>
                  <a:sym typeface="Helvetica Neue Medium"/>
                </a:defRPr>
              </a:pPr>
            </a:p>
          </p:txBody>
        </p:sp>
        <p:sp>
          <p:nvSpPr>
            <p:cNvPr id="328" name="Line"/>
            <p:cNvSpPr/>
            <p:nvPr/>
          </p:nvSpPr>
          <p:spPr>
            <a:xfrm flipV="1">
              <a:off x="8742141" y="6441500"/>
              <a:ext cx="37429" cy="122423"/>
            </a:xfrm>
            <a:prstGeom prst="line">
              <a:avLst/>
            </a:prstGeom>
            <a:noFill/>
            <a:ln w="25400" cap="flat">
              <a:solidFill>
                <a:srgbClr val="929292"/>
              </a:solidFill>
              <a:prstDash val="solid"/>
              <a:miter lim="400000"/>
            </a:ln>
            <a:effectLst/>
          </p:spPr>
          <p:txBody>
            <a:bodyPr wrap="square" lIns="0" tIns="0" rIns="0" bIns="0" numCol="1" anchor="ctr">
              <a:noAutofit/>
            </a:bodyPr>
            <a:lstStyle/>
            <a:p>
              <a:pPr>
                <a:defRPr b="0" sz="3200">
                  <a:latin typeface="+mn-lt"/>
                  <a:ea typeface="+mn-ea"/>
                  <a:cs typeface="+mn-cs"/>
                  <a:sym typeface="Helvetica Neue Medium"/>
                </a:defRPr>
              </a:pPr>
            </a:p>
          </p:txBody>
        </p:sp>
        <p:sp>
          <p:nvSpPr>
            <p:cNvPr id="329" name="Line"/>
            <p:cNvSpPr/>
            <p:nvPr/>
          </p:nvSpPr>
          <p:spPr>
            <a:xfrm flipV="1">
              <a:off x="8473092" y="6347390"/>
              <a:ext cx="37430" cy="122423"/>
            </a:xfrm>
            <a:prstGeom prst="line">
              <a:avLst/>
            </a:prstGeom>
            <a:noFill/>
            <a:ln w="25400" cap="flat">
              <a:solidFill>
                <a:srgbClr val="929292"/>
              </a:solidFill>
              <a:prstDash val="solid"/>
              <a:miter lim="400000"/>
            </a:ln>
            <a:effectLst/>
          </p:spPr>
          <p:txBody>
            <a:bodyPr wrap="square" lIns="0" tIns="0" rIns="0" bIns="0" numCol="1" anchor="ctr">
              <a:noAutofit/>
            </a:bodyPr>
            <a:lstStyle/>
            <a:p>
              <a:pPr>
                <a:defRPr b="0" sz="3200">
                  <a:latin typeface="+mn-lt"/>
                  <a:ea typeface="+mn-ea"/>
                  <a:cs typeface="+mn-cs"/>
                  <a:sym typeface="Helvetica Neue Medium"/>
                </a:defRPr>
              </a:pPr>
            </a:p>
          </p:txBody>
        </p:sp>
        <p:sp>
          <p:nvSpPr>
            <p:cNvPr id="330" name="Line"/>
            <p:cNvSpPr/>
            <p:nvPr/>
          </p:nvSpPr>
          <p:spPr>
            <a:xfrm flipV="1">
              <a:off x="9046318" y="6000355"/>
              <a:ext cx="37429" cy="122424"/>
            </a:xfrm>
            <a:prstGeom prst="line">
              <a:avLst/>
            </a:prstGeom>
            <a:noFill/>
            <a:ln w="25400" cap="flat">
              <a:solidFill>
                <a:srgbClr val="929292"/>
              </a:solidFill>
              <a:prstDash val="solid"/>
              <a:miter lim="400000"/>
            </a:ln>
            <a:effectLst/>
          </p:spPr>
          <p:txBody>
            <a:bodyPr wrap="square" lIns="0" tIns="0" rIns="0" bIns="0" numCol="1" anchor="ctr">
              <a:noAutofit/>
            </a:bodyPr>
            <a:lstStyle/>
            <a:p>
              <a:pPr>
                <a:defRPr b="0" sz="3200">
                  <a:latin typeface="+mn-lt"/>
                  <a:ea typeface="+mn-ea"/>
                  <a:cs typeface="+mn-cs"/>
                  <a:sym typeface="Helvetica Neue Medium"/>
                </a:defRPr>
              </a:pPr>
            </a:p>
          </p:txBody>
        </p:sp>
        <p:sp>
          <p:nvSpPr>
            <p:cNvPr id="331" name="Line"/>
            <p:cNvSpPr/>
            <p:nvPr/>
          </p:nvSpPr>
          <p:spPr>
            <a:xfrm flipV="1">
              <a:off x="9002158" y="5739224"/>
              <a:ext cx="37429" cy="122423"/>
            </a:xfrm>
            <a:prstGeom prst="line">
              <a:avLst/>
            </a:prstGeom>
            <a:noFill/>
            <a:ln w="25400" cap="flat">
              <a:solidFill>
                <a:srgbClr val="929292"/>
              </a:solidFill>
              <a:prstDash val="solid"/>
              <a:miter lim="400000"/>
            </a:ln>
            <a:effectLst/>
          </p:spPr>
          <p:txBody>
            <a:bodyPr wrap="square" lIns="0" tIns="0" rIns="0" bIns="0" numCol="1" anchor="ctr">
              <a:noAutofit/>
            </a:bodyPr>
            <a:lstStyle/>
            <a:p>
              <a:pPr>
                <a:defRPr b="0" sz="3200">
                  <a:latin typeface="+mn-lt"/>
                  <a:ea typeface="+mn-ea"/>
                  <a:cs typeface="+mn-cs"/>
                  <a:sym typeface="Helvetica Neue Medium"/>
                </a:defRPr>
              </a:pPr>
            </a:p>
          </p:txBody>
        </p:sp>
        <p:sp>
          <p:nvSpPr>
            <p:cNvPr id="332" name="Line"/>
            <p:cNvSpPr/>
            <p:nvPr/>
          </p:nvSpPr>
          <p:spPr>
            <a:xfrm flipV="1">
              <a:off x="8749358" y="5098884"/>
              <a:ext cx="37429" cy="122423"/>
            </a:xfrm>
            <a:prstGeom prst="line">
              <a:avLst/>
            </a:prstGeom>
            <a:noFill/>
            <a:ln w="25400" cap="flat">
              <a:solidFill>
                <a:srgbClr val="929292"/>
              </a:solidFill>
              <a:prstDash val="solid"/>
              <a:miter lim="400000"/>
            </a:ln>
            <a:effectLst/>
          </p:spPr>
          <p:txBody>
            <a:bodyPr wrap="square" lIns="0" tIns="0" rIns="0" bIns="0" numCol="1" anchor="ctr">
              <a:noAutofit/>
            </a:bodyPr>
            <a:lstStyle/>
            <a:p>
              <a:pPr>
                <a:defRPr b="0" sz="3200">
                  <a:latin typeface="+mn-lt"/>
                  <a:ea typeface="+mn-ea"/>
                  <a:cs typeface="+mn-cs"/>
                  <a:sym typeface="Helvetica Neue Medium"/>
                </a:defRPr>
              </a:pPr>
            </a:p>
          </p:txBody>
        </p:sp>
        <p:sp>
          <p:nvSpPr>
            <p:cNvPr id="333" name="Line"/>
            <p:cNvSpPr/>
            <p:nvPr/>
          </p:nvSpPr>
          <p:spPr>
            <a:xfrm flipV="1">
              <a:off x="8928199" y="6441500"/>
              <a:ext cx="37430" cy="122423"/>
            </a:xfrm>
            <a:prstGeom prst="line">
              <a:avLst/>
            </a:prstGeom>
            <a:noFill/>
            <a:ln w="25400" cap="flat">
              <a:solidFill>
                <a:srgbClr val="929292"/>
              </a:solidFill>
              <a:prstDash val="solid"/>
              <a:miter lim="400000"/>
            </a:ln>
            <a:effectLst/>
          </p:spPr>
          <p:txBody>
            <a:bodyPr wrap="square" lIns="0" tIns="0" rIns="0" bIns="0" numCol="1" anchor="ctr">
              <a:noAutofit/>
            </a:bodyPr>
            <a:lstStyle/>
            <a:p>
              <a:pPr>
                <a:defRPr b="0" sz="3200">
                  <a:latin typeface="+mn-lt"/>
                  <a:ea typeface="+mn-ea"/>
                  <a:cs typeface="+mn-cs"/>
                  <a:sym typeface="Helvetica Neue Medium"/>
                </a:defRPr>
              </a:pPr>
            </a:p>
          </p:txBody>
        </p:sp>
        <p:sp>
          <p:nvSpPr>
            <p:cNvPr id="334" name="Line"/>
            <p:cNvSpPr/>
            <p:nvPr/>
          </p:nvSpPr>
          <p:spPr>
            <a:xfrm>
              <a:off x="9489681" y="5908412"/>
              <a:ext cx="825508" cy="99516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cubicBezTo>
                    <a:pt x="18100" y="19522"/>
                    <a:pt x="14881" y="17137"/>
                    <a:pt x="11998" y="14487"/>
                  </a:cubicBezTo>
                  <a:cubicBezTo>
                    <a:pt x="7937" y="10754"/>
                    <a:pt x="4591" y="6543"/>
                    <a:pt x="1527" y="2206"/>
                  </a:cubicBezTo>
                  <a:cubicBezTo>
                    <a:pt x="1010" y="1475"/>
                    <a:pt x="501" y="739"/>
                    <a:pt x="0" y="0"/>
                  </a:cubicBezTo>
                </a:path>
              </a:pathLst>
            </a:custGeom>
            <a:noFill/>
            <a:ln w="25400" cap="flat">
              <a:solidFill>
                <a:schemeClr val="accent5">
                  <a:hueOff val="106375"/>
                  <a:satOff val="9554"/>
                  <a:lumOff val="-13516"/>
                </a:schemeClr>
              </a:solidFill>
              <a:prstDash val="solid"/>
              <a:miter lim="400000"/>
              <a:tailEnd type="triangle" w="med" len="med"/>
            </a:ln>
            <a:effectLst/>
          </p:spPr>
          <p:txBody>
            <a:bodyPr wrap="square" lIns="0" tIns="0" rIns="0" bIns="0" numCol="1" anchor="ctr">
              <a:noAutofit/>
            </a:bodyPr>
            <a:lstStyle/>
            <a:p>
              <a:pPr>
                <a:defRPr b="0" sz="3200">
                  <a:latin typeface="+mn-lt"/>
                  <a:ea typeface="+mn-ea"/>
                  <a:cs typeface="+mn-cs"/>
                  <a:sym typeface="Helvetica Neue Medium"/>
                </a:defRPr>
              </a:pPr>
            </a:p>
          </p:txBody>
        </p:sp>
        <p:sp>
          <p:nvSpPr>
            <p:cNvPr id="335" name="Line"/>
            <p:cNvSpPr/>
            <p:nvPr/>
          </p:nvSpPr>
          <p:spPr>
            <a:xfrm>
              <a:off x="8789435" y="3813962"/>
              <a:ext cx="631424" cy="16991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cubicBezTo>
                    <a:pt x="17234" y="17990"/>
                    <a:pt x="13202" y="14325"/>
                    <a:pt x="9512" y="10612"/>
                  </a:cubicBezTo>
                  <a:cubicBezTo>
                    <a:pt x="6035" y="7114"/>
                    <a:pt x="2862" y="3574"/>
                    <a:pt x="0" y="0"/>
                  </a:cubicBezTo>
                </a:path>
              </a:pathLst>
            </a:custGeom>
            <a:noFill/>
            <a:ln w="50800" cap="flat">
              <a:solidFill>
                <a:schemeClr val="accent5">
                  <a:hueOff val="106375"/>
                  <a:satOff val="9554"/>
                  <a:lumOff val="-13516"/>
                </a:schemeClr>
              </a:solidFill>
              <a:prstDash val="solid"/>
              <a:miter lim="400000"/>
              <a:tailEnd type="triangle" w="med" len="med"/>
            </a:ln>
            <a:effectLst/>
          </p:spPr>
          <p:txBody>
            <a:bodyPr wrap="square" lIns="0" tIns="0" rIns="0" bIns="0" numCol="1" anchor="ctr">
              <a:noAutofit/>
            </a:bodyPr>
            <a:lstStyle/>
            <a:p>
              <a:pPr>
                <a:defRPr b="0" sz="3200">
                  <a:latin typeface="+mn-lt"/>
                  <a:ea typeface="+mn-ea"/>
                  <a:cs typeface="+mn-cs"/>
                  <a:sym typeface="Helvetica Neue Medium"/>
                </a:defRPr>
              </a:pPr>
            </a:p>
          </p:txBody>
        </p:sp>
        <p:sp>
          <p:nvSpPr>
            <p:cNvPr id="336" name="Line"/>
            <p:cNvSpPr/>
            <p:nvPr/>
          </p:nvSpPr>
          <p:spPr>
            <a:xfrm>
              <a:off x="7540059" y="1896380"/>
              <a:ext cx="1123106" cy="173816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cubicBezTo>
                    <a:pt x="21106" y="19026"/>
                    <a:pt x="20243" y="16486"/>
                    <a:pt x="19023" y="14015"/>
                  </a:cubicBezTo>
                  <a:cubicBezTo>
                    <a:pt x="17548" y="11028"/>
                    <a:pt x="15542" y="8137"/>
                    <a:pt x="12487" y="5698"/>
                  </a:cubicBezTo>
                  <a:cubicBezTo>
                    <a:pt x="9220" y="3089"/>
                    <a:pt x="4898" y="1117"/>
                    <a:pt x="0" y="0"/>
                  </a:cubicBezTo>
                </a:path>
              </a:pathLst>
            </a:custGeom>
            <a:noFill/>
            <a:ln w="25400" cap="flat">
              <a:solidFill>
                <a:schemeClr val="accent5">
                  <a:hueOff val="106375"/>
                  <a:satOff val="9554"/>
                  <a:lumOff val="-13516"/>
                </a:schemeClr>
              </a:solidFill>
              <a:prstDash val="solid"/>
              <a:miter lim="400000"/>
              <a:tailEnd type="triangle" w="med" len="med"/>
            </a:ln>
            <a:effectLst/>
          </p:spPr>
          <p:txBody>
            <a:bodyPr wrap="square" lIns="0" tIns="0" rIns="0" bIns="0" numCol="1" anchor="ctr">
              <a:noAutofit/>
            </a:bodyPr>
            <a:lstStyle/>
            <a:p>
              <a:pPr>
                <a:defRPr b="0" sz="3200">
                  <a:latin typeface="+mn-lt"/>
                  <a:ea typeface="+mn-ea"/>
                  <a:cs typeface="+mn-cs"/>
                  <a:sym typeface="Helvetica Neue Medium"/>
                </a:defRPr>
              </a:pPr>
            </a:p>
          </p:txBody>
        </p:sp>
        <p:sp>
          <p:nvSpPr>
            <p:cNvPr id="337" name="Line"/>
            <p:cNvSpPr/>
            <p:nvPr/>
          </p:nvSpPr>
          <p:spPr>
            <a:xfrm>
              <a:off x="2615028" y="1474397"/>
              <a:ext cx="4249959" cy="255176"/>
            </a:xfrm>
            <a:custGeom>
              <a:avLst/>
              <a:gdLst/>
              <a:ahLst/>
              <a:cxnLst>
                <a:cxn ang="0">
                  <a:pos x="wd2" y="hd2"/>
                </a:cxn>
                <a:cxn ang="5400000">
                  <a:pos x="wd2" y="hd2"/>
                </a:cxn>
                <a:cxn ang="10800000">
                  <a:pos x="wd2" y="hd2"/>
                </a:cxn>
                <a:cxn ang="16200000">
                  <a:pos x="wd2" y="hd2"/>
                </a:cxn>
              </a:cxnLst>
              <a:rect l="0" t="0" r="r" b="b"/>
              <a:pathLst>
                <a:path w="21600" h="20143" fill="norm" stroke="1" extrusionOk="0">
                  <a:moveTo>
                    <a:pt x="21600" y="20143"/>
                  </a:moveTo>
                  <a:cubicBezTo>
                    <a:pt x="19697" y="11986"/>
                    <a:pt x="17708" y="6274"/>
                    <a:pt x="15677" y="3130"/>
                  </a:cubicBezTo>
                  <a:cubicBezTo>
                    <a:pt x="12712" y="-1457"/>
                    <a:pt x="9705" y="-529"/>
                    <a:pt x="6727" y="2868"/>
                  </a:cubicBezTo>
                  <a:cubicBezTo>
                    <a:pt x="4464" y="5450"/>
                    <a:pt x="2218" y="9452"/>
                    <a:pt x="0" y="14853"/>
                  </a:cubicBezTo>
                </a:path>
              </a:pathLst>
            </a:custGeom>
            <a:noFill/>
            <a:ln w="12700" cap="flat">
              <a:solidFill>
                <a:srgbClr val="5E5E5E"/>
              </a:solidFill>
              <a:prstDash val="solid"/>
              <a:miter lim="400000"/>
              <a:tailEnd type="triangle" w="med" len="med"/>
            </a:ln>
            <a:effectLst/>
          </p:spPr>
          <p:txBody>
            <a:bodyPr wrap="square" lIns="0" tIns="0" rIns="0" bIns="0" numCol="1" anchor="ctr">
              <a:noAutofit/>
            </a:bodyPr>
            <a:lstStyle/>
            <a:p>
              <a:pPr>
                <a:defRPr b="0" sz="3200">
                  <a:latin typeface="+mn-lt"/>
                  <a:ea typeface="+mn-ea"/>
                  <a:cs typeface="+mn-cs"/>
                  <a:sym typeface="Helvetica Neue Medium"/>
                </a:defRPr>
              </a:pPr>
            </a:p>
          </p:txBody>
        </p:sp>
        <p:sp>
          <p:nvSpPr>
            <p:cNvPr id="338" name="Line"/>
            <p:cNvSpPr/>
            <p:nvPr/>
          </p:nvSpPr>
          <p:spPr>
            <a:xfrm>
              <a:off x="8433843" y="1196243"/>
              <a:ext cx="2309392" cy="60574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cubicBezTo>
                    <a:pt x="565" y="17875"/>
                    <a:pt x="1319" y="14614"/>
                    <a:pt x="2218" y="12007"/>
                  </a:cubicBezTo>
                  <a:cubicBezTo>
                    <a:pt x="4544" y="5254"/>
                    <a:pt x="7522" y="3497"/>
                    <a:pt x="10425" y="2328"/>
                  </a:cubicBezTo>
                  <a:cubicBezTo>
                    <a:pt x="14137" y="833"/>
                    <a:pt x="17867" y="56"/>
                    <a:pt x="21600" y="0"/>
                  </a:cubicBezTo>
                </a:path>
              </a:pathLst>
            </a:custGeom>
            <a:noFill/>
            <a:ln w="12700" cap="flat">
              <a:solidFill>
                <a:srgbClr val="5E5E5E"/>
              </a:solidFill>
              <a:prstDash val="solid"/>
              <a:miter lim="400000"/>
              <a:tailEnd type="triangle" w="med" len="med"/>
            </a:ln>
            <a:effectLst/>
          </p:spPr>
          <p:txBody>
            <a:bodyPr wrap="square" lIns="0" tIns="0" rIns="0" bIns="0" numCol="1" anchor="ctr">
              <a:noAutofit/>
            </a:bodyPr>
            <a:lstStyle/>
            <a:p>
              <a:pPr>
                <a:defRPr b="0" sz="3200">
                  <a:latin typeface="+mn-lt"/>
                  <a:ea typeface="+mn-ea"/>
                  <a:cs typeface="+mn-cs"/>
                  <a:sym typeface="Helvetica Neue Medium"/>
                </a:defRPr>
              </a:pPr>
            </a:p>
          </p:txBody>
        </p:sp>
        <p:sp>
          <p:nvSpPr>
            <p:cNvPr id="339" name="Line"/>
            <p:cNvSpPr/>
            <p:nvPr/>
          </p:nvSpPr>
          <p:spPr>
            <a:xfrm flipV="1">
              <a:off x="7565433" y="5805787"/>
              <a:ext cx="37429" cy="122424"/>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b="0" sz="3200">
                  <a:latin typeface="+mn-lt"/>
                  <a:ea typeface="+mn-ea"/>
                  <a:cs typeface="+mn-cs"/>
                  <a:sym typeface="Helvetica Neue Medium"/>
                </a:defRPr>
              </a:pPr>
            </a:p>
          </p:txBody>
        </p:sp>
        <p:sp>
          <p:nvSpPr>
            <p:cNvPr id="340" name="Line"/>
            <p:cNvSpPr/>
            <p:nvPr/>
          </p:nvSpPr>
          <p:spPr>
            <a:xfrm flipV="1">
              <a:off x="7732069" y="5875457"/>
              <a:ext cx="37430" cy="122424"/>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b="0" sz="3200">
                  <a:latin typeface="+mn-lt"/>
                  <a:ea typeface="+mn-ea"/>
                  <a:cs typeface="+mn-cs"/>
                  <a:sym typeface="Helvetica Neue Medium"/>
                </a:defRPr>
              </a:pPr>
            </a:p>
          </p:txBody>
        </p:sp>
        <p:sp>
          <p:nvSpPr>
            <p:cNvPr id="341" name="Line"/>
            <p:cNvSpPr/>
            <p:nvPr/>
          </p:nvSpPr>
          <p:spPr>
            <a:xfrm flipV="1">
              <a:off x="7859069" y="6002457"/>
              <a:ext cx="37430" cy="122424"/>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b="0" sz="3200">
                  <a:latin typeface="+mn-lt"/>
                  <a:ea typeface="+mn-ea"/>
                  <a:cs typeface="+mn-cs"/>
                  <a:sym typeface="Helvetica Neue Medium"/>
                </a:defRPr>
              </a:pPr>
            </a:p>
          </p:txBody>
        </p:sp>
        <p:sp>
          <p:nvSpPr>
            <p:cNvPr id="342" name="Line"/>
            <p:cNvSpPr/>
            <p:nvPr/>
          </p:nvSpPr>
          <p:spPr>
            <a:xfrm flipV="1">
              <a:off x="7986069" y="6129457"/>
              <a:ext cx="37430" cy="122424"/>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b="0" sz="3200">
                  <a:latin typeface="+mn-lt"/>
                  <a:ea typeface="+mn-ea"/>
                  <a:cs typeface="+mn-cs"/>
                  <a:sym typeface="Helvetica Neue Medium"/>
                </a:defRPr>
              </a:pPr>
            </a:p>
          </p:txBody>
        </p:sp>
        <p:sp>
          <p:nvSpPr>
            <p:cNvPr id="343" name="Line"/>
            <p:cNvSpPr/>
            <p:nvPr/>
          </p:nvSpPr>
          <p:spPr>
            <a:xfrm flipV="1">
              <a:off x="7662103" y="6132902"/>
              <a:ext cx="37429" cy="122424"/>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b="0" sz="3200">
                  <a:latin typeface="+mn-lt"/>
                  <a:ea typeface="+mn-ea"/>
                  <a:cs typeface="+mn-cs"/>
                  <a:sym typeface="Helvetica Neue Medium"/>
                </a:defRPr>
              </a:pPr>
            </a:p>
          </p:txBody>
        </p:sp>
        <p:sp>
          <p:nvSpPr>
            <p:cNvPr id="344" name="Line"/>
            <p:cNvSpPr/>
            <p:nvPr/>
          </p:nvSpPr>
          <p:spPr>
            <a:xfrm flipV="1">
              <a:off x="7513604" y="5569536"/>
              <a:ext cx="37429" cy="122423"/>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b="0" sz="3200">
                  <a:latin typeface="+mn-lt"/>
                  <a:ea typeface="+mn-ea"/>
                  <a:cs typeface="+mn-cs"/>
                  <a:sym typeface="Helvetica Neue Medium"/>
                </a:defRPr>
              </a:pPr>
            </a:p>
          </p:txBody>
        </p:sp>
        <p:sp>
          <p:nvSpPr>
            <p:cNvPr id="345" name="Line"/>
            <p:cNvSpPr/>
            <p:nvPr/>
          </p:nvSpPr>
          <p:spPr>
            <a:xfrm>
              <a:off x="0" y="4146524"/>
              <a:ext cx="12281669" cy="658509"/>
            </a:xfrm>
            <a:custGeom>
              <a:avLst/>
              <a:gdLst/>
              <a:ahLst/>
              <a:cxnLst>
                <a:cxn ang="0">
                  <a:pos x="wd2" y="hd2"/>
                </a:cxn>
                <a:cxn ang="5400000">
                  <a:pos x="wd2" y="hd2"/>
                </a:cxn>
                <a:cxn ang="10800000">
                  <a:pos x="wd2" y="hd2"/>
                </a:cxn>
                <a:cxn ang="16200000">
                  <a:pos x="wd2" y="hd2"/>
                </a:cxn>
              </a:cxnLst>
              <a:rect l="0" t="0" r="r" b="b"/>
              <a:pathLst>
                <a:path w="21600" h="16403" fill="norm" stroke="1" extrusionOk="0">
                  <a:moveTo>
                    <a:pt x="0" y="3293"/>
                  </a:moveTo>
                  <a:cubicBezTo>
                    <a:pt x="998" y="1331"/>
                    <a:pt x="2003" y="244"/>
                    <a:pt x="3010" y="39"/>
                  </a:cubicBezTo>
                  <a:cubicBezTo>
                    <a:pt x="4682" y="-303"/>
                    <a:pt x="6353" y="1784"/>
                    <a:pt x="8024" y="888"/>
                  </a:cubicBezTo>
                  <a:cubicBezTo>
                    <a:pt x="9146" y="286"/>
                    <a:pt x="10296" y="-1574"/>
                    <a:pt x="11347" y="4168"/>
                  </a:cubicBezTo>
                  <a:cubicBezTo>
                    <a:pt x="12272" y="9219"/>
                    <a:pt x="13143" y="19797"/>
                    <a:pt x="14096" y="15327"/>
                  </a:cubicBezTo>
                  <a:cubicBezTo>
                    <a:pt x="14649" y="12736"/>
                    <a:pt x="15055" y="5096"/>
                    <a:pt x="15646" y="4730"/>
                  </a:cubicBezTo>
                  <a:cubicBezTo>
                    <a:pt x="16168" y="4405"/>
                    <a:pt x="16585" y="9947"/>
                    <a:pt x="17065" y="12668"/>
                  </a:cubicBezTo>
                  <a:cubicBezTo>
                    <a:pt x="18362" y="20026"/>
                    <a:pt x="19706" y="6551"/>
                    <a:pt x="21070" y="7511"/>
                  </a:cubicBezTo>
                  <a:cubicBezTo>
                    <a:pt x="21249" y="7636"/>
                    <a:pt x="21427" y="8016"/>
                    <a:pt x="21600" y="8643"/>
                  </a:cubicBezTo>
                </a:path>
              </a:pathLst>
            </a:custGeom>
            <a:noFill/>
            <a:ln w="38100" cap="flat">
              <a:solidFill>
                <a:srgbClr val="A9A9A9"/>
              </a:solidFill>
              <a:custDash>
                <a:ds d="200000" sp="200000"/>
              </a:custDash>
              <a:miter lim="400000"/>
            </a:ln>
            <a:effectLst/>
          </p:spPr>
          <p:txBody>
            <a:bodyPr wrap="square" lIns="50800" tIns="50800" rIns="50800" bIns="50800" numCol="1" anchor="ctr">
              <a:noAutofit/>
            </a:bodyPr>
            <a:lstStyle/>
            <a:p>
              <a:pPr>
                <a:defRPr b="0" sz="3200">
                  <a:latin typeface="+mn-lt"/>
                  <a:ea typeface="+mn-ea"/>
                  <a:cs typeface="+mn-cs"/>
                  <a:sym typeface="Helvetica Neue Medium"/>
                </a:defRPr>
              </a:pPr>
            </a:p>
          </p:txBody>
        </p:sp>
      </p:grpSp>
      <p:sp>
        <p:nvSpPr>
          <p:cNvPr id="347" name="Radiative heating in an individual convective system…"/>
          <p:cNvSpPr txBox="1"/>
          <p:nvPr>
            <p:ph type="ctrTitle"/>
          </p:nvPr>
        </p:nvSpPr>
        <p:spPr>
          <a:xfrm>
            <a:off x="751160" y="835143"/>
            <a:ext cx="22387809" cy="1007778"/>
          </a:xfrm>
          <a:prstGeom prst="rect">
            <a:avLst/>
          </a:prstGeom>
        </p:spPr>
        <p:txBody>
          <a:bodyPr anchor="ctr"/>
          <a:lstStyle>
            <a:lvl1pPr algn="l">
              <a:defRPr sz="4500">
                <a:latin typeface="SchotisText Medium2"/>
                <a:ea typeface="SchotisText Medium2"/>
                <a:cs typeface="SchotisText Medium2"/>
                <a:sym typeface="SchotisText Medium2"/>
              </a:defRPr>
            </a:lvl1pPr>
          </a:lstStyle>
          <a:p>
            <a:pPr/>
            <a:r>
              <a:t>Radiative heating in an individual convective system…</a:t>
            </a:r>
          </a:p>
        </p:txBody>
      </p:sp>
      <p:grpSp>
        <p:nvGrpSpPr>
          <p:cNvPr id="356" name="Group"/>
          <p:cNvGrpSpPr/>
          <p:nvPr/>
        </p:nvGrpSpPr>
        <p:grpSpPr>
          <a:xfrm>
            <a:off x="4719852" y="2830816"/>
            <a:ext cx="11915208" cy="2563858"/>
            <a:chOff x="0" y="0"/>
            <a:chExt cx="11915206" cy="2563857"/>
          </a:xfrm>
        </p:grpSpPr>
        <p:sp>
          <p:nvSpPr>
            <p:cNvPr id="348" name="Line"/>
            <p:cNvSpPr/>
            <p:nvPr/>
          </p:nvSpPr>
          <p:spPr>
            <a:xfrm>
              <a:off x="1006886" y="457687"/>
              <a:ext cx="2038761" cy="78518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16138" y="21600"/>
                  </a:lnTo>
                  <a:lnTo>
                    <a:pt x="21600" y="4400"/>
                  </a:lnTo>
                </a:path>
              </a:pathLst>
            </a:custGeom>
            <a:noFill/>
            <a:ln w="38100" cap="flat">
              <a:solidFill>
                <a:schemeClr val="accent4">
                  <a:hueOff val="468000"/>
                  <a:satOff val="-4761"/>
                  <a:lumOff val="10196"/>
                </a:schemeClr>
              </a:solidFill>
              <a:prstDash val="solid"/>
              <a:miter lim="400000"/>
              <a:tailEnd type="triangle" w="med" len="med"/>
            </a:ln>
            <a:effectLst/>
          </p:spPr>
          <p:txBody>
            <a:bodyPr wrap="square" lIns="50800" tIns="50800" rIns="50800" bIns="50800" numCol="1" anchor="ctr">
              <a:noAutofit/>
            </a:bodyPr>
            <a:lstStyle/>
            <a:p>
              <a:pPr>
                <a:defRPr b="0" sz="3200">
                  <a:solidFill>
                    <a:schemeClr val="accent5"/>
                  </a:solidFill>
                  <a:latin typeface="+mn-lt"/>
                  <a:ea typeface="+mn-ea"/>
                  <a:cs typeface="+mn-cs"/>
                  <a:sym typeface="Helvetica Neue Medium"/>
                </a:defRPr>
              </a:pPr>
            </a:p>
          </p:txBody>
        </p:sp>
        <p:sp>
          <p:nvSpPr>
            <p:cNvPr id="349" name="Line"/>
            <p:cNvSpPr/>
            <p:nvPr/>
          </p:nvSpPr>
          <p:spPr>
            <a:xfrm>
              <a:off x="2712569" y="296316"/>
              <a:ext cx="2038761" cy="78518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16138" y="21600"/>
                  </a:lnTo>
                  <a:lnTo>
                    <a:pt x="21600" y="4400"/>
                  </a:lnTo>
                </a:path>
              </a:pathLst>
            </a:custGeom>
            <a:noFill/>
            <a:ln w="38100" cap="flat">
              <a:solidFill>
                <a:schemeClr val="accent4">
                  <a:hueOff val="468000"/>
                  <a:satOff val="-4761"/>
                  <a:lumOff val="10196"/>
                </a:schemeClr>
              </a:solidFill>
              <a:prstDash val="solid"/>
              <a:miter lim="400000"/>
              <a:tailEnd type="triangle" w="med" len="med"/>
            </a:ln>
            <a:effectLst/>
          </p:spPr>
          <p:txBody>
            <a:bodyPr wrap="square" lIns="50800" tIns="50800" rIns="50800" bIns="50800" numCol="1" anchor="ctr">
              <a:noAutofit/>
            </a:bodyPr>
            <a:lstStyle/>
            <a:p>
              <a:pPr>
                <a:defRPr b="0" sz="3200">
                  <a:solidFill>
                    <a:schemeClr val="accent5"/>
                  </a:solidFill>
                  <a:latin typeface="+mn-lt"/>
                  <a:ea typeface="+mn-ea"/>
                  <a:cs typeface="+mn-cs"/>
                  <a:sym typeface="Helvetica Neue Medium"/>
                </a:defRPr>
              </a:pPr>
            </a:p>
          </p:txBody>
        </p:sp>
        <p:sp>
          <p:nvSpPr>
            <p:cNvPr id="350" name="Line"/>
            <p:cNvSpPr/>
            <p:nvPr/>
          </p:nvSpPr>
          <p:spPr>
            <a:xfrm>
              <a:off x="4266090" y="0"/>
              <a:ext cx="2038761" cy="78518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16138" y="21600"/>
                  </a:lnTo>
                  <a:lnTo>
                    <a:pt x="21600" y="4400"/>
                  </a:lnTo>
                </a:path>
              </a:pathLst>
            </a:custGeom>
            <a:noFill/>
            <a:ln w="38100" cap="flat">
              <a:solidFill>
                <a:schemeClr val="accent4">
                  <a:hueOff val="468000"/>
                  <a:satOff val="-4761"/>
                  <a:lumOff val="10196"/>
                </a:schemeClr>
              </a:solidFill>
              <a:prstDash val="solid"/>
              <a:miter lim="400000"/>
              <a:tailEnd type="triangle" w="med" len="med"/>
            </a:ln>
            <a:effectLst/>
          </p:spPr>
          <p:txBody>
            <a:bodyPr wrap="square" lIns="50800" tIns="50800" rIns="50800" bIns="50800" numCol="1" anchor="ctr">
              <a:noAutofit/>
            </a:bodyPr>
            <a:lstStyle/>
            <a:p>
              <a:pPr>
                <a:defRPr b="0" sz="3200">
                  <a:solidFill>
                    <a:schemeClr val="accent5"/>
                  </a:solidFill>
                  <a:latin typeface="+mn-lt"/>
                  <a:ea typeface="+mn-ea"/>
                  <a:cs typeface="+mn-cs"/>
                  <a:sym typeface="Helvetica Neue Medium"/>
                </a:defRPr>
              </a:pPr>
            </a:p>
          </p:txBody>
        </p:sp>
        <p:sp>
          <p:nvSpPr>
            <p:cNvPr id="351" name="Line"/>
            <p:cNvSpPr/>
            <p:nvPr/>
          </p:nvSpPr>
          <p:spPr>
            <a:xfrm>
              <a:off x="6047854" y="165040"/>
              <a:ext cx="2038761" cy="78518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16138" y="21600"/>
                  </a:lnTo>
                  <a:lnTo>
                    <a:pt x="21600" y="4400"/>
                  </a:lnTo>
                </a:path>
              </a:pathLst>
            </a:custGeom>
            <a:noFill/>
            <a:ln w="38100" cap="flat">
              <a:solidFill>
                <a:schemeClr val="accent4">
                  <a:hueOff val="468000"/>
                  <a:satOff val="-4761"/>
                  <a:lumOff val="10196"/>
                </a:schemeClr>
              </a:solidFill>
              <a:prstDash val="solid"/>
              <a:miter lim="400000"/>
              <a:tailEnd type="triangle" w="med" len="med"/>
            </a:ln>
            <a:effectLst/>
          </p:spPr>
          <p:txBody>
            <a:bodyPr wrap="square" lIns="50800" tIns="50800" rIns="50800" bIns="50800" numCol="1" anchor="ctr">
              <a:noAutofit/>
            </a:bodyPr>
            <a:lstStyle/>
            <a:p>
              <a:pPr>
                <a:defRPr b="0" sz="3200">
                  <a:solidFill>
                    <a:schemeClr val="accent5"/>
                  </a:solidFill>
                  <a:latin typeface="+mn-lt"/>
                  <a:ea typeface="+mn-ea"/>
                  <a:cs typeface="+mn-cs"/>
                  <a:sym typeface="Helvetica Neue Medium"/>
                </a:defRPr>
              </a:pPr>
            </a:p>
          </p:txBody>
        </p:sp>
        <p:sp>
          <p:nvSpPr>
            <p:cNvPr id="352" name="Line"/>
            <p:cNvSpPr/>
            <p:nvPr/>
          </p:nvSpPr>
          <p:spPr>
            <a:xfrm>
              <a:off x="7696477" y="457687"/>
              <a:ext cx="2038761" cy="78518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16138" y="21600"/>
                  </a:lnTo>
                  <a:lnTo>
                    <a:pt x="21600" y="4400"/>
                  </a:lnTo>
                </a:path>
              </a:pathLst>
            </a:custGeom>
            <a:noFill/>
            <a:ln w="38100" cap="flat">
              <a:solidFill>
                <a:schemeClr val="accent4">
                  <a:hueOff val="468000"/>
                  <a:satOff val="-4761"/>
                  <a:lumOff val="10196"/>
                </a:schemeClr>
              </a:solidFill>
              <a:prstDash val="solid"/>
              <a:miter lim="400000"/>
              <a:tailEnd type="triangle" w="med" len="med"/>
            </a:ln>
            <a:effectLst/>
          </p:spPr>
          <p:txBody>
            <a:bodyPr wrap="square" lIns="50800" tIns="50800" rIns="50800" bIns="50800" numCol="1" anchor="ctr">
              <a:noAutofit/>
            </a:bodyPr>
            <a:lstStyle/>
            <a:p>
              <a:pPr>
                <a:defRPr b="0" sz="3200">
                  <a:solidFill>
                    <a:schemeClr val="accent5"/>
                  </a:solidFill>
                  <a:latin typeface="+mn-lt"/>
                  <a:ea typeface="+mn-ea"/>
                  <a:cs typeface="+mn-cs"/>
                  <a:sym typeface="Helvetica Neue Medium"/>
                </a:defRPr>
              </a:pPr>
            </a:p>
          </p:txBody>
        </p:sp>
        <p:sp>
          <p:nvSpPr>
            <p:cNvPr id="353" name="Line"/>
            <p:cNvSpPr/>
            <p:nvPr/>
          </p:nvSpPr>
          <p:spPr>
            <a:xfrm>
              <a:off x="8603648" y="457687"/>
              <a:ext cx="2038761" cy="78518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16138" y="21600"/>
                  </a:lnTo>
                  <a:lnTo>
                    <a:pt x="21600" y="4400"/>
                  </a:lnTo>
                </a:path>
              </a:pathLst>
            </a:custGeom>
            <a:noFill/>
            <a:ln w="38100" cap="flat">
              <a:solidFill>
                <a:schemeClr val="accent4">
                  <a:hueOff val="468000"/>
                  <a:satOff val="-4761"/>
                  <a:lumOff val="10196"/>
                </a:schemeClr>
              </a:solidFill>
              <a:prstDash val="solid"/>
              <a:miter lim="400000"/>
              <a:tailEnd type="triangle" w="med" len="med"/>
            </a:ln>
            <a:effectLst/>
          </p:spPr>
          <p:txBody>
            <a:bodyPr wrap="square" lIns="50800" tIns="50800" rIns="50800" bIns="50800" numCol="1" anchor="ctr">
              <a:noAutofit/>
            </a:bodyPr>
            <a:lstStyle/>
            <a:p>
              <a:pPr>
                <a:defRPr b="0" sz="3200">
                  <a:solidFill>
                    <a:schemeClr val="accent5"/>
                  </a:solidFill>
                  <a:latin typeface="+mn-lt"/>
                  <a:ea typeface="+mn-ea"/>
                  <a:cs typeface="+mn-cs"/>
                  <a:sym typeface="Helvetica Neue Medium"/>
                </a:defRPr>
              </a:pPr>
            </a:p>
          </p:txBody>
        </p:sp>
        <p:sp>
          <p:nvSpPr>
            <p:cNvPr id="354" name="Shape"/>
            <p:cNvSpPr/>
            <p:nvPr/>
          </p:nvSpPr>
          <p:spPr>
            <a:xfrm>
              <a:off x="0" y="565693"/>
              <a:ext cx="11915207" cy="199816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457" y="7431"/>
                  </a:moveTo>
                  <a:lnTo>
                    <a:pt x="0" y="13047"/>
                  </a:lnTo>
                  <a:lnTo>
                    <a:pt x="68" y="21600"/>
                  </a:lnTo>
                  <a:lnTo>
                    <a:pt x="2307" y="16833"/>
                  </a:lnTo>
                  <a:lnTo>
                    <a:pt x="6098" y="11550"/>
                  </a:lnTo>
                  <a:lnTo>
                    <a:pt x="11566" y="8092"/>
                  </a:lnTo>
                  <a:lnTo>
                    <a:pt x="17740" y="11705"/>
                  </a:lnTo>
                  <a:lnTo>
                    <a:pt x="21600" y="9408"/>
                  </a:lnTo>
                  <a:lnTo>
                    <a:pt x="20198" y="3697"/>
                  </a:lnTo>
                  <a:lnTo>
                    <a:pt x="17013" y="4428"/>
                  </a:lnTo>
                  <a:lnTo>
                    <a:pt x="12693" y="208"/>
                  </a:lnTo>
                  <a:lnTo>
                    <a:pt x="9867" y="0"/>
                  </a:lnTo>
                  <a:lnTo>
                    <a:pt x="7632" y="2525"/>
                  </a:lnTo>
                  <a:lnTo>
                    <a:pt x="2457" y="7431"/>
                  </a:lnTo>
                  <a:close/>
                </a:path>
              </a:pathLst>
            </a:custGeom>
            <a:solidFill>
              <a:schemeClr val="accent5">
                <a:hueOff val="89162"/>
                <a:satOff val="9554"/>
                <a:lumOff val="16296"/>
                <a:alpha val="65676"/>
              </a:schemeClr>
            </a:solidFill>
            <a:ln w="12700" cap="flat">
              <a:noFill/>
              <a:miter lim="400000"/>
            </a:ln>
            <a:effectLst/>
          </p:spPr>
          <p:txBody>
            <a:bodyPr wrap="square" lIns="50800" tIns="50800" rIns="50800" bIns="50800" numCol="1" anchor="ctr">
              <a:noAutofit/>
            </a:bodyPr>
            <a:lstStyle/>
            <a:p>
              <a:pPr>
                <a:defRPr b="0" sz="3200">
                  <a:latin typeface="+mn-lt"/>
                  <a:ea typeface="+mn-ea"/>
                  <a:cs typeface="+mn-cs"/>
                  <a:sym typeface="Helvetica Neue Medium"/>
                </a:defRPr>
              </a:pPr>
            </a:p>
          </p:txBody>
        </p:sp>
        <p:sp>
          <p:nvSpPr>
            <p:cNvPr id="355" name="Heating"/>
            <p:cNvSpPr txBox="1"/>
            <p:nvPr/>
          </p:nvSpPr>
          <p:spPr>
            <a:xfrm rot="21120000">
              <a:off x="2601194" y="985731"/>
              <a:ext cx="1525144" cy="56045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a:solidFill>
                    <a:schemeClr val="accent5">
                      <a:hueOff val="-36178"/>
                      <a:satOff val="6507"/>
                      <a:lumOff val="-23518"/>
                    </a:schemeClr>
                  </a:solidFill>
                </a:defRPr>
              </a:lvl1pPr>
            </a:lstStyle>
            <a:p>
              <a:pPr/>
              <a:r>
                <a:t>Heating</a:t>
              </a:r>
            </a:p>
          </p:txBody>
        </p:sp>
      </p:grpSp>
      <p:grpSp>
        <p:nvGrpSpPr>
          <p:cNvPr id="370" name="Group"/>
          <p:cNvGrpSpPr/>
          <p:nvPr/>
        </p:nvGrpSpPr>
        <p:grpSpPr>
          <a:xfrm>
            <a:off x="4138747" y="6056839"/>
            <a:ext cx="7860332" cy="5894270"/>
            <a:chOff x="0" y="0"/>
            <a:chExt cx="7860331" cy="5894269"/>
          </a:xfrm>
        </p:grpSpPr>
        <p:sp>
          <p:nvSpPr>
            <p:cNvPr id="357" name="longwave radiation"/>
            <p:cNvSpPr txBox="1"/>
            <p:nvPr/>
          </p:nvSpPr>
          <p:spPr>
            <a:xfrm>
              <a:off x="2148418" y="5333820"/>
              <a:ext cx="3563494" cy="56045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longwave radiation</a:t>
              </a:r>
            </a:p>
          </p:txBody>
        </p:sp>
        <p:grpSp>
          <p:nvGrpSpPr>
            <p:cNvPr id="369" name="Group"/>
            <p:cNvGrpSpPr/>
            <p:nvPr/>
          </p:nvGrpSpPr>
          <p:grpSpPr>
            <a:xfrm>
              <a:off x="-1" y="-1"/>
              <a:ext cx="7860333" cy="5267011"/>
              <a:chOff x="0" y="0"/>
              <a:chExt cx="7860331" cy="5267009"/>
            </a:xfrm>
          </p:grpSpPr>
          <p:sp>
            <p:nvSpPr>
              <p:cNvPr id="358" name="Line"/>
              <p:cNvSpPr/>
              <p:nvPr/>
            </p:nvSpPr>
            <p:spPr>
              <a:xfrm flipH="1" rot="10800000">
                <a:off x="2324175" y="82622"/>
                <a:ext cx="531172" cy="135806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6333" y="21600"/>
                    </a:moveTo>
                    <a:lnTo>
                      <a:pt x="21600" y="12779"/>
                    </a:lnTo>
                    <a:lnTo>
                      <a:pt x="0" y="8007"/>
                    </a:lnTo>
                    <a:lnTo>
                      <a:pt x="17844" y="0"/>
                    </a:lnTo>
                  </a:path>
                </a:pathLst>
              </a:custGeom>
              <a:noFill/>
              <a:ln w="50800" cap="flat">
                <a:solidFill>
                  <a:srgbClr val="FFFFFF"/>
                </a:solidFill>
                <a:prstDash val="solid"/>
                <a:miter lim="400000"/>
                <a:tailEnd type="triangle" w="med" len="med"/>
              </a:ln>
              <a:effectLst/>
            </p:spPr>
            <p:txBody>
              <a:bodyPr wrap="square" lIns="50800" tIns="50800" rIns="50800" bIns="50800" numCol="1" anchor="ctr">
                <a:noAutofit/>
              </a:bodyPr>
              <a:lstStyle/>
              <a:p>
                <a:pPr>
                  <a:defRPr b="0" sz="3200">
                    <a:latin typeface="+mn-lt"/>
                    <a:ea typeface="+mn-ea"/>
                    <a:cs typeface="+mn-cs"/>
                    <a:sym typeface="Helvetica Neue Medium"/>
                  </a:defRPr>
                </a:pPr>
              </a:p>
            </p:txBody>
          </p:sp>
          <p:sp>
            <p:nvSpPr>
              <p:cNvPr id="359" name="Line"/>
              <p:cNvSpPr/>
              <p:nvPr/>
            </p:nvSpPr>
            <p:spPr>
              <a:xfrm flipH="1" rot="10800000">
                <a:off x="3319371" y="307371"/>
                <a:ext cx="531172" cy="135806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6333" y="21600"/>
                    </a:moveTo>
                    <a:lnTo>
                      <a:pt x="21600" y="12779"/>
                    </a:lnTo>
                    <a:lnTo>
                      <a:pt x="0" y="8007"/>
                    </a:lnTo>
                    <a:lnTo>
                      <a:pt x="17844" y="0"/>
                    </a:lnTo>
                  </a:path>
                </a:pathLst>
              </a:custGeom>
              <a:noFill/>
              <a:ln w="50800" cap="flat">
                <a:solidFill>
                  <a:srgbClr val="FFFFFF"/>
                </a:solidFill>
                <a:prstDash val="solid"/>
                <a:miter lim="400000"/>
                <a:tailEnd type="triangle" w="med" len="med"/>
              </a:ln>
              <a:effectLst/>
            </p:spPr>
            <p:txBody>
              <a:bodyPr wrap="square" lIns="50800" tIns="50800" rIns="50800" bIns="50800" numCol="1" anchor="ctr">
                <a:noAutofit/>
              </a:bodyPr>
              <a:lstStyle/>
              <a:p>
                <a:pPr>
                  <a:defRPr b="0" sz="3200">
                    <a:latin typeface="+mn-lt"/>
                    <a:ea typeface="+mn-ea"/>
                    <a:cs typeface="+mn-cs"/>
                    <a:sym typeface="Helvetica Neue Medium"/>
                  </a:defRPr>
                </a:pPr>
              </a:p>
            </p:txBody>
          </p:sp>
          <p:sp>
            <p:nvSpPr>
              <p:cNvPr id="360" name="Line"/>
              <p:cNvSpPr/>
              <p:nvPr/>
            </p:nvSpPr>
            <p:spPr>
              <a:xfrm flipH="1" rot="10800000">
                <a:off x="4218005" y="826008"/>
                <a:ext cx="531172" cy="135806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6333" y="21600"/>
                    </a:moveTo>
                    <a:lnTo>
                      <a:pt x="21600" y="12779"/>
                    </a:lnTo>
                    <a:lnTo>
                      <a:pt x="0" y="8007"/>
                    </a:lnTo>
                    <a:lnTo>
                      <a:pt x="17844" y="0"/>
                    </a:lnTo>
                  </a:path>
                </a:pathLst>
              </a:custGeom>
              <a:noFill/>
              <a:ln w="50800" cap="flat">
                <a:solidFill>
                  <a:srgbClr val="FFFFFF"/>
                </a:solidFill>
                <a:prstDash val="solid"/>
                <a:miter lim="400000"/>
                <a:tailEnd type="triangle" w="med" len="med"/>
              </a:ln>
              <a:effectLst/>
            </p:spPr>
            <p:txBody>
              <a:bodyPr wrap="square" lIns="50800" tIns="50800" rIns="50800" bIns="50800" numCol="1" anchor="ctr">
                <a:noAutofit/>
              </a:bodyPr>
              <a:lstStyle/>
              <a:p>
                <a:pPr>
                  <a:defRPr b="0" sz="3200">
                    <a:latin typeface="+mn-lt"/>
                    <a:ea typeface="+mn-ea"/>
                    <a:cs typeface="+mn-cs"/>
                    <a:sym typeface="Helvetica Neue Medium"/>
                  </a:defRPr>
                </a:pPr>
              </a:p>
            </p:txBody>
          </p:sp>
          <p:grpSp>
            <p:nvGrpSpPr>
              <p:cNvPr id="368" name="Group"/>
              <p:cNvGrpSpPr/>
              <p:nvPr/>
            </p:nvGrpSpPr>
            <p:grpSpPr>
              <a:xfrm>
                <a:off x="-1" y="-1"/>
                <a:ext cx="7860333" cy="5267011"/>
                <a:chOff x="0" y="0"/>
                <a:chExt cx="7860331" cy="5267009"/>
              </a:xfrm>
            </p:grpSpPr>
            <p:sp>
              <p:nvSpPr>
                <p:cNvPr id="361" name="Line"/>
                <p:cNvSpPr/>
                <p:nvPr/>
              </p:nvSpPr>
              <p:spPr>
                <a:xfrm>
                  <a:off x="2397177" y="2878204"/>
                  <a:ext cx="531172" cy="135806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6333" y="21600"/>
                      </a:moveTo>
                      <a:lnTo>
                        <a:pt x="21600" y="12779"/>
                      </a:lnTo>
                      <a:lnTo>
                        <a:pt x="0" y="8007"/>
                      </a:lnTo>
                      <a:lnTo>
                        <a:pt x="17844" y="0"/>
                      </a:lnTo>
                    </a:path>
                  </a:pathLst>
                </a:custGeom>
                <a:noFill/>
                <a:ln w="50800" cap="flat">
                  <a:solidFill>
                    <a:srgbClr val="FFFFFF"/>
                  </a:solidFill>
                  <a:prstDash val="solid"/>
                  <a:miter lim="400000"/>
                  <a:tailEnd type="triangle" w="med" len="med"/>
                </a:ln>
                <a:effectLst/>
              </p:spPr>
              <p:txBody>
                <a:bodyPr wrap="square" lIns="50800" tIns="50800" rIns="50800" bIns="50800" numCol="1" anchor="ctr">
                  <a:noAutofit/>
                </a:bodyPr>
                <a:lstStyle/>
                <a:p>
                  <a:pPr>
                    <a:defRPr b="0" sz="3200">
                      <a:latin typeface="+mn-lt"/>
                      <a:ea typeface="+mn-ea"/>
                      <a:cs typeface="+mn-cs"/>
                      <a:sym typeface="Helvetica Neue Medium"/>
                    </a:defRPr>
                  </a:pPr>
                </a:p>
              </p:txBody>
            </p:sp>
            <p:sp>
              <p:nvSpPr>
                <p:cNvPr id="362" name="Line"/>
                <p:cNvSpPr/>
                <p:nvPr/>
              </p:nvSpPr>
              <p:spPr>
                <a:xfrm>
                  <a:off x="3208907" y="2878204"/>
                  <a:ext cx="531172" cy="135806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6333" y="21600"/>
                      </a:moveTo>
                      <a:lnTo>
                        <a:pt x="21600" y="12779"/>
                      </a:lnTo>
                      <a:lnTo>
                        <a:pt x="0" y="8007"/>
                      </a:lnTo>
                      <a:lnTo>
                        <a:pt x="17844" y="0"/>
                      </a:lnTo>
                    </a:path>
                  </a:pathLst>
                </a:custGeom>
                <a:noFill/>
                <a:ln w="50800" cap="flat">
                  <a:solidFill>
                    <a:srgbClr val="FFFFFF"/>
                  </a:solidFill>
                  <a:prstDash val="solid"/>
                  <a:miter lim="400000"/>
                  <a:tailEnd type="triangle" w="med" len="med"/>
                </a:ln>
                <a:effectLst/>
              </p:spPr>
              <p:txBody>
                <a:bodyPr wrap="square" lIns="50800" tIns="50800" rIns="50800" bIns="50800" numCol="1" anchor="ctr">
                  <a:noAutofit/>
                </a:bodyPr>
                <a:lstStyle/>
                <a:p>
                  <a:pPr>
                    <a:defRPr b="0" sz="3200">
                      <a:latin typeface="+mn-lt"/>
                      <a:ea typeface="+mn-ea"/>
                      <a:cs typeface="+mn-cs"/>
                      <a:sym typeface="Helvetica Neue Medium"/>
                    </a:defRPr>
                  </a:pPr>
                </a:p>
              </p:txBody>
            </p:sp>
            <p:sp>
              <p:nvSpPr>
                <p:cNvPr id="363" name="Line"/>
                <p:cNvSpPr/>
                <p:nvPr/>
              </p:nvSpPr>
              <p:spPr>
                <a:xfrm>
                  <a:off x="4107540" y="2878204"/>
                  <a:ext cx="531172" cy="135806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6333" y="21600"/>
                      </a:moveTo>
                      <a:lnTo>
                        <a:pt x="21600" y="12779"/>
                      </a:lnTo>
                      <a:lnTo>
                        <a:pt x="0" y="8007"/>
                      </a:lnTo>
                      <a:lnTo>
                        <a:pt x="17844" y="0"/>
                      </a:lnTo>
                    </a:path>
                  </a:pathLst>
                </a:custGeom>
                <a:noFill/>
                <a:ln w="50800" cap="flat">
                  <a:solidFill>
                    <a:srgbClr val="FFFFFF"/>
                  </a:solidFill>
                  <a:prstDash val="solid"/>
                  <a:miter lim="400000"/>
                  <a:tailEnd type="triangle" w="med" len="med"/>
                </a:ln>
                <a:effectLst/>
              </p:spPr>
              <p:txBody>
                <a:bodyPr wrap="square" lIns="50800" tIns="50800" rIns="50800" bIns="50800" numCol="1" anchor="ctr">
                  <a:noAutofit/>
                </a:bodyPr>
                <a:lstStyle/>
                <a:p>
                  <a:pPr>
                    <a:defRPr b="0" sz="3200">
                      <a:latin typeface="+mn-lt"/>
                      <a:ea typeface="+mn-ea"/>
                      <a:cs typeface="+mn-cs"/>
                      <a:sym typeface="Helvetica Neue Medium"/>
                    </a:defRPr>
                  </a:pPr>
                </a:p>
              </p:txBody>
            </p:sp>
            <p:sp>
              <p:nvSpPr>
                <p:cNvPr id="364" name="Line"/>
                <p:cNvSpPr/>
                <p:nvPr/>
              </p:nvSpPr>
              <p:spPr>
                <a:xfrm>
                  <a:off x="4843189" y="2878204"/>
                  <a:ext cx="531172" cy="135806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6333" y="21600"/>
                      </a:moveTo>
                      <a:lnTo>
                        <a:pt x="21600" y="12779"/>
                      </a:lnTo>
                      <a:lnTo>
                        <a:pt x="0" y="8007"/>
                      </a:lnTo>
                      <a:lnTo>
                        <a:pt x="17844" y="0"/>
                      </a:lnTo>
                    </a:path>
                  </a:pathLst>
                </a:custGeom>
                <a:noFill/>
                <a:ln w="50800" cap="flat">
                  <a:solidFill>
                    <a:srgbClr val="FFFFFF"/>
                  </a:solidFill>
                  <a:prstDash val="solid"/>
                  <a:miter lim="400000"/>
                  <a:tailEnd type="triangle" w="med" len="med"/>
                </a:ln>
                <a:effectLst/>
              </p:spPr>
              <p:txBody>
                <a:bodyPr wrap="square" lIns="50800" tIns="50800" rIns="50800" bIns="50800" numCol="1" anchor="ctr">
                  <a:noAutofit/>
                </a:bodyPr>
                <a:lstStyle/>
                <a:p>
                  <a:pPr>
                    <a:defRPr b="0" sz="3200">
                      <a:latin typeface="+mn-lt"/>
                      <a:ea typeface="+mn-ea"/>
                      <a:cs typeface="+mn-cs"/>
                      <a:sym typeface="Helvetica Neue Medium"/>
                    </a:defRPr>
                  </a:pPr>
                </a:p>
              </p:txBody>
            </p:sp>
            <p:sp>
              <p:nvSpPr>
                <p:cNvPr id="365" name="Line"/>
                <p:cNvSpPr/>
                <p:nvPr/>
              </p:nvSpPr>
              <p:spPr>
                <a:xfrm flipH="1" rot="10800000">
                  <a:off x="1211777" y="0"/>
                  <a:ext cx="531172" cy="135806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6333" y="21600"/>
                      </a:moveTo>
                      <a:lnTo>
                        <a:pt x="21600" y="12779"/>
                      </a:lnTo>
                      <a:lnTo>
                        <a:pt x="0" y="8007"/>
                      </a:lnTo>
                      <a:lnTo>
                        <a:pt x="17844" y="0"/>
                      </a:lnTo>
                    </a:path>
                  </a:pathLst>
                </a:custGeom>
                <a:noFill/>
                <a:ln w="50800" cap="flat">
                  <a:solidFill>
                    <a:srgbClr val="FFFFFF"/>
                  </a:solidFill>
                  <a:prstDash val="solid"/>
                  <a:miter lim="400000"/>
                  <a:tailEnd type="triangle" w="med" len="med"/>
                </a:ln>
                <a:effectLst/>
              </p:spPr>
              <p:txBody>
                <a:bodyPr wrap="square" lIns="50800" tIns="50800" rIns="50800" bIns="50800" numCol="1" anchor="ctr">
                  <a:noAutofit/>
                </a:bodyPr>
                <a:lstStyle/>
                <a:p>
                  <a:pPr>
                    <a:defRPr b="0" sz="3200">
                      <a:latin typeface="+mn-lt"/>
                      <a:ea typeface="+mn-ea"/>
                      <a:cs typeface="+mn-cs"/>
                      <a:sym typeface="Helvetica Neue Medium"/>
                    </a:defRPr>
                  </a:pPr>
                </a:p>
              </p:txBody>
            </p:sp>
            <p:sp>
              <p:nvSpPr>
                <p:cNvPr id="366" name="Shape"/>
                <p:cNvSpPr/>
                <p:nvPr/>
              </p:nvSpPr>
              <p:spPr>
                <a:xfrm>
                  <a:off x="-1" y="409126"/>
                  <a:ext cx="7860333" cy="4857884"/>
                </a:xfrm>
                <a:custGeom>
                  <a:avLst/>
                  <a:gdLst/>
                  <a:ahLst/>
                  <a:cxnLst>
                    <a:cxn ang="0">
                      <a:pos x="wd2" y="hd2"/>
                    </a:cxn>
                    <a:cxn ang="5400000">
                      <a:pos x="wd2" y="hd2"/>
                    </a:cxn>
                    <a:cxn ang="10800000">
                      <a:pos x="wd2" y="hd2"/>
                    </a:cxn>
                    <a:cxn ang="16200000">
                      <a:pos x="wd2" y="hd2"/>
                    </a:cxn>
                  </a:cxnLst>
                  <a:rect l="0" t="0" r="r" b="b"/>
                  <a:pathLst>
                    <a:path w="21198" h="18207" fill="norm" stroke="1" extrusionOk="0">
                      <a:moveTo>
                        <a:pt x="3254" y="42"/>
                      </a:moveTo>
                      <a:cubicBezTo>
                        <a:pt x="2630" y="-23"/>
                        <a:pt x="1986" y="-63"/>
                        <a:pt x="1420" y="311"/>
                      </a:cubicBezTo>
                      <a:cubicBezTo>
                        <a:pt x="-122" y="1329"/>
                        <a:pt x="-147" y="4124"/>
                        <a:pt x="144" y="6618"/>
                      </a:cubicBezTo>
                      <a:cubicBezTo>
                        <a:pt x="442" y="9179"/>
                        <a:pt x="880" y="11892"/>
                        <a:pt x="2442" y="13285"/>
                      </a:cubicBezTo>
                      <a:cubicBezTo>
                        <a:pt x="3399" y="14138"/>
                        <a:pt x="4571" y="14237"/>
                        <a:pt x="5681" y="14550"/>
                      </a:cubicBezTo>
                      <a:cubicBezTo>
                        <a:pt x="11123" y="16087"/>
                        <a:pt x="17191" y="21537"/>
                        <a:pt x="20408" y="15242"/>
                      </a:cubicBezTo>
                      <a:cubicBezTo>
                        <a:pt x="21322" y="13453"/>
                        <a:pt x="21453" y="11110"/>
                        <a:pt x="20749" y="9146"/>
                      </a:cubicBezTo>
                      <a:cubicBezTo>
                        <a:pt x="20127" y="8008"/>
                        <a:pt x="19388" y="7004"/>
                        <a:pt x="18556" y="6165"/>
                      </a:cubicBezTo>
                      <a:cubicBezTo>
                        <a:pt x="16738" y="4335"/>
                        <a:pt x="14550" y="3353"/>
                        <a:pt x="12305" y="3360"/>
                      </a:cubicBezTo>
                      <a:cubicBezTo>
                        <a:pt x="10496" y="2082"/>
                        <a:pt x="8567" y="1163"/>
                        <a:pt x="6574" y="629"/>
                      </a:cubicBezTo>
                      <a:cubicBezTo>
                        <a:pt x="5478" y="334"/>
                        <a:pt x="4368" y="159"/>
                        <a:pt x="3254" y="42"/>
                      </a:cubicBezTo>
                      <a:close/>
                    </a:path>
                  </a:pathLst>
                </a:custGeom>
                <a:solidFill>
                  <a:schemeClr val="accent5">
                    <a:hueOff val="89162"/>
                    <a:satOff val="9554"/>
                    <a:lumOff val="16296"/>
                    <a:alpha val="42362"/>
                  </a:schemeClr>
                </a:solidFill>
                <a:ln w="12700" cap="flat">
                  <a:noFill/>
                  <a:miter lim="400000"/>
                </a:ln>
                <a:effectLst/>
              </p:spPr>
              <p:txBody>
                <a:bodyPr wrap="square" lIns="50800" tIns="50800" rIns="50800" bIns="50800" numCol="1" anchor="ctr">
                  <a:noAutofit/>
                </a:bodyPr>
                <a:lstStyle/>
                <a:p>
                  <a:pPr>
                    <a:defRPr b="0" sz="3200">
                      <a:latin typeface="+mn-lt"/>
                      <a:ea typeface="+mn-ea"/>
                      <a:cs typeface="+mn-cs"/>
                      <a:sym typeface="Helvetica Neue Medium"/>
                    </a:defRPr>
                  </a:pPr>
                </a:p>
              </p:txBody>
            </p:sp>
            <p:sp>
              <p:nvSpPr>
                <p:cNvPr id="367" name="Heating"/>
                <p:cNvSpPr txBox="1"/>
                <p:nvPr/>
              </p:nvSpPr>
              <p:spPr>
                <a:xfrm>
                  <a:off x="5631945" y="3873759"/>
                  <a:ext cx="1525144" cy="56044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a:solidFill>
                        <a:schemeClr val="accent5">
                          <a:hueOff val="89162"/>
                          <a:satOff val="9554"/>
                          <a:lumOff val="16296"/>
                        </a:schemeClr>
                      </a:solidFill>
                    </a:defRPr>
                  </a:lvl1pPr>
                </a:lstStyle>
                <a:p>
                  <a:pPr/>
                  <a:r>
                    <a:t>Heating</a:t>
                  </a:r>
                </a:p>
              </p:txBody>
            </p:sp>
          </p:grpSp>
        </p:grpSp>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3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ID="9" grpId="2" fill="hold">
                                  <p:stCondLst>
                                    <p:cond delay="0"/>
                                  </p:stCondLst>
                                  <p:iterate type="el" backwards="0">
                                    <p:tmAbs val="0"/>
                                  </p:iterate>
                                  <p:childTnLst>
                                    <p:set>
                                      <p:cBhvr>
                                        <p:cTn id="10" fill="hold"/>
                                        <p:tgtEl>
                                          <p:spTgt spid="356"/>
                                        </p:tgtEl>
                                        <p:attrNameLst>
                                          <p:attrName>style.visibility</p:attrName>
                                        </p:attrNameLst>
                                      </p:cBhvr>
                                      <p:to>
                                        <p:strVal val="visible"/>
                                      </p:to>
                                    </p:set>
                                    <p:animEffect filter="dissolve" transition="in">
                                      <p:cBhvr>
                                        <p:cTn id="11" dur="300"/>
                                        <p:tgtEl>
                                          <p:spTgt spid="356"/>
                                        </p:tgtEl>
                                      </p:cBhvr>
                                    </p:animEffect>
                                  </p:childTnLst>
                                </p:cTn>
                              </p:par>
                            </p:childTnLst>
                          </p:cTn>
                        </p:par>
                      </p:childTnLst>
                    </p:cTn>
                  </p:par>
                  <p:par>
                    <p:cTn id="12" fill="hold">
                      <p:stCondLst>
                        <p:cond delay="indefinite"/>
                      </p:stCondLst>
                      <p:childTnLst>
                        <p:par>
                          <p:cTn id="13" fill="hold">
                            <p:stCondLst>
                              <p:cond delay="0"/>
                            </p:stCondLst>
                            <p:childTnLst>
                              <p:par>
                                <p:cTn id="14" presetClass="exit" nodeType="clickEffect" presetID="9" grpId="3" fill="hold">
                                  <p:stCondLst>
                                    <p:cond delay="0"/>
                                  </p:stCondLst>
                                  <p:iterate type="el" backwards="0">
                                    <p:tmAbs val="0"/>
                                  </p:iterate>
                                  <p:childTnLst>
                                    <p:animEffect filter="dissolve" transition="out">
                                      <p:cBhvr>
                                        <p:cTn id="15" dur="300" fill="hold"/>
                                        <p:tgtEl>
                                          <p:spTgt spid="356"/>
                                        </p:tgtEl>
                                      </p:cBhvr>
                                    </p:animEffect>
                                    <p:set>
                                      <p:cBhvr>
                                        <p:cTn id="16" fill="hold">
                                          <p:stCondLst>
                                            <p:cond delay="299"/>
                                          </p:stCondLst>
                                        </p:cTn>
                                        <p:tgtEl>
                                          <p:spTgt spid="356"/>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ID="9" grpId="4" fill="hold">
                                  <p:stCondLst>
                                    <p:cond delay="0"/>
                                  </p:stCondLst>
                                  <p:iterate type="el" backwards="0">
                                    <p:tmAbs val="0"/>
                                  </p:iterate>
                                  <p:childTnLst>
                                    <p:set>
                                      <p:cBhvr>
                                        <p:cTn id="20" fill="hold"/>
                                        <p:tgtEl>
                                          <p:spTgt spid="370"/>
                                        </p:tgtEl>
                                        <p:attrNameLst>
                                          <p:attrName>style.visibility</p:attrName>
                                        </p:attrNameLst>
                                      </p:cBhvr>
                                      <p:to>
                                        <p:strVal val="visible"/>
                                      </p:to>
                                    </p:set>
                                    <p:animEffect filter="dissolve" transition="in">
                                      <p:cBhvr>
                                        <p:cTn id="21" dur="300"/>
                                        <p:tgtEl>
                                          <p:spTgt spid="370"/>
                                        </p:tgtEl>
                                      </p:cBhvr>
                                    </p:animEffect>
                                  </p:childTnLst>
                                </p:cTn>
                              </p:par>
                            </p:childTnLst>
                          </p:cTn>
                        </p:par>
                      </p:childTnLst>
                    </p:cTn>
                  </p:par>
                  <p:par>
                    <p:cTn id="22" fill="hold">
                      <p:stCondLst>
                        <p:cond delay="indefinite"/>
                      </p:stCondLst>
                      <p:childTnLst>
                        <p:par>
                          <p:cTn id="23" fill="hold">
                            <p:stCondLst>
                              <p:cond delay="0"/>
                            </p:stCondLst>
                            <p:childTnLst>
                              <p:par>
                                <p:cTn id="24" presetClass="exit" nodeType="clickEffect" presetID="9" grpId="5" fill="hold">
                                  <p:stCondLst>
                                    <p:cond delay="0"/>
                                  </p:stCondLst>
                                  <p:iterate type="el" backwards="0">
                                    <p:tmAbs val="0"/>
                                  </p:iterate>
                                  <p:childTnLst>
                                    <p:animEffect filter="dissolve" transition="out">
                                      <p:cBhvr>
                                        <p:cTn id="25" dur="300" fill="hold"/>
                                        <p:tgtEl>
                                          <p:spTgt spid="370"/>
                                        </p:tgtEl>
                                      </p:cBhvr>
                                    </p:animEffect>
                                    <p:set>
                                      <p:cBhvr>
                                        <p:cTn id="26" fill="hold">
                                          <p:stCondLst>
                                            <p:cond delay="299"/>
                                          </p:stCondLst>
                                        </p:cTn>
                                        <p:tgtEl>
                                          <p:spTgt spid="370"/>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56" grpId="2"/>
      <p:bldP build="whole" bldLvl="1" animBg="1" rev="0" advAuto="0" spid="346" grpId="1"/>
      <p:bldP build="whole" bldLvl="1" animBg="1" rev="0" advAuto="0" spid="356" grpId="3"/>
      <p:bldP build="whole" bldLvl="1" animBg="1" rev="0" advAuto="0" spid="370" grpId="4"/>
      <p:bldP build="whole" bldLvl="1" animBg="1" rev="0" advAuto="0" spid="370" grpId="5"/>
    </p:bldLst>
  </p:timing>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aphicFrame>
        <p:nvGraphicFramePr>
          <p:cNvPr id="374" name="Table"/>
          <p:cNvGraphicFramePr/>
          <p:nvPr/>
        </p:nvGraphicFramePr>
        <p:xfrm>
          <a:off x="30470" y="12972150"/>
          <a:ext cx="24376489" cy="723901"/>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8125496"/>
                <a:gridCol w="8125496"/>
                <a:gridCol w="8125496"/>
              </a:tblGrid>
              <a:tr h="723900">
                <a:tc>
                  <a:txBody>
                    <a:bodyPr/>
                    <a:lstStyle/>
                    <a:p>
                      <a:pPr defTabSz="914400">
                        <a:defRPr sz="1800">
                          <a:solidFill>
                            <a:srgbClr val="000000"/>
                          </a:solidFill>
                        </a:defRPr>
                      </a:pPr>
                      <a:r>
                        <a:rPr b="1" sz="3400">
                          <a:solidFill>
                            <a:srgbClr val="FFFFFF"/>
                          </a:solidFill>
                          <a:latin typeface="SchotisText Regular 2"/>
                          <a:ea typeface="SchotisText Regular 2"/>
                          <a:cs typeface="SchotisText Regular 2"/>
                          <a:sym typeface="SchotisText Regular 2"/>
                        </a:rPr>
                        <a:t>Heating and TC circulation</a:t>
                      </a:r>
                    </a:p>
                  </a:txBody>
                  <a:tcPr marL="50800" marR="50800" marT="50800" marB="50800" anchor="ctr" anchorCtr="0" horzOverflow="overflow">
                    <a:lnL w="12700">
                      <a:miter lim="400000"/>
                    </a:lnL>
                    <a:lnR w="12700">
                      <a:miter lim="400000"/>
                    </a:lnR>
                    <a:lnT w="12700">
                      <a:miter lim="400000"/>
                    </a:lnT>
                    <a:lnB w="12700">
                      <a:miter lim="400000"/>
                    </a:lnB>
                    <a:solidFill>
                      <a:srgbClr val="6C6C6C"/>
                    </a:solidFill>
                  </a:tcPr>
                </a:tc>
                <a:tc>
                  <a:txBody>
                    <a:bodyPr/>
                    <a:lstStyle/>
                    <a:p>
                      <a:pPr defTabSz="914400">
                        <a:defRPr sz="1800">
                          <a:solidFill>
                            <a:srgbClr val="000000"/>
                          </a:solidFill>
                        </a:defRPr>
                      </a:pPr>
                      <a:r>
                        <a:rPr sz="3400">
                          <a:solidFill>
                            <a:srgbClr val="D5D5D5"/>
                          </a:solidFill>
                          <a:latin typeface="SchotisText Regular 2"/>
                          <a:ea typeface="SchotisText Regular 2"/>
                          <a:cs typeface="SchotisText Regular 2"/>
                          <a:sym typeface="SchotisText Regular 2"/>
                        </a:rPr>
                        <a:t>Sawyer-Eliassen Equation</a:t>
                      </a:r>
                    </a:p>
                  </a:txBody>
                  <a:tcPr marL="50800" marR="50800" marT="50800" marB="50800" anchor="ctr" anchorCtr="0" horzOverflow="overflow">
                    <a:lnL w="12700">
                      <a:miter lim="400000"/>
                    </a:lnL>
                    <a:lnR w="12700">
                      <a:miter lim="400000"/>
                    </a:lnR>
                    <a:lnT w="12700">
                      <a:miter lim="400000"/>
                    </a:lnT>
                    <a:lnB w="12700">
                      <a:miter lim="400000"/>
                    </a:lnB>
                    <a:solidFill>
                      <a:srgbClr val="6C6C6C"/>
                    </a:solidFill>
                  </a:tcPr>
                </a:tc>
                <a:tc>
                  <a:txBody>
                    <a:bodyPr/>
                    <a:lstStyle/>
                    <a:p>
                      <a:pPr defTabSz="914400">
                        <a:defRPr sz="1800">
                          <a:solidFill>
                            <a:srgbClr val="000000"/>
                          </a:solidFill>
                        </a:defRPr>
                      </a:pPr>
                      <a:r>
                        <a:rPr sz="3400">
                          <a:solidFill>
                            <a:srgbClr val="D5D5D5"/>
                          </a:solidFill>
                          <a:latin typeface="SchotisText Regular 2"/>
                          <a:ea typeface="SchotisText Regular 2"/>
                          <a:cs typeface="SchotisText Regular 2"/>
                          <a:sym typeface="SchotisText Regular 2"/>
                        </a:rPr>
                        <a:t>Current tools</a:t>
                      </a:r>
                    </a:p>
                  </a:txBody>
                  <a:tcPr marL="50800" marR="50800" marT="50800" marB="50800" anchor="ctr" anchorCtr="0" horzOverflow="overflow">
                    <a:lnL w="12700">
                      <a:miter lim="400000"/>
                    </a:lnL>
                    <a:lnR w="12700">
                      <a:miter lim="400000"/>
                    </a:lnR>
                    <a:lnT w="12700">
                      <a:miter lim="400000"/>
                    </a:lnT>
                    <a:lnB w="12700">
                      <a:miter lim="400000"/>
                    </a:lnB>
                    <a:solidFill>
                      <a:srgbClr val="6C6C6C"/>
                    </a:solidFill>
                  </a:tcPr>
                </a:tc>
              </a:tr>
            </a:tbl>
          </a:graphicData>
        </a:graphic>
      </p:graphicFrame>
      <p:sp>
        <p:nvSpPr>
          <p:cNvPr id="375" name="2"/>
          <p:cNvSpPr txBox="1"/>
          <p:nvPr/>
        </p:nvSpPr>
        <p:spPr>
          <a:xfrm>
            <a:off x="221659" y="12354357"/>
            <a:ext cx="343619" cy="5461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just">
              <a:defRPr b="0">
                <a:latin typeface="DIN Alternate"/>
                <a:ea typeface="DIN Alternate"/>
                <a:cs typeface="DIN Alternate"/>
                <a:sym typeface="DIN Alternate"/>
              </a:defRPr>
            </a:lvl1pPr>
          </a:lstStyle>
          <a:p>
            <a:pPr/>
            <a:r>
              <a:t>2</a:t>
            </a:r>
          </a:p>
        </p:txBody>
      </p:sp>
      <p:graphicFrame>
        <p:nvGraphicFramePr>
          <p:cNvPr id="376" name="Table"/>
          <p:cNvGraphicFramePr/>
          <p:nvPr/>
        </p:nvGraphicFramePr>
        <p:xfrm>
          <a:off x="3755" y="-22255"/>
          <a:ext cx="24376490" cy="723901"/>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8125496"/>
                <a:gridCol w="8125496"/>
                <a:gridCol w="8125496"/>
              </a:tblGrid>
              <a:tr h="723900">
                <a:tc>
                  <a:txBody>
                    <a:bodyPr/>
                    <a:lstStyle/>
                    <a:p>
                      <a:pPr defTabSz="914400">
                        <a:defRPr sz="1800">
                          <a:solidFill>
                            <a:srgbClr val="000000"/>
                          </a:solidFill>
                        </a:defRPr>
                      </a:pPr>
                      <a:r>
                        <a:rPr b="1" sz="3200">
                          <a:solidFill>
                            <a:srgbClr val="FFFFFF"/>
                          </a:solidFill>
                          <a:latin typeface="SchotisText Regular 2"/>
                          <a:ea typeface="SchotisText Regular 2"/>
                          <a:cs typeface="SchotisText Regular 2"/>
                          <a:sym typeface="SchotisText Regular 2"/>
                        </a:rPr>
                        <a:t>Motivation</a:t>
                      </a:r>
                    </a:p>
                  </a:txBody>
                  <a:tcPr marL="50800" marR="50800" marT="50800" marB="50800" anchor="ctr" anchorCtr="0" horzOverflow="overflow">
                    <a:lnL w="12700">
                      <a:miter lim="400000"/>
                    </a:lnL>
                    <a:lnR w="12700">
                      <a:miter lim="400000"/>
                    </a:lnR>
                    <a:lnT w="12700">
                      <a:miter lim="400000"/>
                    </a:lnT>
                    <a:lnB w="12700">
                      <a:miter lim="400000"/>
                    </a:lnB>
                    <a:solidFill>
                      <a:srgbClr val="6C6C6C"/>
                    </a:solidFill>
                  </a:tcPr>
                </a:tc>
                <a:tc>
                  <a:txBody>
                    <a:bodyPr/>
                    <a:lstStyle/>
                    <a:p>
                      <a:pPr defTabSz="914400">
                        <a:defRPr sz="1800">
                          <a:solidFill>
                            <a:srgbClr val="000000"/>
                          </a:solidFill>
                        </a:defRPr>
                      </a:pPr>
                      <a:r>
                        <a:rPr sz="3200">
                          <a:solidFill>
                            <a:srgbClr val="D5D5D5"/>
                          </a:solidFill>
                          <a:latin typeface="SchotisText Regular 2"/>
                          <a:ea typeface="SchotisText Regular 2"/>
                          <a:cs typeface="SchotisText Regular 2"/>
                          <a:sym typeface="SchotisText Regular 2"/>
                        </a:rPr>
                        <a:t>Our approach</a:t>
                      </a:r>
                    </a:p>
                  </a:txBody>
                  <a:tcPr marL="50800" marR="50800" marT="50800" marB="50800" anchor="ctr" anchorCtr="0" horzOverflow="overflow">
                    <a:lnL w="12700">
                      <a:miter lim="400000"/>
                    </a:lnL>
                    <a:lnR w="12700">
                      <a:miter lim="400000"/>
                    </a:lnR>
                    <a:lnT w="12700">
                      <a:miter lim="400000"/>
                    </a:lnT>
                    <a:lnB w="12700">
                      <a:miter lim="400000"/>
                    </a:lnB>
                    <a:solidFill>
                      <a:srgbClr val="6C6C6C"/>
                    </a:solidFill>
                  </a:tcPr>
                </a:tc>
                <a:tc>
                  <a:txBody>
                    <a:bodyPr/>
                    <a:lstStyle/>
                    <a:p>
                      <a:pPr defTabSz="914400">
                        <a:defRPr sz="1800">
                          <a:solidFill>
                            <a:srgbClr val="000000"/>
                          </a:solidFill>
                        </a:defRPr>
                      </a:pPr>
                      <a:r>
                        <a:rPr sz="3200">
                          <a:solidFill>
                            <a:srgbClr val="D5D5D5"/>
                          </a:solidFill>
                          <a:latin typeface="SchotisText Regular 2"/>
                          <a:ea typeface="SchotisText Regular 2"/>
                          <a:cs typeface="SchotisText Regular 2"/>
                          <a:sym typeface="SchotisText Regular 2"/>
                        </a:rPr>
                        <a:t>Findings</a:t>
                      </a:r>
                    </a:p>
                  </a:txBody>
                  <a:tcPr marL="50800" marR="50800" marT="50800" marB="50800" anchor="ctr" anchorCtr="0" horzOverflow="overflow">
                    <a:lnL w="12700">
                      <a:miter lim="400000"/>
                    </a:lnL>
                    <a:lnR w="12700">
                      <a:miter lim="400000"/>
                    </a:lnR>
                    <a:lnT w="12700">
                      <a:miter lim="400000"/>
                    </a:lnT>
                    <a:lnB w="12700">
                      <a:miter lim="400000"/>
                    </a:lnB>
                    <a:solidFill>
                      <a:srgbClr val="6C6C6C"/>
                    </a:solidFill>
                  </a:tcPr>
                </a:tc>
              </a:tr>
            </a:tbl>
          </a:graphicData>
        </a:graphic>
      </p:graphicFrame>
      <p:sp>
        <p:nvSpPr>
          <p:cNvPr id="377" name="LW radiation drives secondary circulation, helps intensify tropical cyclones"/>
          <p:cNvSpPr txBox="1"/>
          <p:nvPr>
            <p:ph type="ctrTitle"/>
          </p:nvPr>
        </p:nvSpPr>
        <p:spPr>
          <a:xfrm>
            <a:off x="751160" y="835143"/>
            <a:ext cx="22387809" cy="1007778"/>
          </a:xfrm>
          <a:prstGeom prst="rect">
            <a:avLst/>
          </a:prstGeom>
        </p:spPr>
        <p:txBody>
          <a:bodyPr anchor="ctr"/>
          <a:lstStyle>
            <a:lvl1pPr algn="l">
              <a:defRPr sz="4500">
                <a:latin typeface="SchotisText Medium2"/>
                <a:ea typeface="SchotisText Medium2"/>
                <a:cs typeface="SchotisText Medium2"/>
                <a:sym typeface="SchotisText Medium2"/>
              </a:defRPr>
            </a:lvl1pPr>
          </a:lstStyle>
          <a:p>
            <a:pPr/>
            <a:r>
              <a:t>LW radiation drives secondary circulation, helps intensify tropical cyclones</a:t>
            </a:r>
          </a:p>
        </p:txBody>
      </p:sp>
      <p:grpSp>
        <p:nvGrpSpPr>
          <p:cNvPr id="771" name="Group"/>
          <p:cNvGrpSpPr/>
          <p:nvPr/>
        </p:nvGrpSpPr>
        <p:grpSpPr>
          <a:xfrm>
            <a:off x="2010824" y="2968230"/>
            <a:ext cx="20876218" cy="8962874"/>
            <a:chOff x="0" y="0"/>
            <a:chExt cx="20876216" cy="8962873"/>
          </a:xfrm>
        </p:grpSpPr>
        <p:sp>
          <p:nvSpPr>
            <p:cNvPr id="378" name="Equation"/>
            <p:cNvSpPr txBox="1"/>
            <p:nvPr/>
          </p:nvSpPr>
          <p:spPr>
            <a:xfrm>
              <a:off x="11651788" y="8366354"/>
              <a:ext cx="822151" cy="596520"/>
            </a:xfrm>
            <a:prstGeom prst="rect">
              <a:avLst/>
            </a:prstGeom>
            <a:noFill/>
            <a:ln w="12700" cap="flat">
              <a:noFill/>
              <a:miter lim="400000"/>
            </a:ln>
            <a:effectLst/>
          </p:spPr>
          <p:txBody>
            <a:bodyPr wrap="none" lIns="0" tIns="0" rIns="0" bIns="0">
              <a:spAutoFit/>
            </a:bodyPr>
            <a:lstStyle/>
            <a:p>
              <a:pPr algn="l" defTabSz="914400" latinLnBrk="1">
                <a:defRPr b="0" sz="1800">
                  <a:solidFill>
                    <a:srgbClr val="000000"/>
                  </a:solidFill>
                </a:defRPr>
              </a:pPr>
              <a14:m>
                <m:oMathPara>
                  <m:oMathParaPr>
                    <m:jc m:val="centerGroup"/>
                  </m:oMathParaPr>
                  <m:oMath>
                    <m:f>
                      <m:fPr>
                        <m:ctrlPr>
                          <a:rPr xmlns:a="http://schemas.openxmlformats.org/drawingml/2006/main" sz="2200" i="1">
                            <a:solidFill>
                              <a:srgbClr val="000000"/>
                            </a:solidFill>
                            <a:latin typeface="Cambria Math" panose="02040503050406030204" pitchFamily="18" charset="0"/>
                          </a:rPr>
                        </m:ctrlPr>
                        <m:type m:val="bar"/>
                      </m:fPr>
                      <m:num>
                        <m:r>
                          <m:rPr>
                            <m:sty m:val="p"/>
                          </m:rPr>
                          <a:rPr xmlns:a="http://schemas.openxmlformats.org/drawingml/2006/main" sz="2200" i="1">
                            <a:solidFill>
                              <a:srgbClr val="000000"/>
                            </a:solidFill>
                            <a:latin typeface="Cambria Math" panose="02040503050406030204" pitchFamily="18" charset="0"/>
                          </a:rPr>
                          <m:t>∂</m:t>
                        </m:r>
                        <m:r>
                          <a:rPr xmlns:a="http://schemas.openxmlformats.org/drawingml/2006/main" sz="2200" i="1">
                            <a:solidFill>
                              <a:srgbClr val="000000"/>
                            </a:solidFill>
                            <a:latin typeface="Cambria Math" panose="02040503050406030204" pitchFamily="18" charset="0"/>
                          </a:rPr>
                          <m:t>ρ</m:t>
                        </m:r>
                      </m:num>
                      <m:den>
                        <m:r>
                          <m:rPr>
                            <m:sty m:val="p"/>
                          </m:rPr>
                          <a:rPr xmlns:a="http://schemas.openxmlformats.org/drawingml/2006/main" sz="2200" i="1">
                            <a:solidFill>
                              <a:srgbClr val="000000"/>
                            </a:solidFill>
                            <a:latin typeface="Cambria Math" panose="02040503050406030204" pitchFamily="18" charset="0"/>
                          </a:rPr>
                          <m:t>∂</m:t>
                        </m:r>
                        <m:r>
                          <a:rPr xmlns:a="http://schemas.openxmlformats.org/drawingml/2006/main" sz="2200" i="1">
                            <a:solidFill>
                              <a:srgbClr val="000000"/>
                            </a:solidFill>
                            <a:latin typeface="Cambria Math" panose="02040503050406030204" pitchFamily="18" charset="0"/>
                          </a:rPr>
                          <m:t>x</m:t>
                        </m:r>
                      </m:den>
                    </m:f>
                    <m:r>
                      <a:rPr xmlns:a="http://schemas.openxmlformats.org/drawingml/2006/main" sz="2200" i="1">
                        <a:solidFill>
                          <a:srgbClr val="000000"/>
                        </a:solidFill>
                        <a:latin typeface="Cambria Math" panose="02040503050406030204" pitchFamily="18" charset="0"/>
                      </a:rPr>
                      <m:t>∼</m:t>
                    </m:r>
                    <m:r>
                      <a:rPr xmlns:a="http://schemas.openxmlformats.org/drawingml/2006/main" sz="2200" i="1">
                        <a:solidFill>
                          <a:srgbClr val="000000"/>
                        </a:solidFill>
                        <a:latin typeface="Cambria Math" panose="02040503050406030204" pitchFamily="18" charset="0"/>
                      </a:rPr>
                      <m:t>0</m:t>
                    </m:r>
                  </m:oMath>
                </m:oMathPara>
              </a14:m>
              <a:endParaRPr sz="2200"/>
            </a:p>
          </p:txBody>
        </p:sp>
        <p:sp>
          <p:nvSpPr>
            <p:cNvPr id="379" name="Line"/>
            <p:cNvSpPr/>
            <p:nvPr/>
          </p:nvSpPr>
          <p:spPr>
            <a:xfrm flipV="1">
              <a:off x="8321292" y="6309145"/>
              <a:ext cx="37430" cy="122424"/>
            </a:xfrm>
            <a:prstGeom prst="line">
              <a:avLst/>
            </a:prstGeom>
            <a:noFill/>
            <a:ln w="25400" cap="flat">
              <a:solidFill>
                <a:srgbClr val="929292"/>
              </a:solidFill>
              <a:prstDash val="solid"/>
              <a:miter lim="400000"/>
            </a:ln>
            <a:effectLst/>
          </p:spPr>
          <p:txBody>
            <a:bodyPr wrap="square" lIns="0" tIns="0" rIns="0" bIns="0" numCol="1" anchor="ctr">
              <a:noAutofit/>
            </a:bodyPr>
            <a:lstStyle/>
            <a:p>
              <a:pPr>
                <a:defRPr b="0" sz="3200">
                  <a:latin typeface="+mn-lt"/>
                  <a:ea typeface="+mn-ea"/>
                  <a:cs typeface="+mn-cs"/>
                  <a:sym typeface="Helvetica Neue Medium"/>
                </a:defRPr>
              </a:pPr>
            </a:p>
          </p:txBody>
        </p:sp>
        <p:sp>
          <p:nvSpPr>
            <p:cNvPr id="380" name="Line"/>
            <p:cNvSpPr/>
            <p:nvPr/>
          </p:nvSpPr>
          <p:spPr>
            <a:xfrm flipV="1">
              <a:off x="8321292" y="6309145"/>
              <a:ext cx="37430" cy="122424"/>
            </a:xfrm>
            <a:prstGeom prst="line">
              <a:avLst/>
            </a:prstGeom>
            <a:noFill/>
            <a:ln w="25400" cap="flat">
              <a:solidFill>
                <a:srgbClr val="929292"/>
              </a:solidFill>
              <a:prstDash val="solid"/>
              <a:miter lim="400000"/>
            </a:ln>
            <a:effectLst/>
          </p:spPr>
          <p:txBody>
            <a:bodyPr wrap="square" lIns="0" tIns="0" rIns="0" bIns="0" numCol="1" anchor="ctr">
              <a:noAutofit/>
            </a:bodyPr>
            <a:lstStyle/>
            <a:p>
              <a:pPr>
                <a:defRPr b="0" sz="3200">
                  <a:latin typeface="+mn-lt"/>
                  <a:ea typeface="+mn-ea"/>
                  <a:cs typeface="+mn-cs"/>
                  <a:sym typeface="Helvetica Neue Medium"/>
                </a:defRPr>
              </a:pPr>
            </a:p>
          </p:txBody>
        </p:sp>
        <p:sp>
          <p:nvSpPr>
            <p:cNvPr id="381" name="Line"/>
            <p:cNvSpPr/>
            <p:nvPr/>
          </p:nvSpPr>
          <p:spPr>
            <a:xfrm flipV="1">
              <a:off x="8606693" y="6419933"/>
              <a:ext cx="37430" cy="122424"/>
            </a:xfrm>
            <a:prstGeom prst="line">
              <a:avLst/>
            </a:prstGeom>
            <a:noFill/>
            <a:ln w="25400" cap="flat">
              <a:solidFill>
                <a:srgbClr val="929292"/>
              </a:solidFill>
              <a:prstDash val="solid"/>
              <a:miter lim="400000"/>
            </a:ln>
            <a:effectLst/>
          </p:spPr>
          <p:txBody>
            <a:bodyPr wrap="square" lIns="0" tIns="0" rIns="0" bIns="0" numCol="1" anchor="ctr">
              <a:noAutofit/>
            </a:bodyPr>
            <a:lstStyle/>
            <a:p>
              <a:pPr>
                <a:defRPr b="0" sz="3200">
                  <a:latin typeface="+mn-lt"/>
                  <a:ea typeface="+mn-ea"/>
                  <a:cs typeface="+mn-cs"/>
                  <a:sym typeface="Helvetica Neue Medium"/>
                </a:defRPr>
              </a:pPr>
            </a:p>
          </p:txBody>
        </p:sp>
        <p:sp>
          <p:nvSpPr>
            <p:cNvPr id="382" name="Line"/>
            <p:cNvSpPr/>
            <p:nvPr/>
          </p:nvSpPr>
          <p:spPr>
            <a:xfrm flipV="1">
              <a:off x="8742141" y="6514044"/>
              <a:ext cx="37429" cy="122424"/>
            </a:xfrm>
            <a:prstGeom prst="line">
              <a:avLst/>
            </a:prstGeom>
            <a:noFill/>
            <a:ln w="25400" cap="flat">
              <a:solidFill>
                <a:srgbClr val="929292"/>
              </a:solidFill>
              <a:prstDash val="solid"/>
              <a:miter lim="400000"/>
            </a:ln>
            <a:effectLst/>
          </p:spPr>
          <p:txBody>
            <a:bodyPr wrap="square" lIns="0" tIns="0" rIns="0" bIns="0" numCol="1" anchor="ctr">
              <a:noAutofit/>
            </a:bodyPr>
            <a:lstStyle/>
            <a:p>
              <a:pPr>
                <a:defRPr b="0" sz="3200">
                  <a:latin typeface="+mn-lt"/>
                  <a:ea typeface="+mn-ea"/>
                  <a:cs typeface="+mn-cs"/>
                  <a:sym typeface="Helvetica Neue Medium"/>
                </a:defRPr>
              </a:pPr>
            </a:p>
          </p:txBody>
        </p:sp>
        <p:sp>
          <p:nvSpPr>
            <p:cNvPr id="383" name="Line"/>
            <p:cNvSpPr/>
            <p:nvPr/>
          </p:nvSpPr>
          <p:spPr>
            <a:xfrm flipV="1">
              <a:off x="8473092" y="6419933"/>
              <a:ext cx="37430" cy="122424"/>
            </a:xfrm>
            <a:prstGeom prst="line">
              <a:avLst/>
            </a:prstGeom>
            <a:noFill/>
            <a:ln w="25400" cap="flat">
              <a:solidFill>
                <a:srgbClr val="929292"/>
              </a:solidFill>
              <a:prstDash val="solid"/>
              <a:miter lim="400000"/>
            </a:ln>
            <a:effectLst/>
          </p:spPr>
          <p:txBody>
            <a:bodyPr wrap="square" lIns="0" tIns="0" rIns="0" bIns="0" numCol="1" anchor="ctr">
              <a:noAutofit/>
            </a:bodyPr>
            <a:lstStyle/>
            <a:p>
              <a:pPr>
                <a:defRPr b="0" sz="3200">
                  <a:latin typeface="+mn-lt"/>
                  <a:ea typeface="+mn-ea"/>
                  <a:cs typeface="+mn-cs"/>
                  <a:sym typeface="Helvetica Neue Medium"/>
                </a:defRPr>
              </a:pPr>
            </a:p>
          </p:txBody>
        </p:sp>
        <p:sp>
          <p:nvSpPr>
            <p:cNvPr id="384" name="Line"/>
            <p:cNvSpPr/>
            <p:nvPr/>
          </p:nvSpPr>
          <p:spPr>
            <a:xfrm flipV="1">
              <a:off x="8928199" y="6514044"/>
              <a:ext cx="37430" cy="122424"/>
            </a:xfrm>
            <a:prstGeom prst="line">
              <a:avLst/>
            </a:prstGeom>
            <a:noFill/>
            <a:ln w="25400" cap="flat">
              <a:solidFill>
                <a:srgbClr val="929292"/>
              </a:solidFill>
              <a:prstDash val="solid"/>
              <a:miter lim="400000"/>
            </a:ln>
            <a:effectLst/>
          </p:spPr>
          <p:txBody>
            <a:bodyPr wrap="square" lIns="0" tIns="0" rIns="0" bIns="0" numCol="1" anchor="ctr">
              <a:noAutofit/>
            </a:bodyPr>
            <a:lstStyle/>
            <a:p>
              <a:pPr>
                <a:defRPr b="0" sz="3200">
                  <a:latin typeface="+mn-lt"/>
                  <a:ea typeface="+mn-ea"/>
                  <a:cs typeface="+mn-cs"/>
                  <a:sym typeface="Helvetica Neue Medium"/>
                </a:defRPr>
              </a:pPr>
            </a:p>
          </p:txBody>
        </p:sp>
        <p:sp>
          <p:nvSpPr>
            <p:cNvPr id="385" name="Shape"/>
            <p:cNvSpPr/>
            <p:nvPr/>
          </p:nvSpPr>
          <p:spPr>
            <a:xfrm>
              <a:off x="542596" y="0"/>
              <a:ext cx="9254074" cy="6562039"/>
            </a:xfrm>
            <a:custGeom>
              <a:avLst/>
              <a:gdLst/>
              <a:ahLst/>
              <a:cxnLst>
                <a:cxn ang="0">
                  <a:pos x="wd2" y="hd2"/>
                </a:cxn>
                <a:cxn ang="5400000">
                  <a:pos x="wd2" y="hd2"/>
                </a:cxn>
                <a:cxn ang="10800000">
                  <a:pos x="wd2" y="hd2"/>
                </a:cxn>
                <a:cxn ang="16200000">
                  <a:pos x="wd2" y="hd2"/>
                </a:cxn>
              </a:cxnLst>
              <a:rect l="0" t="0" r="r" b="b"/>
              <a:pathLst>
                <a:path w="21462" h="20939" fill="norm" stroke="1" extrusionOk="0">
                  <a:moveTo>
                    <a:pt x="5662" y="10012"/>
                  </a:moveTo>
                  <a:cubicBezTo>
                    <a:pt x="6523" y="10296"/>
                    <a:pt x="7251" y="11063"/>
                    <a:pt x="8047" y="11601"/>
                  </a:cubicBezTo>
                  <a:cubicBezTo>
                    <a:pt x="8754" y="12080"/>
                    <a:pt x="9513" y="12376"/>
                    <a:pt x="10254" y="12742"/>
                  </a:cubicBezTo>
                  <a:cubicBezTo>
                    <a:pt x="11200" y="13208"/>
                    <a:pt x="12119" y="13787"/>
                    <a:pt x="13070" y="14245"/>
                  </a:cubicBezTo>
                  <a:cubicBezTo>
                    <a:pt x="14104" y="14742"/>
                    <a:pt x="15211" y="15131"/>
                    <a:pt x="15957" y="16242"/>
                  </a:cubicBezTo>
                  <a:cubicBezTo>
                    <a:pt x="16393" y="16892"/>
                    <a:pt x="16648" y="17724"/>
                    <a:pt x="17021" y="18443"/>
                  </a:cubicBezTo>
                  <a:cubicBezTo>
                    <a:pt x="17246" y="18877"/>
                    <a:pt x="17511" y="19267"/>
                    <a:pt x="17798" y="19626"/>
                  </a:cubicBezTo>
                  <a:cubicBezTo>
                    <a:pt x="18675" y="20725"/>
                    <a:pt x="19871" y="21422"/>
                    <a:pt x="20780" y="20535"/>
                  </a:cubicBezTo>
                  <a:cubicBezTo>
                    <a:pt x="21337" y="19992"/>
                    <a:pt x="21533" y="19010"/>
                    <a:pt x="21440" y="18068"/>
                  </a:cubicBezTo>
                  <a:cubicBezTo>
                    <a:pt x="21358" y="17240"/>
                    <a:pt x="21071" y="16490"/>
                    <a:pt x="20809" y="15737"/>
                  </a:cubicBezTo>
                  <a:cubicBezTo>
                    <a:pt x="20541" y="14968"/>
                    <a:pt x="20297" y="14184"/>
                    <a:pt x="20036" y="13411"/>
                  </a:cubicBezTo>
                  <a:cubicBezTo>
                    <a:pt x="19733" y="12513"/>
                    <a:pt x="19405" y="11618"/>
                    <a:pt x="19297" y="10637"/>
                  </a:cubicBezTo>
                  <a:cubicBezTo>
                    <a:pt x="19192" y="9682"/>
                    <a:pt x="19308" y="8714"/>
                    <a:pt x="19309" y="7750"/>
                  </a:cubicBezTo>
                  <a:cubicBezTo>
                    <a:pt x="19310" y="6208"/>
                    <a:pt x="19021" y="4705"/>
                    <a:pt x="18643" y="3256"/>
                  </a:cubicBezTo>
                  <a:cubicBezTo>
                    <a:pt x="18187" y="1506"/>
                    <a:pt x="17368" y="-178"/>
                    <a:pt x="16129" y="15"/>
                  </a:cubicBezTo>
                  <a:cubicBezTo>
                    <a:pt x="15450" y="121"/>
                    <a:pt x="14947" y="861"/>
                    <a:pt x="14348" y="1311"/>
                  </a:cubicBezTo>
                  <a:cubicBezTo>
                    <a:pt x="13638" y="1844"/>
                    <a:pt x="12801" y="1959"/>
                    <a:pt x="12029" y="1627"/>
                  </a:cubicBezTo>
                  <a:cubicBezTo>
                    <a:pt x="9956" y="1279"/>
                    <a:pt x="7858" y="1410"/>
                    <a:pt x="5814" y="2015"/>
                  </a:cubicBezTo>
                  <a:cubicBezTo>
                    <a:pt x="4426" y="2427"/>
                    <a:pt x="3075" y="3054"/>
                    <a:pt x="1761" y="3815"/>
                  </a:cubicBezTo>
                  <a:cubicBezTo>
                    <a:pt x="1087" y="4205"/>
                    <a:pt x="391" y="4687"/>
                    <a:pt x="109" y="5638"/>
                  </a:cubicBezTo>
                  <a:cubicBezTo>
                    <a:pt x="-67" y="6233"/>
                    <a:pt x="-34" y="6920"/>
                    <a:pt x="245" y="7425"/>
                  </a:cubicBezTo>
                  <a:cubicBezTo>
                    <a:pt x="752" y="8341"/>
                    <a:pt x="1688" y="8149"/>
                    <a:pt x="2461" y="8465"/>
                  </a:cubicBezTo>
                  <a:cubicBezTo>
                    <a:pt x="3107" y="8730"/>
                    <a:pt x="3642" y="9381"/>
                    <a:pt x="4285" y="9662"/>
                  </a:cubicBezTo>
                  <a:cubicBezTo>
                    <a:pt x="4732" y="9857"/>
                    <a:pt x="5207" y="9863"/>
                    <a:pt x="5662" y="10012"/>
                  </a:cubicBezTo>
                  <a:close/>
                </a:path>
              </a:pathLst>
            </a:custGeom>
            <a:solidFill>
              <a:srgbClr val="FFFFFF"/>
            </a:solidFill>
            <a:ln w="12700" cap="flat">
              <a:noFill/>
              <a:miter lim="400000"/>
            </a:ln>
            <a:effectLst/>
          </p:spPr>
          <p:txBody>
            <a:bodyPr wrap="square" lIns="0" tIns="0" rIns="0" bIns="0" numCol="1" anchor="ctr">
              <a:noAutofit/>
            </a:bodyPr>
            <a:lstStyle/>
            <a:p>
              <a:pPr>
                <a:defRPr b="0" sz="3200">
                  <a:latin typeface="+mn-lt"/>
                  <a:ea typeface="+mn-ea"/>
                  <a:cs typeface="+mn-cs"/>
                  <a:sym typeface="Helvetica Neue Medium"/>
                </a:defRPr>
              </a:pPr>
            </a:p>
          </p:txBody>
        </p:sp>
        <p:sp>
          <p:nvSpPr>
            <p:cNvPr id="386" name="Snowflake"/>
            <p:cNvSpPr/>
            <p:nvPr/>
          </p:nvSpPr>
          <p:spPr>
            <a:xfrm>
              <a:off x="6652187" y="1444999"/>
              <a:ext cx="182900" cy="184053"/>
            </a:xfrm>
            <a:custGeom>
              <a:avLst/>
              <a:gdLst/>
              <a:ahLst/>
              <a:cxnLst>
                <a:cxn ang="0">
                  <a:pos x="wd2" y="hd2"/>
                </a:cxn>
                <a:cxn ang="5400000">
                  <a:pos x="wd2" y="hd2"/>
                </a:cxn>
                <a:cxn ang="10800000">
                  <a:pos x="wd2" y="hd2"/>
                </a:cxn>
                <a:cxn ang="16200000">
                  <a:pos x="wd2" y="hd2"/>
                </a:cxn>
              </a:cxnLst>
              <a:rect l="0" t="0" r="r" b="b"/>
              <a:pathLst>
                <a:path w="21469" h="21600" fill="norm" stroke="1" extrusionOk="0">
                  <a:moveTo>
                    <a:pt x="10737" y="0"/>
                  </a:moveTo>
                  <a:cubicBezTo>
                    <a:pt x="10407" y="0"/>
                    <a:pt x="10142" y="265"/>
                    <a:pt x="10142" y="594"/>
                  </a:cubicBezTo>
                  <a:lnTo>
                    <a:pt x="10142" y="3412"/>
                  </a:lnTo>
                  <a:lnTo>
                    <a:pt x="7334" y="616"/>
                  </a:lnTo>
                  <a:cubicBezTo>
                    <a:pt x="7102" y="384"/>
                    <a:pt x="6724" y="384"/>
                    <a:pt x="6492" y="616"/>
                  </a:cubicBezTo>
                  <a:cubicBezTo>
                    <a:pt x="6259" y="848"/>
                    <a:pt x="6259" y="1226"/>
                    <a:pt x="6492" y="1458"/>
                  </a:cubicBezTo>
                  <a:lnTo>
                    <a:pt x="10142" y="5093"/>
                  </a:lnTo>
                  <a:lnTo>
                    <a:pt x="10142" y="9801"/>
                  </a:lnTo>
                  <a:lnTo>
                    <a:pt x="6330" y="7592"/>
                  </a:lnTo>
                  <a:lnTo>
                    <a:pt x="5011" y="2614"/>
                  </a:lnTo>
                  <a:cubicBezTo>
                    <a:pt x="4925" y="2295"/>
                    <a:pt x="4601" y="2106"/>
                    <a:pt x="4282" y="2192"/>
                  </a:cubicBezTo>
                  <a:cubicBezTo>
                    <a:pt x="3964" y="2278"/>
                    <a:pt x="3774" y="2602"/>
                    <a:pt x="3860" y="2921"/>
                  </a:cubicBezTo>
                  <a:lnTo>
                    <a:pt x="4871" y="6755"/>
                  </a:lnTo>
                  <a:lnTo>
                    <a:pt x="2203" y="5206"/>
                  </a:lnTo>
                  <a:cubicBezTo>
                    <a:pt x="1917" y="5039"/>
                    <a:pt x="1555" y="5136"/>
                    <a:pt x="1388" y="5422"/>
                  </a:cubicBezTo>
                  <a:cubicBezTo>
                    <a:pt x="1220" y="5708"/>
                    <a:pt x="1317" y="6070"/>
                    <a:pt x="1604" y="6237"/>
                  </a:cubicBezTo>
                  <a:lnTo>
                    <a:pt x="4272" y="7781"/>
                  </a:lnTo>
                  <a:lnTo>
                    <a:pt x="442" y="8807"/>
                  </a:lnTo>
                  <a:cubicBezTo>
                    <a:pt x="124" y="8893"/>
                    <a:pt x="-66" y="9217"/>
                    <a:pt x="20" y="9536"/>
                  </a:cubicBezTo>
                  <a:cubicBezTo>
                    <a:pt x="91" y="9801"/>
                    <a:pt x="333" y="9980"/>
                    <a:pt x="593" y="9980"/>
                  </a:cubicBezTo>
                  <a:cubicBezTo>
                    <a:pt x="641" y="9980"/>
                    <a:pt x="696" y="9974"/>
                    <a:pt x="750" y="9958"/>
                  </a:cubicBezTo>
                  <a:lnTo>
                    <a:pt x="5724" y="8623"/>
                  </a:lnTo>
                  <a:lnTo>
                    <a:pt x="9477" y="10800"/>
                  </a:lnTo>
                  <a:lnTo>
                    <a:pt x="5724" y="12977"/>
                  </a:lnTo>
                  <a:lnTo>
                    <a:pt x="750" y="11642"/>
                  </a:lnTo>
                  <a:cubicBezTo>
                    <a:pt x="696" y="11626"/>
                    <a:pt x="647" y="11620"/>
                    <a:pt x="593" y="11620"/>
                  </a:cubicBezTo>
                  <a:cubicBezTo>
                    <a:pt x="328" y="11620"/>
                    <a:pt x="91" y="11794"/>
                    <a:pt x="20" y="12064"/>
                  </a:cubicBezTo>
                  <a:cubicBezTo>
                    <a:pt x="-66" y="12383"/>
                    <a:pt x="124" y="12707"/>
                    <a:pt x="442" y="12793"/>
                  </a:cubicBezTo>
                  <a:lnTo>
                    <a:pt x="4272" y="13819"/>
                  </a:lnTo>
                  <a:lnTo>
                    <a:pt x="1604" y="15363"/>
                  </a:lnTo>
                  <a:cubicBezTo>
                    <a:pt x="1317" y="15530"/>
                    <a:pt x="1220" y="15892"/>
                    <a:pt x="1388" y="16178"/>
                  </a:cubicBezTo>
                  <a:cubicBezTo>
                    <a:pt x="1555" y="16464"/>
                    <a:pt x="1917" y="16561"/>
                    <a:pt x="2203" y="16394"/>
                  </a:cubicBezTo>
                  <a:lnTo>
                    <a:pt x="4871" y="14845"/>
                  </a:lnTo>
                  <a:lnTo>
                    <a:pt x="3860" y="18679"/>
                  </a:lnTo>
                  <a:cubicBezTo>
                    <a:pt x="3774" y="18998"/>
                    <a:pt x="3969" y="19322"/>
                    <a:pt x="4282" y="19408"/>
                  </a:cubicBezTo>
                  <a:cubicBezTo>
                    <a:pt x="4601" y="19494"/>
                    <a:pt x="4925" y="19299"/>
                    <a:pt x="5011" y="18986"/>
                  </a:cubicBezTo>
                  <a:lnTo>
                    <a:pt x="6325" y="14008"/>
                  </a:lnTo>
                  <a:lnTo>
                    <a:pt x="10137" y="11799"/>
                  </a:lnTo>
                  <a:lnTo>
                    <a:pt x="10137" y="16507"/>
                  </a:lnTo>
                  <a:lnTo>
                    <a:pt x="6492" y="20142"/>
                  </a:lnTo>
                  <a:cubicBezTo>
                    <a:pt x="6259" y="20374"/>
                    <a:pt x="6259" y="20752"/>
                    <a:pt x="6492" y="20984"/>
                  </a:cubicBezTo>
                  <a:cubicBezTo>
                    <a:pt x="6724" y="21216"/>
                    <a:pt x="7102" y="21216"/>
                    <a:pt x="7334" y="20984"/>
                  </a:cubicBezTo>
                  <a:lnTo>
                    <a:pt x="10142" y="18188"/>
                  </a:lnTo>
                  <a:lnTo>
                    <a:pt x="10142" y="21006"/>
                  </a:lnTo>
                  <a:cubicBezTo>
                    <a:pt x="10142" y="21335"/>
                    <a:pt x="10407" y="21600"/>
                    <a:pt x="10737" y="21600"/>
                  </a:cubicBezTo>
                  <a:cubicBezTo>
                    <a:pt x="11066" y="21600"/>
                    <a:pt x="11331" y="21335"/>
                    <a:pt x="11331" y="21006"/>
                  </a:cubicBezTo>
                  <a:lnTo>
                    <a:pt x="11331" y="18188"/>
                  </a:lnTo>
                  <a:lnTo>
                    <a:pt x="14139" y="20984"/>
                  </a:lnTo>
                  <a:cubicBezTo>
                    <a:pt x="14371" y="21216"/>
                    <a:pt x="14749" y="21216"/>
                    <a:pt x="14981" y="20984"/>
                  </a:cubicBezTo>
                  <a:cubicBezTo>
                    <a:pt x="15214" y="20752"/>
                    <a:pt x="15214" y="20374"/>
                    <a:pt x="14981" y="20142"/>
                  </a:cubicBezTo>
                  <a:lnTo>
                    <a:pt x="11331" y="16507"/>
                  </a:lnTo>
                  <a:lnTo>
                    <a:pt x="11331" y="11799"/>
                  </a:lnTo>
                  <a:lnTo>
                    <a:pt x="15143" y="14008"/>
                  </a:lnTo>
                  <a:lnTo>
                    <a:pt x="16457" y="18986"/>
                  </a:lnTo>
                  <a:cubicBezTo>
                    <a:pt x="16543" y="19305"/>
                    <a:pt x="16867" y="19494"/>
                    <a:pt x="17186" y="19408"/>
                  </a:cubicBezTo>
                  <a:cubicBezTo>
                    <a:pt x="17504" y="19322"/>
                    <a:pt x="17692" y="18998"/>
                    <a:pt x="17606" y="18679"/>
                  </a:cubicBezTo>
                  <a:lnTo>
                    <a:pt x="16597" y="14845"/>
                  </a:lnTo>
                  <a:lnTo>
                    <a:pt x="19265" y="16394"/>
                  </a:lnTo>
                  <a:cubicBezTo>
                    <a:pt x="19551" y="16561"/>
                    <a:pt x="19913" y="16464"/>
                    <a:pt x="20080" y="16178"/>
                  </a:cubicBezTo>
                  <a:cubicBezTo>
                    <a:pt x="20248" y="15892"/>
                    <a:pt x="20151" y="15530"/>
                    <a:pt x="19864" y="15363"/>
                  </a:cubicBezTo>
                  <a:lnTo>
                    <a:pt x="17196" y="13819"/>
                  </a:lnTo>
                  <a:lnTo>
                    <a:pt x="21026" y="12793"/>
                  </a:lnTo>
                  <a:cubicBezTo>
                    <a:pt x="21344" y="12707"/>
                    <a:pt x="21534" y="12383"/>
                    <a:pt x="21448" y="12064"/>
                  </a:cubicBezTo>
                  <a:cubicBezTo>
                    <a:pt x="21377" y="11799"/>
                    <a:pt x="21133" y="11620"/>
                    <a:pt x="20874" y="11620"/>
                  </a:cubicBezTo>
                  <a:cubicBezTo>
                    <a:pt x="20825" y="11620"/>
                    <a:pt x="20772" y="11626"/>
                    <a:pt x="20718" y="11642"/>
                  </a:cubicBezTo>
                  <a:lnTo>
                    <a:pt x="15743" y="12977"/>
                  </a:lnTo>
                  <a:lnTo>
                    <a:pt x="11989" y="10800"/>
                  </a:lnTo>
                  <a:lnTo>
                    <a:pt x="15743" y="8623"/>
                  </a:lnTo>
                  <a:lnTo>
                    <a:pt x="20718" y="9958"/>
                  </a:lnTo>
                  <a:cubicBezTo>
                    <a:pt x="20772" y="9974"/>
                    <a:pt x="20820" y="9980"/>
                    <a:pt x="20874" y="9980"/>
                  </a:cubicBezTo>
                  <a:cubicBezTo>
                    <a:pt x="21138" y="9980"/>
                    <a:pt x="21377" y="9806"/>
                    <a:pt x="21448" y="9536"/>
                  </a:cubicBezTo>
                  <a:cubicBezTo>
                    <a:pt x="21534" y="9217"/>
                    <a:pt x="21344" y="8893"/>
                    <a:pt x="21026" y="8807"/>
                  </a:cubicBezTo>
                  <a:lnTo>
                    <a:pt x="17196" y="7781"/>
                  </a:lnTo>
                  <a:lnTo>
                    <a:pt x="19864" y="6237"/>
                  </a:lnTo>
                  <a:cubicBezTo>
                    <a:pt x="20151" y="6070"/>
                    <a:pt x="20248" y="5708"/>
                    <a:pt x="20080" y="5422"/>
                  </a:cubicBezTo>
                  <a:cubicBezTo>
                    <a:pt x="19913" y="5136"/>
                    <a:pt x="19551" y="5039"/>
                    <a:pt x="19265" y="5206"/>
                  </a:cubicBezTo>
                  <a:lnTo>
                    <a:pt x="16602" y="6750"/>
                  </a:lnTo>
                  <a:lnTo>
                    <a:pt x="17613" y="2916"/>
                  </a:lnTo>
                  <a:cubicBezTo>
                    <a:pt x="17699" y="2597"/>
                    <a:pt x="17504" y="2273"/>
                    <a:pt x="17191" y="2187"/>
                  </a:cubicBezTo>
                  <a:cubicBezTo>
                    <a:pt x="16872" y="2101"/>
                    <a:pt x="16548" y="2296"/>
                    <a:pt x="16462" y="2609"/>
                  </a:cubicBezTo>
                  <a:lnTo>
                    <a:pt x="15149" y="7587"/>
                  </a:lnTo>
                  <a:lnTo>
                    <a:pt x="11331" y="9806"/>
                  </a:lnTo>
                  <a:lnTo>
                    <a:pt x="11331" y="5098"/>
                  </a:lnTo>
                  <a:lnTo>
                    <a:pt x="14981" y="1463"/>
                  </a:lnTo>
                  <a:cubicBezTo>
                    <a:pt x="15214" y="1231"/>
                    <a:pt x="15214" y="853"/>
                    <a:pt x="14981" y="621"/>
                  </a:cubicBezTo>
                  <a:cubicBezTo>
                    <a:pt x="14749" y="389"/>
                    <a:pt x="14371" y="389"/>
                    <a:pt x="14139" y="621"/>
                  </a:cubicBezTo>
                  <a:lnTo>
                    <a:pt x="11331" y="3419"/>
                  </a:lnTo>
                  <a:lnTo>
                    <a:pt x="11331" y="594"/>
                  </a:lnTo>
                  <a:cubicBezTo>
                    <a:pt x="11331" y="265"/>
                    <a:pt x="11066" y="0"/>
                    <a:pt x="10737" y="0"/>
                  </a:cubicBezTo>
                  <a:close/>
                </a:path>
              </a:pathLst>
            </a:custGeom>
            <a:solidFill>
              <a:srgbClr val="929292">
                <a:alpha val="83073"/>
              </a:srgbClr>
            </a:solidFill>
            <a:ln w="12700" cap="flat">
              <a:noFill/>
              <a:miter lim="400000"/>
            </a:ln>
            <a:effectLst/>
          </p:spPr>
          <p:txBody>
            <a:bodyPr wrap="square" lIns="0" tIns="0" rIns="0" bIns="0" numCol="1" anchor="ctr">
              <a:noAutofit/>
            </a:bodyPr>
            <a:lstStyle/>
            <a:p>
              <a:pPr>
                <a:defRPr b="0" sz="3200">
                  <a:solidFill>
                    <a:schemeClr val="accent1">
                      <a:hueOff val="118245"/>
                      <a:lumOff val="-11372"/>
                    </a:schemeClr>
                  </a:solidFill>
                  <a:latin typeface="+mn-lt"/>
                  <a:ea typeface="+mn-ea"/>
                  <a:cs typeface="+mn-cs"/>
                  <a:sym typeface="Helvetica Neue Medium"/>
                </a:defRPr>
              </a:pPr>
            </a:p>
          </p:txBody>
        </p:sp>
        <p:sp>
          <p:nvSpPr>
            <p:cNvPr id="387" name="Snowflake"/>
            <p:cNvSpPr/>
            <p:nvPr/>
          </p:nvSpPr>
          <p:spPr>
            <a:xfrm>
              <a:off x="7992667" y="1774326"/>
              <a:ext cx="169248" cy="170316"/>
            </a:xfrm>
            <a:custGeom>
              <a:avLst/>
              <a:gdLst/>
              <a:ahLst/>
              <a:cxnLst>
                <a:cxn ang="0">
                  <a:pos x="wd2" y="hd2"/>
                </a:cxn>
                <a:cxn ang="5400000">
                  <a:pos x="wd2" y="hd2"/>
                </a:cxn>
                <a:cxn ang="10800000">
                  <a:pos x="wd2" y="hd2"/>
                </a:cxn>
                <a:cxn ang="16200000">
                  <a:pos x="wd2" y="hd2"/>
                </a:cxn>
              </a:cxnLst>
              <a:rect l="0" t="0" r="r" b="b"/>
              <a:pathLst>
                <a:path w="21469" h="21600" fill="norm" stroke="1" extrusionOk="0">
                  <a:moveTo>
                    <a:pt x="10737" y="0"/>
                  </a:moveTo>
                  <a:cubicBezTo>
                    <a:pt x="10407" y="0"/>
                    <a:pt x="10142" y="265"/>
                    <a:pt x="10142" y="594"/>
                  </a:cubicBezTo>
                  <a:lnTo>
                    <a:pt x="10142" y="3412"/>
                  </a:lnTo>
                  <a:lnTo>
                    <a:pt x="7334" y="616"/>
                  </a:lnTo>
                  <a:cubicBezTo>
                    <a:pt x="7102" y="384"/>
                    <a:pt x="6724" y="384"/>
                    <a:pt x="6492" y="616"/>
                  </a:cubicBezTo>
                  <a:cubicBezTo>
                    <a:pt x="6259" y="848"/>
                    <a:pt x="6259" y="1226"/>
                    <a:pt x="6492" y="1458"/>
                  </a:cubicBezTo>
                  <a:lnTo>
                    <a:pt x="10142" y="5093"/>
                  </a:lnTo>
                  <a:lnTo>
                    <a:pt x="10142" y="9801"/>
                  </a:lnTo>
                  <a:lnTo>
                    <a:pt x="6330" y="7592"/>
                  </a:lnTo>
                  <a:lnTo>
                    <a:pt x="5011" y="2614"/>
                  </a:lnTo>
                  <a:cubicBezTo>
                    <a:pt x="4925" y="2295"/>
                    <a:pt x="4601" y="2106"/>
                    <a:pt x="4282" y="2192"/>
                  </a:cubicBezTo>
                  <a:cubicBezTo>
                    <a:pt x="3964" y="2278"/>
                    <a:pt x="3774" y="2602"/>
                    <a:pt x="3860" y="2921"/>
                  </a:cubicBezTo>
                  <a:lnTo>
                    <a:pt x="4871" y="6755"/>
                  </a:lnTo>
                  <a:lnTo>
                    <a:pt x="2203" y="5206"/>
                  </a:lnTo>
                  <a:cubicBezTo>
                    <a:pt x="1917" y="5039"/>
                    <a:pt x="1555" y="5136"/>
                    <a:pt x="1388" y="5422"/>
                  </a:cubicBezTo>
                  <a:cubicBezTo>
                    <a:pt x="1220" y="5708"/>
                    <a:pt x="1317" y="6070"/>
                    <a:pt x="1604" y="6237"/>
                  </a:cubicBezTo>
                  <a:lnTo>
                    <a:pt x="4272" y="7781"/>
                  </a:lnTo>
                  <a:lnTo>
                    <a:pt x="442" y="8807"/>
                  </a:lnTo>
                  <a:cubicBezTo>
                    <a:pt x="124" y="8893"/>
                    <a:pt x="-66" y="9217"/>
                    <a:pt x="20" y="9536"/>
                  </a:cubicBezTo>
                  <a:cubicBezTo>
                    <a:pt x="91" y="9801"/>
                    <a:pt x="333" y="9980"/>
                    <a:pt x="593" y="9980"/>
                  </a:cubicBezTo>
                  <a:cubicBezTo>
                    <a:pt x="641" y="9980"/>
                    <a:pt x="696" y="9974"/>
                    <a:pt x="750" y="9958"/>
                  </a:cubicBezTo>
                  <a:lnTo>
                    <a:pt x="5724" y="8623"/>
                  </a:lnTo>
                  <a:lnTo>
                    <a:pt x="9477" y="10800"/>
                  </a:lnTo>
                  <a:lnTo>
                    <a:pt x="5724" y="12977"/>
                  </a:lnTo>
                  <a:lnTo>
                    <a:pt x="750" y="11642"/>
                  </a:lnTo>
                  <a:cubicBezTo>
                    <a:pt x="696" y="11626"/>
                    <a:pt x="647" y="11620"/>
                    <a:pt x="593" y="11620"/>
                  </a:cubicBezTo>
                  <a:cubicBezTo>
                    <a:pt x="328" y="11620"/>
                    <a:pt x="91" y="11794"/>
                    <a:pt x="20" y="12064"/>
                  </a:cubicBezTo>
                  <a:cubicBezTo>
                    <a:pt x="-66" y="12383"/>
                    <a:pt x="124" y="12707"/>
                    <a:pt x="442" y="12793"/>
                  </a:cubicBezTo>
                  <a:lnTo>
                    <a:pt x="4272" y="13819"/>
                  </a:lnTo>
                  <a:lnTo>
                    <a:pt x="1604" y="15363"/>
                  </a:lnTo>
                  <a:cubicBezTo>
                    <a:pt x="1317" y="15530"/>
                    <a:pt x="1220" y="15892"/>
                    <a:pt x="1388" y="16178"/>
                  </a:cubicBezTo>
                  <a:cubicBezTo>
                    <a:pt x="1555" y="16464"/>
                    <a:pt x="1917" y="16561"/>
                    <a:pt x="2203" y="16394"/>
                  </a:cubicBezTo>
                  <a:lnTo>
                    <a:pt x="4871" y="14845"/>
                  </a:lnTo>
                  <a:lnTo>
                    <a:pt x="3860" y="18679"/>
                  </a:lnTo>
                  <a:cubicBezTo>
                    <a:pt x="3774" y="18998"/>
                    <a:pt x="3969" y="19322"/>
                    <a:pt x="4282" y="19408"/>
                  </a:cubicBezTo>
                  <a:cubicBezTo>
                    <a:pt x="4601" y="19494"/>
                    <a:pt x="4925" y="19299"/>
                    <a:pt x="5011" y="18986"/>
                  </a:cubicBezTo>
                  <a:lnTo>
                    <a:pt x="6325" y="14008"/>
                  </a:lnTo>
                  <a:lnTo>
                    <a:pt x="10137" y="11799"/>
                  </a:lnTo>
                  <a:lnTo>
                    <a:pt x="10137" y="16507"/>
                  </a:lnTo>
                  <a:lnTo>
                    <a:pt x="6492" y="20142"/>
                  </a:lnTo>
                  <a:cubicBezTo>
                    <a:pt x="6259" y="20374"/>
                    <a:pt x="6259" y="20752"/>
                    <a:pt x="6492" y="20984"/>
                  </a:cubicBezTo>
                  <a:cubicBezTo>
                    <a:pt x="6724" y="21216"/>
                    <a:pt x="7102" y="21216"/>
                    <a:pt x="7334" y="20984"/>
                  </a:cubicBezTo>
                  <a:lnTo>
                    <a:pt x="10142" y="18188"/>
                  </a:lnTo>
                  <a:lnTo>
                    <a:pt x="10142" y="21006"/>
                  </a:lnTo>
                  <a:cubicBezTo>
                    <a:pt x="10142" y="21335"/>
                    <a:pt x="10407" y="21600"/>
                    <a:pt x="10737" y="21600"/>
                  </a:cubicBezTo>
                  <a:cubicBezTo>
                    <a:pt x="11066" y="21600"/>
                    <a:pt x="11331" y="21335"/>
                    <a:pt x="11331" y="21006"/>
                  </a:cubicBezTo>
                  <a:lnTo>
                    <a:pt x="11331" y="18188"/>
                  </a:lnTo>
                  <a:lnTo>
                    <a:pt x="14139" y="20984"/>
                  </a:lnTo>
                  <a:cubicBezTo>
                    <a:pt x="14371" y="21216"/>
                    <a:pt x="14749" y="21216"/>
                    <a:pt x="14981" y="20984"/>
                  </a:cubicBezTo>
                  <a:cubicBezTo>
                    <a:pt x="15214" y="20752"/>
                    <a:pt x="15214" y="20374"/>
                    <a:pt x="14981" y="20142"/>
                  </a:cubicBezTo>
                  <a:lnTo>
                    <a:pt x="11331" y="16507"/>
                  </a:lnTo>
                  <a:lnTo>
                    <a:pt x="11331" y="11799"/>
                  </a:lnTo>
                  <a:lnTo>
                    <a:pt x="15143" y="14008"/>
                  </a:lnTo>
                  <a:lnTo>
                    <a:pt x="16457" y="18986"/>
                  </a:lnTo>
                  <a:cubicBezTo>
                    <a:pt x="16543" y="19305"/>
                    <a:pt x="16867" y="19494"/>
                    <a:pt x="17186" y="19408"/>
                  </a:cubicBezTo>
                  <a:cubicBezTo>
                    <a:pt x="17504" y="19322"/>
                    <a:pt x="17692" y="18998"/>
                    <a:pt x="17606" y="18679"/>
                  </a:cubicBezTo>
                  <a:lnTo>
                    <a:pt x="16597" y="14845"/>
                  </a:lnTo>
                  <a:lnTo>
                    <a:pt x="19265" y="16394"/>
                  </a:lnTo>
                  <a:cubicBezTo>
                    <a:pt x="19551" y="16561"/>
                    <a:pt x="19913" y="16464"/>
                    <a:pt x="20080" y="16178"/>
                  </a:cubicBezTo>
                  <a:cubicBezTo>
                    <a:pt x="20248" y="15892"/>
                    <a:pt x="20151" y="15530"/>
                    <a:pt x="19864" y="15363"/>
                  </a:cubicBezTo>
                  <a:lnTo>
                    <a:pt x="17196" y="13819"/>
                  </a:lnTo>
                  <a:lnTo>
                    <a:pt x="21026" y="12793"/>
                  </a:lnTo>
                  <a:cubicBezTo>
                    <a:pt x="21344" y="12707"/>
                    <a:pt x="21534" y="12383"/>
                    <a:pt x="21448" y="12064"/>
                  </a:cubicBezTo>
                  <a:cubicBezTo>
                    <a:pt x="21377" y="11799"/>
                    <a:pt x="21133" y="11620"/>
                    <a:pt x="20874" y="11620"/>
                  </a:cubicBezTo>
                  <a:cubicBezTo>
                    <a:pt x="20825" y="11620"/>
                    <a:pt x="20772" y="11626"/>
                    <a:pt x="20718" y="11642"/>
                  </a:cubicBezTo>
                  <a:lnTo>
                    <a:pt x="15743" y="12977"/>
                  </a:lnTo>
                  <a:lnTo>
                    <a:pt x="11989" y="10800"/>
                  </a:lnTo>
                  <a:lnTo>
                    <a:pt x="15743" y="8623"/>
                  </a:lnTo>
                  <a:lnTo>
                    <a:pt x="20718" y="9958"/>
                  </a:lnTo>
                  <a:cubicBezTo>
                    <a:pt x="20772" y="9974"/>
                    <a:pt x="20820" y="9980"/>
                    <a:pt x="20874" y="9980"/>
                  </a:cubicBezTo>
                  <a:cubicBezTo>
                    <a:pt x="21138" y="9980"/>
                    <a:pt x="21377" y="9806"/>
                    <a:pt x="21448" y="9536"/>
                  </a:cubicBezTo>
                  <a:cubicBezTo>
                    <a:pt x="21534" y="9217"/>
                    <a:pt x="21344" y="8893"/>
                    <a:pt x="21026" y="8807"/>
                  </a:cubicBezTo>
                  <a:lnTo>
                    <a:pt x="17196" y="7781"/>
                  </a:lnTo>
                  <a:lnTo>
                    <a:pt x="19864" y="6237"/>
                  </a:lnTo>
                  <a:cubicBezTo>
                    <a:pt x="20151" y="6070"/>
                    <a:pt x="20248" y="5708"/>
                    <a:pt x="20080" y="5422"/>
                  </a:cubicBezTo>
                  <a:cubicBezTo>
                    <a:pt x="19913" y="5136"/>
                    <a:pt x="19551" y="5039"/>
                    <a:pt x="19265" y="5206"/>
                  </a:cubicBezTo>
                  <a:lnTo>
                    <a:pt x="16602" y="6750"/>
                  </a:lnTo>
                  <a:lnTo>
                    <a:pt x="17613" y="2916"/>
                  </a:lnTo>
                  <a:cubicBezTo>
                    <a:pt x="17699" y="2597"/>
                    <a:pt x="17504" y="2273"/>
                    <a:pt x="17191" y="2187"/>
                  </a:cubicBezTo>
                  <a:cubicBezTo>
                    <a:pt x="16872" y="2101"/>
                    <a:pt x="16548" y="2296"/>
                    <a:pt x="16462" y="2609"/>
                  </a:cubicBezTo>
                  <a:lnTo>
                    <a:pt x="15149" y="7587"/>
                  </a:lnTo>
                  <a:lnTo>
                    <a:pt x="11331" y="9806"/>
                  </a:lnTo>
                  <a:lnTo>
                    <a:pt x="11331" y="5098"/>
                  </a:lnTo>
                  <a:lnTo>
                    <a:pt x="14981" y="1463"/>
                  </a:lnTo>
                  <a:cubicBezTo>
                    <a:pt x="15214" y="1231"/>
                    <a:pt x="15214" y="853"/>
                    <a:pt x="14981" y="621"/>
                  </a:cubicBezTo>
                  <a:cubicBezTo>
                    <a:pt x="14749" y="389"/>
                    <a:pt x="14371" y="389"/>
                    <a:pt x="14139" y="621"/>
                  </a:cubicBezTo>
                  <a:lnTo>
                    <a:pt x="11331" y="3419"/>
                  </a:lnTo>
                  <a:lnTo>
                    <a:pt x="11331" y="594"/>
                  </a:lnTo>
                  <a:cubicBezTo>
                    <a:pt x="11331" y="265"/>
                    <a:pt x="11066" y="0"/>
                    <a:pt x="10737" y="0"/>
                  </a:cubicBezTo>
                  <a:close/>
                </a:path>
              </a:pathLst>
            </a:custGeom>
            <a:solidFill>
              <a:srgbClr val="929292">
                <a:alpha val="83073"/>
              </a:srgbClr>
            </a:solidFill>
            <a:ln w="12700" cap="flat">
              <a:noFill/>
              <a:miter lim="400000"/>
            </a:ln>
            <a:effectLst/>
          </p:spPr>
          <p:txBody>
            <a:bodyPr wrap="square" lIns="0" tIns="0" rIns="0" bIns="0" numCol="1" anchor="ctr">
              <a:noAutofit/>
            </a:bodyPr>
            <a:lstStyle/>
            <a:p>
              <a:pPr>
                <a:defRPr b="0" sz="3200">
                  <a:solidFill>
                    <a:schemeClr val="accent1">
                      <a:hueOff val="118245"/>
                      <a:lumOff val="-11372"/>
                    </a:schemeClr>
                  </a:solidFill>
                  <a:latin typeface="+mn-lt"/>
                  <a:ea typeface="+mn-ea"/>
                  <a:cs typeface="+mn-cs"/>
                  <a:sym typeface="Helvetica Neue Medium"/>
                </a:defRPr>
              </a:pPr>
            </a:p>
          </p:txBody>
        </p:sp>
        <p:sp>
          <p:nvSpPr>
            <p:cNvPr id="388" name="Snowflake"/>
            <p:cNvSpPr/>
            <p:nvPr/>
          </p:nvSpPr>
          <p:spPr>
            <a:xfrm>
              <a:off x="8365557" y="924374"/>
              <a:ext cx="169777" cy="170848"/>
            </a:xfrm>
            <a:custGeom>
              <a:avLst/>
              <a:gdLst/>
              <a:ahLst/>
              <a:cxnLst>
                <a:cxn ang="0">
                  <a:pos x="wd2" y="hd2"/>
                </a:cxn>
                <a:cxn ang="5400000">
                  <a:pos x="wd2" y="hd2"/>
                </a:cxn>
                <a:cxn ang="10800000">
                  <a:pos x="wd2" y="hd2"/>
                </a:cxn>
                <a:cxn ang="16200000">
                  <a:pos x="wd2" y="hd2"/>
                </a:cxn>
              </a:cxnLst>
              <a:rect l="0" t="0" r="r" b="b"/>
              <a:pathLst>
                <a:path w="21469" h="21600" fill="norm" stroke="1" extrusionOk="0">
                  <a:moveTo>
                    <a:pt x="10737" y="0"/>
                  </a:moveTo>
                  <a:cubicBezTo>
                    <a:pt x="10407" y="0"/>
                    <a:pt x="10142" y="265"/>
                    <a:pt x="10142" y="594"/>
                  </a:cubicBezTo>
                  <a:lnTo>
                    <a:pt x="10142" y="3412"/>
                  </a:lnTo>
                  <a:lnTo>
                    <a:pt x="7334" y="616"/>
                  </a:lnTo>
                  <a:cubicBezTo>
                    <a:pt x="7102" y="384"/>
                    <a:pt x="6724" y="384"/>
                    <a:pt x="6492" y="616"/>
                  </a:cubicBezTo>
                  <a:cubicBezTo>
                    <a:pt x="6259" y="848"/>
                    <a:pt x="6259" y="1226"/>
                    <a:pt x="6492" y="1458"/>
                  </a:cubicBezTo>
                  <a:lnTo>
                    <a:pt x="10142" y="5093"/>
                  </a:lnTo>
                  <a:lnTo>
                    <a:pt x="10142" y="9801"/>
                  </a:lnTo>
                  <a:lnTo>
                    <a:pt x="6330" y="7592"/>
                  </a:lnTo>
                  <a:lnTo>
                    <a:pt x="5011" y="2614"/>
                  </a:lnTo>
                  <a:cubicBezTo>
                    <a:pt x="4925" y="2295"/>
                    <a:pt x="4601" y="2106"/>
                    <a:pt x="4282" y="2192"/>
                  </a:cubicBezTo>
                  <a:cubicBezTo>
                    <a:pt x="3964" y="2278"/>
                    <a:pt x="3774" y="2602"/>
                    <a:pt x="3860" y="2921"/>
                  </a:cubicBezTo>
                  <a:lnTo>
                    <a:pt x="4871" y="6755"/>
                  </a:lnTo>
                  <a:lnTo>
                    <a:pt x="2203" y="5206"/>
                  </a:lnTo>
                  <a:cubicBezTo>
                    <a:pt x="1917" y="5039"/>
                    <a:pt x="1555" y="5136"/>
                    <a:pt x="1388" y="5422"/>
                  </a:cubicBezTo>
                  <a:cubicBezTo>
                    <a:pt x="1220" y="5708"/>
                    <a:pt x="1317" y="6070"/>
                    <a:pt x="1604" y="6237"/>
                  </a:cubicBezTo>
                  <a:lnTo>
                    <a:pt x="4272" y="7781"/>
                  </a:lnTo>
                  <a:lnTo>
                    <a:pt x="442" y="8807"/>
                  </a:lnTo>
                  <a:cubicBezTo>
                    <a:pt x="124" y="8893"/>
                    <a:pt x="-66" y="9217"/>
                    <a:pt x="20" y="9536"/>
                  </a:cubicBezTo>
                  <a:cubicBezTo>
                    <a:pt x="91" y="9801"/>
                    <a:pt x="333" y="9980"/>
                    <a:pt x="593" y="9980"/>
                  </a:cubicBezTo>
                  <a:cubicBezTo>
                    <a:pt x="641" y="9980"/>
                    <a:pt x="696" y="9974"/>
                    <a:pt x="750" y="9958"/>
                  </a:cubicBezTo>
                  <a:lnTo>
                    <a:pt x="5724" y="8623"/>
                  </a:lnTo>
                  <a:lnTo>
                    <a:pt x="9477" y="10800"/>
                  </a:lnTo>
                  <a:lnTo>
                    <a:pt x="5724" y="12977"/>
                  </a:lnTo>
                  <a:lnTo>
                    <a:pt x="750" y="11642"/>
                  </a:lnTo>
                  <a:cubicBezTo>
                    <a:pt x="696" y="11626"/>
                    <a:pt x="647" y="11620"/>
                    <a:pt x="593" y="11620"/>
                  </a:cubicBezTo>
                  <a:cubicBezTo>
                    <a:pt x="328" y="11620"/>
                    <a:pt x="91" y="11794"/>
                    <a:pt x="20" y="12064"/>
                  </a:cubicBezTo>
                  <a:cubicBezTo>
                    <a:pt x="-66" y="12383"/>
                    <a:pt x="124" y="12707"/>
                    <a:pt x="442" y="12793"/>
                  </a:cubicBezTo>
                  <a:lnTo>
                    <a:pt x="4272" y="13819"/>
                  </a:lnTo>
                  <a:lnTo>
                    <a:pt x="1604" y="15363"/>
                  </a:lnTo>
                  <a:cubicBezTo>
                    <a:pt x="1317" y="15530"/>
                    <a:pt x="1220" y="15892"/>
                    <a:pt x="1388" y="16178"/>
                  </a:cubicBezTo>
                  <a:cubicBezTo>
                    <a:pt x="1555" y="16464"/>
                    <a:pt x="1917" y="16561"/>
                    <a:pt x="2203" y="16394"/>
                  </a:cubicBezTo>
                  <a:lnTo>
                    <a:pt x="4871" y="14845"/>
                  </a:lnTo>
                  <a:lnTo>
                    <a:pt x="3860" y="18679"/>
                  </a:lnTo>
                  <a:cubicBezTo>
                    <a:pt x="3774" y="18998"/>
                    <a:pt x="3969" y="19322"/>
                    <a:pt x="4282" y="19408"/>
                  </a:cubicBezTo>
                  <a:cubicBezTo>
                    <a:pt x="4601" y="19494"/>
                    <a:pt x="4925" y="19299"/>
                    <a:pt x="5011" y="18986"/>
                  </a:cubicBezTo>
                  <a:lnTo>
                    <a:pt x="6325" y="14008"/>
                  </a:lnTo>
                  <a:lnTo>
                    <a:pt x="10137" y="11799"/>
                  </a:lnTo>
                  <a:lnTo>
                    <a:pt x="10137" y="16507"/>
                  </a:lnTo>
                  <a:lnTo>
                    <a:pt x="6492" y="20142"/>
                  </a:lnTo>
                  <a:cubicBezTo>
                    <a:pt x="6259" y="20374"/>
                    <a:pt x="6259" y="20752"/>
                    <a:pt x="6492" y="20984"/>
                  </a:cubicBezTo>
                  <a:cubicBezTo>
                    <a:pt x="6724" y="21216"/>
                    <a:pt x="7102" y="21216"/>
                    <a:pt x="7334" y="20984"/>
                  </a:cubicBezTo>
                  <a:lnTo>
                    <a:pt x="10142" y="18188"/>
                  </a:lnTo>
                  <a:lnTo>
                    <a:pt x="10142" y="21006"/>
                  </a:lnTo>
                  <a:cubicBezTo>
                    <a:pt x="10142" y="21335"/>
                    <a:pt x="10407" y="21600"/>
                    <a:pt x="10737" y="21600"/>
                  </a:cubicBezTo>
                  <a:cubicBezTo>
                    <a:pt x="11066" y="21600"/>
                    <a:pt x="11331" y="21335"/>
                    <a:pt x="11331" y="21006"/>
                  </a:cubicBezTo>
                  <a:lnTo>
                    <a:pt x="11331" y="18188"/>
                  </a:lnTo>
                  <a:lnTo>
                    <a:pt x="14139" y="20984"/>
                  </a:lnTo>
                  <a:cubicBezTo>
                    <a:pt x="14371" y="21216"/>
                    <a:pt x="14749" y="21216"/>
                    <a:pt x="14981" y="20984"/>
                  </a:cubicBezTo>
                  <a:cubicBezTo>
                    <a:pt x="15214" y="20752"/>
                    <a:pt x="15214" y="20374"/>
                    <a:pt x="14981" y="20142"/>
                  </a:cubicBezTo>
                  <a:lnTo>
                    <a:pt x="11331" y="16507"/>
                  </a:lnTo>
                  <a:lnTo>
                    <a:pt x="11331" y="11799"/>
                  </a:lnTo>
                  <a:lnTo>
                    <a:pt x="15143" y="14008"/>
                  </a:lnTo>
                  <a:lnTo>
                    <a:pt x="16457" y="18986"/>
                  </a:lnTo>
                  <a:cubicBezTo>
                    <a:pt x="16543" y="19305"/>
                    <a:pt x="16867" y="19494"/>
                    <a:pt x="17186" y="19408"/>
                  </a:cubicBezTo>
                  <a:cubicBezTo>
                    <a:pt x="17504" y="19322"/>
                    <a:pt x="17692" y="18998"/>
                    <a:pt x="17606" y="18679"/>
                  </a:cubicBezTo>
                  <a:lnTo>
                    <a:pt x="16597" y="14845"/>
                  </a:lnTo>
                  <a:lnTo>
                    <a:pt x="19265" y="16394"/>
                  </a:lnTo>
                  <a:cubicBezTo>
                    <a:pt x="19551" y="16561"/>
                    <a:pt x="19913" y="16464"/>
                    <a:pt x="20080" y="16178"/>
                  </a:cubicBezTo>
                  <a:cubicBezTo>
                    <a:pt x="20248" y="15892"/>
                    <a:pt x="20151" y="15530"/>
                    <a:pt x="19864" y="15363"/>
                  </a:cubicBezTo>
                  <a:lnTo>
                    <a:pt x="17196" y="13819"/>
                  </a:lnTo>
                  <a:lnTo>
                    <a:pt x="21026" y="12793"/>
                  </a:lnTo>
                  <a:cubicBezTo>
                    <a:pt x="21344" y="12707"/>
                    <a:pt x="21534" y="12383"/>
                    <a:pt x="21448" y="12064"/>
                  </a:cubicBezTo>
                  <a:cubicBezTo>
                    <a:pt x="21377" y="11799"/>
                    <a:pt x="21133" y="11620"/>
                    <a:pt x="20874" y="11620"/>
                  </a:cubicBezTo>
                  <a:cubicBezTo>
                    <a:pt x="20825" y="11620"/>
                    <a:pt x="20772" y="11626"/>
                    <a:pt x="20718" y="11642"/>
                  </a:cubicBezTo>
                  <a:lnTo>
                    <a:pt x="15743" y="12977"/>
                  </a:lnTo>
                  <a:lnTo>
                    <a:pt x="11989" y="10800"/>
                  </a:lnTo>
                  <a:lnTo>
                    <a:pt x="15743" y="8623"/>
                  </a:lnTo>
                  <a:lnTo>
                    <a:pt x="20718" y="9958"/>
                  </a:lnTo>
                  <a:cubicBezTo>
                    <a:pt x="20772" y="9974"/>
                    <a:pt x="20820" y="9980"/>
                    <a:pt x="20874" y="9980"/>
                  </a:cubicBezTo>
                  <a:cubicBezTo>
                    <a:pt x="21138" y="9980"/>
                    <a:pt x="21377" y="9806"/>
                    <a:pt x="21448" y="9536"/>
                  </a:cubicBezTo>
                  <a:cubicBezTo>
                    <a:pt x="21534" y="9217"/>
                    <a:pt x="21344" y="8893"/>
                    <a:pt x="21026" y="8807"/>
                  </a:cubicBezTo>
                  <a:lnTo>
                    <a:pt x="17196" y="7781"/>
                  </a:lnTo>
                  <a:lnTo>
                    <a:pt x="19864" y="6237"/>
                  </a:lnTo>
                  <a:cubicBezTo>
                    <a:pt x="20151" y="6070"/>
                    <a:pt x="20248" y="5708"/>
                    <a:pt x="20080" y="5422"/>
                  </a:cubicBezTo>
                  <a:cubicBezTo>
                    <a:pt x="19913" y="5136"/>
                    <a:pt x="19551" y="5039"/>
                    <a:pt x="19265" y="5206"/>
                  </a:cubicBezTo>
                  <a:lnTo>
                    <a:pt x="16602" y="6750"/>
                  </a:lnTo>
                  <a:lnTo>
                    <a:pt x="17613" y="2916"/>
                  </a:lnTo>
                  <a:cubicBezTo>
                    <a:pt x="17699" y="2597"/>
                    <a:pt x="17504" y="2273"/>
                    <a:pt x="17191" y="2187"/>
                  </a:cubicBezTo>
                  <a:cubicBezTo>
                    <a:pt x="16872" y="2101"/>
                    <a:pt x="16548" y="2296"/>
                    <a:pt x="16462" y="2609"/>
                  </a:cubicBezTo>
                  <a:lnTo>
                    <a:pt x="15149" y="7587"/>
                  </a:lnTo>
                  <a:lnTo>
                    <a:pt x="11331" y="9806"/>
                  </a:lnTo>
                  <a:lnTo>
                    <a:pt x="11331" y="5098"/>
                  </a:lnTo>
                  <a:lnTo>
                    <a:pt x="14981" y="1463"/>
                  </a:lnTo>
                  <a:cubicBezTo>
                    <a:pt x="15214" y="1231"/>
                    <a:pt x="15214" y="853"/>
                    <a:pt x="14981" y="621"/>
                  </a:cubicBezTo>
                  <a:cubicBezTo>
                    <a:pt x="14749" y="389"/>
                    <a:pt x="14371" y="389"/>
                    <a:pt x="14139" y="621"/>
                  </a:cubicBezTo>
                  <a:lnTo>
                    <a:pt x="11331" y="3419"/>
                  </a:lnTo>
                  <a:lnTo>
                    <a:pt x="11331" y="594"/>
                  </a:lnTo>
                  <a:cubicBezTo>
                    <a:pt x="11331" y="265"/>
                    <a:pt x="11066" y="0"/>
                    <a:pt x="10737" y="0"/>
                  </a:cubicBezTo>
                  <a:close/>
                </a:path>
              </a:pathLst>
            </a:custGeom>
            <a:solidFill>
              <a:srgbClr val="929292">
                <a:alpha val="83073"/>
              </a:srgbClr>
            </a:solidFill>
            <a:ln w="12700" cap="flat">
              <a:noFill/>
              <a:miter lim="400000"/>
            </a:ln>
            <a:effectLst/>
          </p:spPr>
          <p:txBody>
            <a:bodyPr wrap="square" lIns="0" tIns="0" rIns="0" bIns="0" numCol="1" anchor="ctr">
              <a:noAutofit/>
            </a:bodyPr>
            <a:lstStyle/>
            <a:p>
              <a:pPr>
                <a:defRPr b="0" sz="3200">
                  <a:solidFill>
                    <a:schemeClr val="accent1">
                      <a:hueOff val="118245"/>
                      <a:lumOff val="-11372"/>
                    </a:schemeClr>
                  </a:solidFill>
                  <a:latin typeface="+mn-lt"/>
                  <a:ea typeface="+mn-ea"/>
                  <a:cs typeface="+mn-cs"/>
                  <a:sym typeface="Helvetica Neue Medium"/>
                </a:defRPr>
              </a:pPr>
            </a:p>
          </p:txBody>
        </p:sp>
        <p:sp>
          <p:nvSpPr>
            <p:cNvPr id="389" name="Snowflake"/>
            <p:cNvSpPr/>
            <p:nvPr/>
          </p:nvSpPr>
          <p:spPr>
            <a:xfrm>
              <a:off x="7992667" y="924374"/>
              <a:ext cx="169248" cy="170316"/>
            </a:xfrm>
            <a:custGeom>
              <a:avLst/>
              <a:gdLst/>
              <a:ahLst/>
              <a:cxnLst>
                <a:cxn ang="0">
                  <a:pos x="wd2" y="hd2"/>
                </a:cxn>
                <a:cxn ang="5400000">
                  <a:pos x="wd2" y="hd2"/>
                </a:cxn>
                <a:cxn ang="10800000">
                  <a:pos x="wd2" y="hd2"/>
                </a:cxn>
                <a:cxn ang="16200000">
                  <a:pos x="wd2" y="hd2"/>
                </a:cxn>
              </a:cxnLst>
              <a:rect l="0" t="0" r="r" b="b"/>
              <a:pathLst>
                <a:path w="21469" h="21600" fill="norm" stroke="1" extrusionOk="0">
                  <a:moveTo>
                    <a:pt x="10737" y="0"/>
                  </a:moveTo>
                  <a:cubicBezTo>
                    <a:pt x="10407" y="0"/>
                    <a:pt x="10142" y="265"/>
                    <a:pt x="10142" y="594"/>
                  </a:cubicBezTo>
                  <a:lnTo>
                    <a:pt x="10142" y="3412"/>
                  </a:lnTo>
                  <a:lnTo>
                    <a:pt x="7334" y="616"/>
                  </a:lnTo>
                  <a:cubicBezTo>
                    <a:pt x="7102" y="384"/>
                    <a:pt x="6724" y="384"/>
                    <a:pt x="6492" y="616"/>
                  </a:cubicBezTo>
                  <a:cubicBezTo>
                    <a:pt x="6259" y="848"/>
                    <a:pt x="6259" y="1226"/>
                    <a:pt x="6492" y="1458"/>
                  </a:cubicBezTo>
                  <a:lnTo>
                    <a:pt x="10142" y="5093"/>
                  </a:lnTo>
                  <a:lnTo>
                    <a:pt x="10142" y="9801"/>
                  </a:lnTo>
                  <a:lnTo>
                    <a:pt x="6330" y="7592"/>
                  </a:lnTo>
                  <a:lnTo>
                    <a:pt x="5011" y="2614"/>
                  </a:lnTo>
                  <a:cubicBezTo>
                    <a:pt x="4925" y="2295"/>
                    <a:pt x="4601" y="2106"/>
                    <a:pt x="4282" y="2192"/>
                  </a:cubicBezTo>
                  <a:cubicBezTo>
                    <a:pt x="3964" y="2278"/>
                    <a:pt x="3774" y="2602"/>
                    <a:pt x="3860" y="2921"/>
                  </a:cubicBezTo>
                  <a:lnTo>
                    <a:pt x="4871" y="6755"/>
                  </a:lnTo>
                  <a:lnTo>
                    <a:pt x="2203" y="5206"/>
                  </a:lnTo>
                  <a:cubicBezTo>
                    <a:pt x="1917" y="5039"/>
                    <a:pt x="1555" y="5136"/>
                    <a:pt x="1388" y="5422"/>
                  </a:cubicBezTo>
                  <a:cubicBezTo>
                    <a:pt x="1220" y="5708"/>
                    <a:pt x="1317" y="6070"/>
                    <a:pt x="1604" y="6237"/>
                  </a:cubicBezTo>
                  <a:lnTo>
                    <a:pt x="4272" y="7781"/>
                  </a:lnTo>
                  <a:lnTo>
                    <a:pt x="442" y="8807"/>
                  </a:lnTo>
                  <a:cubicBezTo>
                    <a:pt x="124" y="8893"/>
                    <a:pt x="-66" y="9217"/>
                    <a:pt x="20" y="9536"/>
                  </a:cubicBezTo>
                  <a:cubicBezTo>
                    <a:pt x="91" y="9801"/>
                    <a:pt x="333" y="9980"/>
                    <a:pt x="593" y="9980"/>
                  </a:cubicBezTo>
                  <a:cubicBezTo>
                    <a:pt x="641" y="9980"/>
                    <a:pt x="696" y="9974"/>
                    <a:pt x="750" y="9958"/>
                  </a:cubicBezTo>
                  <a:lnTo>
                    <a:pt x="5724" y="8623"/>
                  </a:lnTo>
                  <a:lnTo>
                    <a:pt x="9477" y="10800"/>
                  </a:lnTo>
                  <a:lnTo>
                    <a:pt x="5724" y="12977"/>
                  </a:lnTo>
                  <a:lnTo>
                    <a:pt x="750" y="11642"/>
                  </a:lnTo>
                  <a:cubicBezTo>
                    <a:pt x="696" y="11626"/>
                    <a:pt x="647" y="11620"/>
                    <a:pt x="593" y="11620"/>
                  </a:cubicBezTo>
                  <a:cubicBezTo>
                    <a:pt x="328" y="11620"/>
                    <a:pt x="91" y="11794"/>
                    <a:pt x="20" y="12064"/>
                  </a:cubicBezTo>
                  <a:cubicBezTo>
                    <a:pt x="-66" y="12383"/>
                    <a:pt x="124" y="12707"/>
                    <a:pt x="442" y="12793"/>
                  </a:cubicBezTo>
                  <a:lnTo>
                    <a:pt x="4272" y="13819"/>
                  </a:lnTo>
                  <a:lnTo>
                    <a:pt x="1604" y="15363"/>
                  </a:lnTo>
                  <a:cubicBezTo>
                    <a:pt x="1317" y="15530"/>
                    <a:pt x="1220" y="15892"/>
                    <a:pt x="1388" y="16178"/>
                  </a:cubicBezTo>
                  <a:cubicBezTo>
                    <a:pt x="1555" y="16464"/>
                    <a:pt x="1917" y="16561"/>
                    <a:pt x="2203" y="16394"/>
                  </a:cubicBezTo>
                  <a:lnTo>
                    <a:pt x="4871" y="14845"/>
                  </a:lnTo>
                  <a:lnTo>
                    <a:pt x="3860" y="18679"/>
                  </a:lnTo>
                  <a:cubicBezTo>
                    <a:pt x="3774" y="18998"/>
                    <a:pt x="3969" y="19322"/>
                    <a:pt x="4282" y="19408"/>
                  </a:cubicBezTo>
                  <a:cubicBezTo>
                    <a:pt x="4601" y="19494"/>
                    <a:pt x="4925" y="19299"/>
                    <a:pt x="5011" y="18986"/>
                  </a:cubicBezTo>
                  <a:lnTo>
                    <a:pt x="6325" y="14008"/>
                  </a:lnTo>
                  <a:lnTo>
                    <a:pt x="10137" y="11799"/>
                  </a:lnTo>
                  <a:lnTo>
                    <a:pt x="10137" y="16507"/>
                  </a:lnTo>
                  <a:lnTo>
                    <a:pt x="6492" y="20142"/>
                  </a:lnTo>
                  <a:cubicBezTo>
                    <a:pt x="6259" y="20374"/>
                    <a:pt x="6259" y="20752"/>
                    <a:pt x="6492" y="20984"/>
                  </a:cubicBezTo>
                  <a:cubicBezTo>
                    <a:pt x="6724" y="21216"/>
                    <a:pt x="7102" y="21216"/>
                    <a:pt x="7334" y="20984"/>
                  </a:cubicBezTo>
                  <a:lnTo>
                    <a:pt x="10142" y="18188"/>
                  </a:lnTo>
                  <a:lnTo>
                    <a:pt x="10142" y="21006"/>
                  </a:lnTo>
                  <a:cubicBezTo>
                    <a:pt x="10142" y="21335"/>
                    <a:pt x="10407" y="21600"/>
                    <a:pt x="10737" y="21600"/>
                  </a:cubicBezTo>
                  <a:cubicBezTo>
                    <a:pt x="11066" y="21600"/>
                    <a:pt x="11331" y="21335"/>
                    <a:pt x="11331" y="21006"/>
                  </a:cubicBezTo>
                  <a:lnTo>
                    <a:pt x="11331" y="18188"/>
                  </a:lnTo>
                  <a:lnTo>
                    <a:pt x="14139" y="20984"/>
                  </a:lnTo>
                  <a:cubicBezTo>
                    <a:pt x="14371" y="21216"/>
                    <a:pt x="14749" y="21216"/>
                    <a:pt x="14981" y="20984"/>
                  </a:cubicBezTo>
                  <a:cubicBezTo>
                    <a:pt x="15214" y="20752"/>
                    <a:pt x="15214" y="20374"/>
                    <a:pt x="14981" y="20142"/>
                  </a:cubicBezTo>
                  <a:lnTo>
                    <a:pt x="11331" y="16507"/>
                  </a:lnTo>
                  <a:lnTo>
                    <a:pt x="11331" y="11799"/>
                  </a:lnTo>
                  <a:lnTo>
                    <a:pt x="15143" y="14008"/>
                  </a:lnTo>
                  <a:lnTo>
                    <a:pt x="16457" y="18986"/>
                  </a:lnTo>
                  <a:cubicBezTo>
                    <a:pt x="16543" y="19305"/>
                    <a:pt x="16867" y="19494"/>
                    <a:pt x="17186" y="19408"/>
                  </a:cubicBezTo>
                  <a:cubicBezTo>
                    <a:pt x="17504" y="19322"/>
                    <a:pt x="17692" y="18998"/>
                    <a:pt x="17606" y="18679"/>
                  </a:cubicBezTo>
                  <a:lnTo>
                    <a:pt x="16597" y="14845"/>
                  </a:lnTo>
                  <a:lnTo>
                    <a:pt x="19265" y="16394"/>
                  </a:lnTo>
                  <a:cubicBezTo>
                    <a:pt x="19551" y="16561"/>
                    <a:pt x="19913" y="16464"/>
                    <a:pt x="20080" y="16178"/>
                  </a:cubicBezTo>
                  <a:cubicBezTo>
                    <a:pt x="20248" y="15892"/>
                    <a:pt x="20151" y="15530"/>
                    <a:pt x="19864" y="15363"/>
                  </a:cubicBezTo>
                  <a:lnTo>
                    <a:pt x="17196" y="13819"/>
                  </a:lnTo>
                  <a:lnTo>
                    <a:pt x="21026" y="12793"/>
                  </a:lnTo>
                  <a:cubicBezTo>
                    <a:pt x="21344" y="12707"/>
                    <a:pt x="21534" y="12383"/>
                    <a:pt x="21448" y="12064"/>
                  </a:cubicBezTo>
                  <a:cubicBezTo>
                    <a:pt x="21377" y="11799"/>
                    <a:pt x="21133" y="11620"/>
                    <a:pt x="20874" y="11620"/>
                  </a:cubicBezTo>
                  <a:cubicBezTo>
                    <a:pt x="20825" y="11620"/>
                    <a:pt x="20772" y="11626"/>
                    <a:pt x="20718" y="11642"/>
                  </a:cubicBezTo>
                  <a:lnTo>
                    <a:pt x="15743" y="12977"/>
                  </a:lnTo>
                  <a:lnTo>
                    <a:pt x="11989" y="10800"/>
                  </a:lnTo>
                  <a:lnTo>
                    <a:pt x="15743" y="8623"/>
                  </a:lnTo>
                  <a:lnTo>
                    <a:pt x="20718" y="9958"/>
                  </a:lnTo>
                  <a:cubicBezTo>
                    <a:pt x="20772" y="9974"/>
                    <a:pt x="20820" y="9980"/>
                    <a:pt x="20874" y="9980"/>
                  </a:cubicBezTo>
                  <a:cubicBezTo>
                    <a:pt x="21138" y="9980"/>
                    <a:pt x="21377" y="9806"/>
                    <a:pt x="21448" y="9536"/>
                  </a:cubicBezTo>
                  <a:cubicBezTo>
                    <a:pt x="21534" y="9217"/>
                    <a:pt x="21344" y="8893"/>
                    <a:pt x="21026" y="8807"/>
                  </a:cubicBezTo>
                  <a:lnTo>
                    <a:pt x="17196" y="7781"/>
                  </a:lnTo>
                  <a:lnTo>
                    <a:pt x="19864" y="6237"/>
                  </a:lnTo>
                  <a:cubicBezTo>
                    <a:pt x="20151" y="6070"/>
                    <a:pt x="20248" y="5708"/>
                    <a:pt x="20080" y="5422"/>
                  </a:cubicBezTo>
                  <a:cubicBezTo>
                    <a:pt x="19913" y="5136"/>
                    <a:pt x="19551" y="5039"/>
                    <a:pt x="19265" y="5206"/>
                  </a:cubicBezTo>
                  <a:lnTo>
                    <a:pt x="16602" y="6750"/>
                  </a:lnTo>
                  <a:lnTo>
                    <a:pt x="17613" y="2916"/>
                  </a:lnTo>
                  <a:cubicBezTo>
                    <a:pt x="17699" y="2597"/>
                    <a:pt x="17504" y="2273"/>
                    <a:pt x="17191" y="2187"/>
                  </a:cubicBezTo>
                  <a:cubicBezTo>
                    <a:pt x="16872" y="2101"/>
                    <a:pt x="16548" y="2296"/>
                    <a:pt x="16462" y="2609"/>
                  </a:cubicBezTo>
                  <a:lnTo>
                    <a:pt x="15149" y="7587"/>
                  </a:lnTo>
                  <a:lnTo>
                    <a:pt x="11331" y="9806"/>
                  </a:lnTo>
                  <a:lnTo>
                    <a:pt x="11331" y="5098"/>
                  </a:lnTo>
                  <a:lnTo>
                    <a:pt x="14981" y="1463"/>
                  </a:lnTo>
                  <a:cubicBezTo>
                    <a:pt x="15214" y="1231"/>
                    <a:pt x="15214" y="853"/>
                    <a:pt x="14981" y="621"/>
                  </a:cubicBezTo>
                  <a:cubicBezTo>
                    <a:pt x="14749" y="389"/>
                    <a:pt x="14371" y="389"/>
                    <a:pt x="14139" y="621"/>
                  </a:cubicBezTo>
                  <a:lnTo>
                    <a:pt x="11331" y="3419"/>
                  </a:lnTo>
                  <a:lnTo>
                    <a:pt x="11331" y="594"/>
                  </a:lnTo>
                  <a:cubicBezTo>
                    <a:pt x="11331" y="265"/>
                    <a:pt x="11066" y="0"/>
                    <a:pt x="10737" y="0"/>
                  </a:cubicBezTo>
                  <a:close/>
                </a:path>
              </a:pathLst>
            </a:custGeom>
            <a:solidFill>
              <a:srgbClr val="929292">
                <a:alpha val="83073"/>
              </a:srgbClr>
            </a:solidFill>
            <a:ln w="12700" cap="flat">
              <a:noFill/>
              <a:miter lim="400000"/>
            </a:ln>
            <a:effectLst/>
          </p:spPr>
          <p:txBody>
            <a:bodyPr wrap="square" lIns="0" tIns="0" rIns="0" bIns="0" numCol="1" anchor="ctr">
              <a:noAutofit/>
            </a:bodyPr>
            <a:lstStyle/>
            <a:p>
              <a:pPr>
                <a:defRPr b="0" sz="3200">
                  <a:solidFill>
                    <a:schemeClr val="accent1">
                      <a:hueOff val="118245"/>
                      <a:lumOff val="-11372"/>
                    </a:schemeClr>
                  </a:solidFill>
                  <a:latin typeface="+mn-lt"/>
                  <a:ea typeface="+mn-ea"/>
                  <a:cs typeface="+mn-cs"/>
                  <a:sym typeface="Helvetica Neue Medium"/>
                </a:defRPr>
              </a:pPr>
            </a:p>
          </p:txBody>
        </p:sp>
        <p:sp>
          <p:nvSpPr>
            <p:cNvPr id="390" name="Snowflake"/>
            <p:cNvSpPr/>
            <p:nvPr/>
          </p:nvSpPr>
          <p:spPr>
            <a:xfrm>
              <a:off x="7992667" y="1260569"/>
              <a:ext cx="169248" cy="170316"/>
            </a:xfrm>
            <a:custGeom>
              <a:avLst/>
              <a:gdLst/>
              <a:ahLst/>
              <a:cxnLst>
                <a:cxn ang="0">
                  <a:pos x="wd2" y="hd2"/>
                </a:cxn>
                <a:cxn ang="5400000">
                  <a:pos x="wd2" y="hd2"/>
                </a:cxn>
                <a:cxn ang="10800000">
                  <a:pos x="wd2" y="hd2"/>
                </a:cxn>
                <a:cxn ang="16200000">
                  <a:pos x="wd2" y="hd2"/>
                </a:cxn>
              </a:cxnLst>
              <a:rect l="0" t="0" r="r" b="b"/>
              <a:pathLst>
                <a:path w="21469" h="21600" fill="norm" stroke="1" extrusionOk="0">
                  <a:moveTo>
                    <a:pt x="10737" y="0"/>
                  </a:moveTo>
                  <a:cubicBezTo>
                    <a:pt x="10407" y="0"/>
                    <a:pt x="10142" y="265"/>
                    <a:pt x="10142" y="594"/>
                  </a:cubicBezTo>
                  <a:lnTo>
                    <a:pt x="10142" y="3412"/>
                  </a:lnTo>
                  <a:lnTo>
                    <a:pt x="7334" y="616"/>
                  </a:lnTo>
                  <a:cubicBezTo>
                    <a:pt x="7102" y="384"/>
                    <a:pt x="6724" y="384"/>
                    <a:pt x="6492" y="616"/>
                  </a:cubicBezTo>
                  <a:cubicBezTo>
                    <a:pt x="6259" y="848"/>
                    <a:pt x="6259" y="1226"/>
                    <a:pt x="6492" y="1458"/>
                  </a:cubicBezTo>
                  <a:lnTo>
                    <a:pt x="10142" y="5093"/>
                  </a:lnTo>
                  <a:lnTo>
                    <a:pt x="10142" y="9801"/>
                  </a:lnTo>
                  <a:lnTo>
                    <a:pt x="6330" y="7592"/>
                  </a:lnTo>
                  <a:lnTo>
                    <a:pt x="5011" y="2614"/>
                  </a:lnTo>
                  <a:cubicBezTo>
                    <a:pt x="4925" y="2295"/>
                    <a:pt x="4601" y="2106"/>
                    <a:pt x="4282" y="2192"/>
                  </a:cubicBezTo>
                  <a:cubicBezTo>
                    <a:pt x="3964" y="2278"/>
                    <a:pt x="3774" y="2602"/>
                    <a:pt x="3860" y="2921"/>
                  </a:cubicBezTo>
                  <a:lnTo>
                    <a:pt x="4871" y="6755"/>
                  </a:lnTo>
                  <a:lnTo>
                    <a:pt x="2203" y="5206"/>
                  </a:lnTo>
                  <a:cubicBezTo>
                    <a:pt x="1917" y="5039"/>
                    <a:pt x="1555" y="5136"/>
                    <a:pt x="1388" y="5422"/>
                  </a:cubicBezTo>
                  <a:cubicBezTo>
                    <a:pt x="1220" y="5708"/>
                    <a:pt x="1317" y="6070"/>
                    <a:pt x="1604" y="6237"/>
                  </a:cubicBezTo>
                  <a:lnTo>
                    <a:pt x="4272" y="7781"/>
                  </a:lnTo>
                  <a:lnTo>
                    <a:pt x="442" y="8807"/>
                  </a:lnTo>
                  <a:cubicBezTo>
                    <a:pt x="124" y="8893"/>
                    <a:pt x="-66" y="9217"/>
                    <a:pt x="20" y="9536"/>
                  </a:cubicBezTo>
                  <a:cubicBezTo>
                    <a:pt x="91" y="9801"/>
                    <a:pt x="333" y="9980"/>
                    <a:pt x="593" y="9980"/>
                  </a:cubicBezTo>
                  <a:cubicBezTo>
                    <a:pt x="641" y="9980"/>
                    <a:pt x="696" y="9974"/>
                    <a:pt x="750" y="9958"/>
                  </a:cubicBezTo>
                  <a:lnTo>
                    <a:pt x="5724" y="8623"/>
                  </a:lnTo>
                  <a:lnTo>
                    <a:pt x="9477" y="10800"/>
                  </a:lnTo>
                  <a:lnTo>
                    <a:pt x="5724" y="12977"/>
                  </a:lnTo>
                  <a:lnTo>
                    <a:pt x="750" y="11642"/>
                  </a:lnTo>
                  <a:cubicBezTo>
                    <a:pt x="696" y="11626"/>
                    <a:pt x="647" y="11620"/>
                    <a:pt x="593" y="11620"/>
                  </a:cubicBezTo>
                  <a:cubicBezTo>
                    <a:pt x="328" y="11620"/>
                    <a:pt x="91" y="11794"/>
                    <a:pt x="20" y="12064"/>
                  </a:cubicBezTo>
                  <a:cubicBezTo>
                    <a:pt x="-66" y="12383"/>
                    <a:pt x="124" y="12707"/>
                    <a:pt x="442" y="12793"/>
                  </a:cubicBezTo>
                  <a:lnTo>
                    <a:pt x="4272" y="13819"/>
                  </a:lnTo>
                  <a:lnTo>
                    <a:pt x="1604" y="15363"/>
                  </a:lnTo>
                  <a:cubicBezTo>
                    <a:pt x="1317" y="15530"/>
                    <a:pt x="1220" y="15892"/>
                    <a:pt x="1388" y="16178"/>
                  </a:cubicBezTo>
                  <a:cubicBezTo>
                    <a:pt x="1555" y="16464"/>
                    <a:pt x="1917" y="16561"/>
                    <a:pt x="2203" y="16394"/>
                  </a:cubicBezTo>
                  <a:lnTo>
                    <a:pt x="4871" y="14845"/>
                  </a:lnTo>
                  <a:lnTo>
                    <a:pt x="3860" y="18679"/>
                  </a:lnTo>
                  <a:cubicBezTo>
                    <a:pt x="3774" y="18998"/>
                    <a:pt x="3969" y="19322"/>
                    <a:pt x="4282" y="19408"/>
                  </a:cubicBezTo>
                  <a:cubicBezTo>
                    <a:pt x="4601" y="19494"/>
                    <a:pt x="4925" y="19299"/>
                    <a:pt x="5011" y="18986"/>
                  </a:cubicBezTo>
                  <a:lnTo>
                    <a:pt x="6325" y="14008"/>
                  </a:lnTo>
                  <a:lnTo>
                    <a:pt x="10137" y="11799"/>
                  </a:lnTo>
                  <a:lnTo>
                    <a:pt x="10137" y="16507"/>
                  </a:lnTo>
                  <a:lnTo>
                    <a:pt x="6492" y="20142"/>
                  </a:lnTo>
                  <a:cubicBezTo>
                    <a:pt x="6259" y="20374"/>
                    <a:pt x="6259" y="20752"/>
                    <a:pt x="6492" y="20984"/>
                  </a:cubicBezTo>
                  <a:cubicBezTo>
                    <a:pt x="6724" y="21216"/>
                    <a:pt x="7102" y="21216"/>
                    <a:pt x="7334" y="20984"/>
                  </a:cubicBezTo>
                  <a:lnTo>
                    <a:pt x="10142" y="18188"/>
                  </a:lnTo>
                  <a:lnTo>
                    <a:pt x="10142" y="21006"/>
                  </a:lnTo>
                  <a:cubicBezTo>
                    <a:pt x="10142" y="21335"/>
                    <a:pt x="10407" y="21600"/>
                    <a:pt x="10737" y="21600"/>
                  </a:cubicBezTo>
                  <a:cubicBezTo>
                    <a:pt x="11066" y="21600"/>
                    <a:pt x="11331" y="21335"/>
                    <a:pt x="11331" y="21006"/>
                  </a:cubicBezTo>
                  <a:lnTo>
                    <a:pt x="11331" y="18188"/>
                  </a:lnTo>
                  <a:lnTo>
                    <a:pt x="14139" y="20984"/>
                  </a:lnTo>
                  <a:cubicBezTo>
                    <a:pt x="14371" y="21216"/>
                    <a:pt x="14749" y="21216"/>
                    <a:pt x="14981" y="20984"/>
                  </a:cubicBezTo>
                  <a:cubicBezTo>
                    <a:pt x="15214" y="20752"/>
                    <a:pt x="15214" y="20374"/>
                    <a:pt x="14981" y="20142"/>
                  </a:cubicBezTo>
                  <a:lnTo>
                    <a:pt x="11331" y="16507"/>
                  </a:lnTo>
                  <a:lnTo>
                    <a:pt x="11331" y="11799"/>
                  </a:lnTo>
                  <a:lnTo>
                    <a:pt x="15143" y="14008"/>
                  </a:lnTo>
                  <a:lnTo>
                    <a:pt x="16457" y="18986"/>
                  </a:lnTo>
                  <a:cubicBezTo>
                    <a:pt x="16543" y="19305"/>
                    <a:pt x="16867" y="19494"/>
                    <a:pt x="17186" y="19408"/>
                  </a:cubicBezTo>
                  <a:cubicBezTo>
                    <a:pt x="17504" y="19322"/>
                    <a:pt x="17692" y="18998"/>
                    <a:pt x="17606" y="18679"/>
                  </a:cubicBezTo>
                  <a:lnTo>
                    <a:pt x="16597" y="14845"/>
                  </a:lnTo>
                  <a:lnTo>
                    <a:pt x="19265" y="16394"/>
                  </a:lnTo>
                  <a:cubicBezTo>
                    <a:pt x="19551" y="16561"/>
                    <a:pt x="19913" y="16464"/>
                    <a:pt x="20080" y="16178"/>
                  </a:cubicBezTo>
                  <a:cubicBezTo>
                    <a:pt x="20248" y="15892"/>
                    <a:pt x="20151" y="15530"/>
                    <a:pt x="19864" y="15363"/>
                  </a:cubicBezTo>
                  <a:lnTo>
                    <a:pt x="17196" y="13819"/>
                  </a:lnTo>
                  <a:lnTo>
                    <a:pt x="21026" y="12793"/>
                  </a:lnTo>
                  <a:cubicBezTo>
                    <a:pt x="21344" y="12707"/>
                    <a:pt x="21534" y="12383"/>
                    <a:pt x="21448" y="12064"/>
                  </a:cubicBezTo>
                  <a:cubicBezTo>
                    <a:pt x="21377" y="11799"/>
                    <a:pt x="21133" y="11620"/>
                    <a:pt x="20874" y="11620"/>
                  </a:cubicBezTo>
                  <a:cubicBezTo>
                    <a:pt x="20825" y="11620"/>
                    <a:pt x="20772" y="11626"/>
                    <a:pt x="20718" y="11642"/>
                  </a:cubicBezTo>
                  <a:lnTo>
                    <a:pt x="15743" y="12977"/>
                  </a:lnTo>
                  <a:lnTo>
                    <a:pt x="11989" y="10800"/>
                  </a:lnTo>
                  <a:lnTo>
                    <a:pt x="15743" y="8623"/>
                  </a:lnTo>
                  <a:lnTo>
                    <a:pt x="20718" y="9958"/>
                  </a:lnTo>
                  <a:cubicBezTo>
                    <a:pt x="20772" y="9974"/>
                    <a:pt x="20820" y="9980"/>
                    <a:pt x="20874" y="9980"/>
                  </a:cubicBezTo>
                  <a:cubicBezTo>
                    <a:pt x="21138" y="9980"/>
                    <a:pt x="21377" y="9806"/>
                    <a:pt x="21448" y="9536"/>
                  </a:cubicBezTo>
                  <a:cubicBezTo>
                    <a:pt x="21534" y="9217"/>
                    <a:pt x="21344" y="8893"/>
                    <a:pt x="21026" y="8807"/>
                  </a:cubicBezTo>
                  <a:lnTo>
                    <a:pt x="17196" y="7781"/>
                  </a:lnTo>
                  <a:lnTo>
                    <a:pt x="19864" y="6237"/>
                  </a:lnTo>
                  <a:cubicBezTo>
                    <a:pt x="20151" y="6070"/>
                    <a:pt x="20248" y="5708"/>
                    <a:pt x="20080" y="5422"/>
                  </a:cubicBezTo>
                  <a:cubicBezTo>
                    <a:pt x="19913" y="5136"/>
                    <a:pt x="19551" y="5039"/>
                    <a:pt x="19265" y="5206"/>
                  </a:cubicBezTo>
                  <a:lnTo>
                    <a:pt x="16602" y="6750"/>
                  </a:lnTo>
                  <a:lnTo>
                    <a:pt x="17613" y="2916"/>
                  </a:lnTo>
                  <a:cubicBezTo>
                    <a:pt x="17699" y="2597"/>
                    <a:pt x="17504" y="2273"/>
                    <a:pt x="17191" y="2187"/>
                  </a:cubicBezTo>
                  <a:cubicBezTo>
                    <a:pt x="16872" y="2101"/>
                    <a:pt x="16548" y="2296"/>
                    <a:pt x="16462" y="2609"/>
                  </a:cubicBezTo>
                  <a:lnTo>
                    <a:pt x="15149" y="7587"/>
                  </a:lnTo>
                  <a:lnTo>
                    <a:pt x="11331" y="9806"/>
                  </a:lnTo>
                  <a:lnTo>
                    <a:pt x="11331" y="5098"/>
                  </a:lnTo>
                  <a:lnTo>
                    <a:pt x="14981" y="1463"/>
                  </a:lnTo>
                  <a:cubicBezTo>
                    <a:pt x="15214" y="1231"/>
                    <a:pt x="15214" y="853"/>
                    <a:pt x="14981" y="621"/>
                  </a:cubicBezTo>
                  <a:cubicBezTo>
                    <a:pt x="14749" y="389"/>
                    <a:pt x="14371" y="389"/>
                    <a:pt x="14139" y="621"/>
                  </a:cubicBezTo>
                  <a:lnTo>
                    <a:pt x="11331" y="3419"/>
                  </a:lnTo>
                  <a:lnTo>
                    <a:pt x="11331" y="594"/>
                  </a:lnTo>
                  <a:cubicBezTo>
                    <a:pt x="11331" y="265"/>
                    <a:pt x="11066" y="0"/>
                    <a:pt x="10737" y="0"/>
                  </a:cubicBezTo>
                  <a:close/>
                </a:path>
              </a:pathLst>
            </a:custGeom>
            <a:solidFill>
              <a:srgbClr val="929292">
                <a:alpha val="83073"/>
              </a:srgbClr>
            </a:solidFill>
            <a:ln w="12700" cap="flat">
              <a:noFill/>
              <a:miter lim="400000"/>
            </a:ln>
            <a:effectLst/>
          </p:spPr>
          <p:txBody>
            <a:bodyPr wrap="square" lIns="0" tIns="0" rIns="0" bIns="0" numCol="1" anchor="ctr">
              <a:noAutofit/>
            </a:bodyPr>
            <a:lstStyle/>
            <a:p>
              <a:pPr>
                <a:defRPr b="0" sz="3200">
                  <a:solidFill>
                    <a:schemeClr val="accent1">
                      <a:hueOff val="118245"/>
                      <a:lumOff val="-11372"/>
                    </a:schemeClr>
                  </a:solidFill>
                  <a:latin typeface="+mn-lt"/>
                  <a:ea typeface="+mn-ea"/>
                  <a:cs typeface="+mn-cs"/>
                  <a:sym typeface="Helvetica Neue Medium"/>
                </a:defRPr>
              </a:pPr>
            </a:p>
          </p:txBody>
        </p:sp>
        <p:sp>
          <p:nvSpPr>
            <p:cNvPr id="391" name="Snowflake"/>
            <p:cNvSpPr/>
            <p:nvPr/>
          </p:nvSpPr>
          <p:spPr>
            <a:xfrm>
              <a:off x="8442662" y="1473307"/>
              <a:ext cx="169778" cy="170849"/>
            </a:xfrm>
            <a:custGeom>
              <a:avLst/>
              <a:gdLst/>
              <a:ahLst/>
              <a:cxnLst>
                <a:cxn ang="0">
                  <a:pos x="wd2" y="hd2"/>
                </a:cxn>
                <a:cxn ang="5400000">
                  <a:pos x="wd2" y="hd2"/>
                </a:cxn>
                <a:cxn ang="10800000">
                  <a:pos x="wd2" y="hd2"/>
                </a:cxn>
                <a:cxn ang="16200000">
                  <a:pos x="wd2" y="hd2"/>
                </a:cxn>
              </a:cxnLst>
              <a:rect l="0" t="0" r="r" b="b"/>
              <a:pathLst>
                <a:path w="21469" h="21600" fill="norm" stroke="1" extrusionOk="0">
                  <a:moveTo>
                    <a:pt x="10737" y="0"/>
                  </a:moveTo>
                  <a:cubicBezTo>
                    <a:pt x="10407" y="0"/>
                    <a:pt x="10142" y="265"/>
                    <a:pt x="10142" y="594"/>
                  </a:cubicBezTo>
                  <a:lnTo>
                    <a:pt x="10142" y="3412"/>
                  </a:lnTo>
                  <a:lnTo>
                    <a:pt x="7334" y="616"/>
                  </a:lnTo>
                  <a:cubicBezTo>
                    <a:pt x="7102" y="384"/>
                    <a:pt x="6724" y="384"/>
                    <a:pt x="6492" y="616"/>
                  </a:cubicBezTo>
                  <a:cubicBezTo>
                    <a:pt x="6259" y="848"/>
                    <a:pt x="6259" y="1226"/>
                    <a:pt x="6492" y="1458"/>
                  </a:cubicBezTo>
                  <a:lnTo>
                    <a:pt x="10142" y="5093"/>
                  </a:lnTo>
                  <a:lnTo>
                    <a:pt x="10142" y="9801"/>
                  </a:lnTo>
                  <a:lnTo>
                    <a:pt x="6330" y="7592"/>
                  </a:lnTo>
                  <a:lnTo>
                    <a:pt x="5011" y="2614"/>
                  </a:lnTo>
                  <a:cubicBezTo>
                    <a:pt x="4925" y="2295"/>
                    <a:pt x="4601" y="2106"/>
                    <a:pt x="4282" y="2192"/>
                  </a:cubicBezTo>
                  <a:cubicBezTo>
                    <a:pt x="3964" y="2278"/>
                    <a:pt x="3774" y="2602"/>
                    <a:pt x="3860" y="2921"/>
                  </a:cubicBezTo>
                  <a:lnTo>
                    <a:pt x="4871" y="6755"/>
                  </a:lnTo>
                  <a:lnTo>
                    <a:pt x="2203" y="5206"/>
                  </a:lnTo>
                  <a:cubicBezTo>
                    <a:pt x="1917" y="5039"/>
                    <a:pt x="1555" y="5136"/>
                    <a:pt x="1388" y="5422"/>
                  </a:cubicBezTo>
                  <a:cubicBezTo>
                    <a:pt x="1220" y="5708"/>
                    <a:pt x="1317" y="6070"/>
                    <a:pt x="1604" y="6237"/>
                  </a:cubicBezTo>
                  <a:lnTo>
                    <a:pt x="4272" y="7781"/>
                  </a:lnTo>
                  <a:lnTo>
                    <a:pt x="442" y="8807"/>
                  </a:lnTo>
                  <a:cubicBezTo>
                    <a:pt x="124" y="8893"/>
                    <a:pt x="-66" y="9217"/>
                    <a:pt x="20" y="9536"/>
                  </a:cubicBezTo>
                  <a:cubicBezTo>
                    <a:pt x="91" y="9801"/>
                    <a:pt x="333" y="9980"/>
                    <a:pt x="593" y="9980"/>
                  </a:cubicBezTo>
                  <a:cubicBezTo>
                    <a:pt x="641" y="9980"/>
                    <a:pt x="696" y="9974"/>
                    <a:pt x="750" y="9958"/>
                  </a:cubicBezTo>
                  <a:lnTo>
                    <a:pt x="5724" y="8623"/>
                  </a:lnTo>
                  <a:lnTo>
                    <a:pt x="9477" y="10800"/>
                  </a:lnTo>
                  <a:lnTo>
                    <a:pt x="5724" y="12977"/>
                  </a:lnTo>
                  <a:lnTo>
                    <a:pt x="750" y="11642"/>
                  </a:lnTo>
                  <a:cubicBezTo>
                    <a:pt x="696" y="11626"/>
                    <a:pt x="647" y="11620"/>
                    <a:pt x="593" y="11620"/>
                  </a:cubicBezTo>
                  <a:cubicBezTo>
                    <a:pt x="328" y="11620"/>
                    <a:pt x="91" y="11794"/>
                    <a:pt x="20" y="12064"/>
                  </a:cubicBezTo>
                  <a:cubicBezTo>
                    <a:pt x="-66" y="12383"/>
                    <a:pt x="124" y="12707"/>
                    <a:pt x="442" y="12793"/>
                  </a:cubicBezTo>
                  <a:lnTo>
                    <a:pt x="4272" y="13819"/>
                  </a:lnTo>
                  <a:lnTo>
                    <a:pt x="1604" y="15363"/>
                  </a:lnTo>
                  <a:cubicBezTo>
                    <a:pt x="1317" y="15530"/>
                    <a:pt x="1220" y="15892"/>
                    <a:pt x="1388" y="16178"/>
                  </a:cubicBezTo>
                  <a:cubicBezTo>
                    <a:pt x="1555" y="16464"/>
                    <a:pt x="1917" y="16561"/>
                    <a:pt x="2203" y="16394"/>
                  </a:cubicBezTo>
                  <a:lnTo>
                    <a:pt x="4871" y="14845"/>
                  </a:lnTo>
                  <a:lnTo>
                    <a:pt x="3860" y="18679"/>
                  </a:lnTo>
                  <a:cubicBezTo>
                    <a:pt x="3774" y="18998"/>
                    <a:pt x="3969" y="19322"/>
                    <a:pt x="4282" y="19408"/>
                  </a:cubicBezTo>
                  <a:cubicBezTo>
                    <a:pt x="4601" y="19494"/>
                    <a:pt x="4925" y="19299"/>
                    <a:pt x="5011" y="18986"/>
                  </a:cubicBezTo>
                  <a:lnTo>
                    <a:pt x="6325" y="14008"/>
                  </a:lnTo>
                  <a:lnTo>
                    <a:pt x="10137" y="11799"/>
                  </a:lnTo>
                  <a:lnTo>
                    <a:pt x="10137" y="16507"/>
                  </a:lnTo>
                  <a:lnTo>
                    <a:pt x="6492" y="20142"/>
                  </a:lnTo>
                  <a:cubicBezTo>
                    <a:pt x="6259" y="20374"/>
                    <a:pt x="6259" y="20752"/>
                    <a:pt x="6492" y="20984"/>
                  </a:cubicBezTo>
                  <a:cubicBezTo>
                    <a:pt x="6724" y="21216"/>
                    <a:pt x="7102" y="21216"/>
                    <a:pt x="7334" y="20984"/>
                  </a:cubicBezTo>
                  <a:lnTo>
                    <a:pt x="10142" y="18188"/>
                  </a:lnTo>
                  <a:lnTo>
                    <a:pt x="10142" y="21006"/>
                  </a:lnTo>
                  <a:cubicBezTo>
                    <a:pt x="10142" y="21335"/>
                    <a:pt x="10407" y="21600"/>
                    <a:pt x="10737" y="21600"/>
                  </a:cubicBezTo>
                  <a:cubicBezTo>
                    <a:pt x="11066" y="21600"/>
                    <a:pt x="11331" y="21335"/>
                    <a:pt x="11331" y="21006"/>
                  </a:cubicBezTo>
                  <a:lnTo>
                    <a:pt x="11331" y="18188"/>
                  </a:lnTo>
                  <a:lnTo>
                    <a:pt x="14139" y="20984"/>
                  </a:lnTo>
                  <a:cubicBezTo>
                    <a:pt x="14371" y="21216"/>
                    <a:pt x="14749" y="21216"/>
                    <a:pt x="14981" y="20984"/>
                  </a:cubicBezTo>
                  <a:cubicBezTo>
                    <a:pt x="15214" y="20752"/>
                    <a:pt x="15214" y="20374"/>
                    <a:pt x="14981" y="20142"/>
                  </a:cubicBezTo>
                  <a:lnTo>
                    <a:pt x="11331" y="16507"/>
                  </a:lnTo>
                  <a:lnTo>
                    <a:pt x="11331" y="11799"/>
                  </a:lnTo>
                  <a:lnTo>
                    <a:pt x="15143" y="14008"/>
                  </a:lnTo>
                  <a:lnTo>
                    <a:pt x="16457" y="18986"/>
                  </a:lnTo>
                  <a:cubicBezTo>
                    <a:pt x="16543" y="19305"/>
                    <a:pt x="16867" y="19494"/>
                    <a:pt x="17186" y="19408"/>
                  </a:cubicBezTo>
                  <a:cubicBezTo>
                    <a:pt x="17504" y="19322"/>
                    <a:pt x="17692" y="18998"/>
                    <a:pt x="17606" y="18679"/>
                  </a:cubicBezTo>
                  <a:lnTo>
                    <a:pt x="16597" y="14845"/>
                  </a:lnTo>
                  <a:lnTo>
                    <a:pt x="19265" y="16394"/>
                  </a:lnTo>
                  <a:cubicBezTo>
                    <a:pt x="19551" y="16561"/>
                    <a:pt x="19913" y="16464"/>
                    <a:pt x="20080" y="16178"/>
                  </a:cubicBezTo>
                  <a:cubicBezTo>
                    <a:pt x="20248" y="15892"/>
                    <a:pt x="20151" y="15530"/>
                    <a:pt x="19864" y="15363"/>
                  </a:cubicBezTo>
                  <a:lnTo>
                    <a:pt x="17196" y="13819"/>
                  </a:lnTo>
                  <a:lnTo>
                    <a:pt x="21026" y="12793"/>
                  </a:lnTo>
                  <a:cubicBezTo>
                    <a:pt x="21344" y="12707"/>
                    <a:pt x="21534" y="12383"/>
                    <a:pt x="21448" y="12064"/>
                  </a:cubicBezTo>
                  <a:cubicBezTo>
                    <a:pt x="21377" y="11799"/>
                    <a:pt x="21133" y="11620"/>
                    <a:pt x="20874" y="11620"/>
                  </a:cubicBezTo>
                  <a:cubicBezTo>
                    <a:pt x="20825" y="11620"/>
                    <a:pt x="20772" y="11626"/>
                    <a:pt x="20718" y="11642"/>
                  </a:cubicBezTo>
                  <a:lnTo>
                    <a:pt x="15743" y="12977"/>
                  </a:lnTo>
                  <a:lnTo>
                    <a:pt x="11989" y="10800"/>
                  </a:lnTo>
                  <a:lnTo>
                    <a:pt x="15743" y="8623"/>
                  </a:lnTo>
                  <a:lnTo>
                    <a:pt x="20718" y="9958"/>
                  </a:lnTo>
                  <a:cubicBezTo>
                    <a:pt x="20772" y="9974"/>
                    <a:pt x="20820" y="9980"/>
                    <a:pt x="20874" y="9980"/>
                  </a:cubicBezTo>
                  <a:cubicBezTo>
                    <a:pt x="21138" y="9980"/>
                    <a:pt x="21377" y="9806"/>
                    <a:pt x="21448" y="9536"/>
                  </a:cubicBezTo>
                  <a:cubicBezTo>
                    <a:pt x="21534" y="9217"/>
                    <a:pt x="21344" y="8893"/>
                    <a:pt x="21026" y="8807"/>
                  </a:cubicBezTo>
                  <a:lnTo>
                    <a:pt x="17196" y="7781"/>
                  </a:lnTo>
                  <a:lnTo>
                    <a:pt x="19864" y="6237"/>
                  </a:lnTo>
                  <a:cubicBezTo>
                    <a:pt x="20151" y="6070"/>
                    <a:pt x="20248" y="5708"/>
                    <a:pt x="20080" y="5422"/>
                  </a:cubicBezTo>
                  <a:cubicBezTo>
                    <a:pt x="19913" y="5136"/>
                    <a:pt x="19551" y="5039"/>
                    <a:pt x="19265" y="5206"/>
                  </a:cubicBezTo>
                  <a:lnTo>
                    <a:pt x="16602" y="6750"/>
                  </a:lnTo>
                  <a:lnTo>
                    <a:pt x="17613" y="2916"/>
                  </a:lnTo>
                  <a:cubicBezTo>
                    <a:pt x="17699" y="2597"/>
                    <a:pt x="17504" y="2273"/>
                    <a:pt x="17191" y="2187"/>
                  </a:cubicBezTo>
                  <a:cubicBezTo>
                    <a:pt x="16872" y="2101"/>
                    <a:pt x="16548" y="2296"/>
                    <a:pt x="16462" y="2609"/>
                  </a:cubicBezTo>
                  <a:lnTo>
                    <a:pt x="15149" y="7587"/>
                  </a:lnTo>
                  <a:lnTo>
                    <a:pt x="11331" y="9806"/>
                  </a:lnTo>
                  <a:lnTo>
                    <a:pt x="11331" y="5098"/>
                  </a:lnTo>
                  <a:lnTo>
                    <a:pt x="14981" y="1463"/>
                  </a:lnTo>
                  <a:cubicBezTo>
                    <a:pt x="15214" y="1231"/>
                    <a:pt x="15214" y="853"/>
                    <a:pt x="14981" y="621"/>
                  </a:cubicBezTo>
                  <a:cubicBezTo>
                    <a:pt x="14749" y="389"/>
                    <a:pt x="14371" y="389"/>
                    <a:pt x="14139" y="621"/>
                  </a:cubicBezTo>
                  <a:lnTo>
                    <a:pt x="11331" y="3419"/>
                  </a:lnTo>
                  <a:lnTo>
                    <a:pt x="11331" y="594"/>
                  </a:lnTo>
                  <a:cubicBezTo>
                    <a:pt x="11331" y="265"/>
                    <a:pt x="11066" y="0"/>
                    <a:pt x="10737" y="0"/>
                  </a:cubicBezTo>
                  <a:close/>
                </a:path>
              </a:pathLst>
            </a:custGeom>
            <a:solidFill>
              <a:srgbClr val="929292">
                <a:alpha val="83073"/>
              </a:srgbClr>
            </a:solidFill>
            <a:ln w="12700" cap="flat">
              <a:noFill/>
              <a:miter lim="400000"/>
            </a:ln>
            <a:effectLst/>
          </p:spPr>
          <p:txBody>
            <a:bodyPr wrap="square" lIns="0" tIns="0" rIns="0" bIns="0" numCol="1" anchor="ctr">
              <a:noAutofit/>
            </a:bodyPr>
            <a:lstStyle/>
            <a:p>
              <a:pPr>
                <a:defRPr b="0" sz="3200">
                  <a:solidFill>
                    <a:schemeClr val="accent1">
                      <a:hueOff val="118245"/>
                      <a:lumOff val="-11372"/>
                    </a:schemeClr>
                  </a:solidFill>
                  <a:latin typeface="+mn-lt"/>
                  <a:ea typeface="+mn-ea"/>
                  <a:cs typeface="+mn-cs"/>
                  <a:sym typeface="Helvetica Neue Medium"/>
                </a:defRPr>
              </a:pPr>
            </a:p>
          </p:txBody>
        </p:sp>
        <p:sp>
          <p:nvSpPr>
            <p:cNvPr id="392" name="Snowflake"/>
            <p:cNvSpPr/>
            <p:nvPr/>
          </p:nvSpPr>
          <p:spPr>
            <a:xfrm>
              <a:off x="6876079" y="1072788"/>
              <a:ext cx="169777" cy="170848"/>
            </a:xfrm>
            <a:custGeom>
              <a:avLst/>
              <a:gdLst/>
              <a:ahLst/>
              <a:cxnLst>
                <a:cxn ang="0">
                  <a:pos x="wd2" y="hd2"/>
                </a:cxn>
                <a:cxn ang="5400000">
                  <a:pos x="wd2" y="hd2"/>
                </a:cxn>
                <a:cxn ang="10800000">
                  <a:pos x="wd2" y="hd2"/>
                </a:cxn>
                <a:cxn ang="16200000">
                  <a:pos x="wd2" y="hd2"/>
                </a:cxn>
              </a:cxnLst>
              <a:rect l="0" t="0" r="r" b="b"/>
              <a:pathLst>
                <a:path w="21469" h="21600" fill="norm" stroke="1" extrusionOk="0">
                  <a:moveTo>
                    <a:pt x="10737" y="0"/>
                  </a:moveTo>
                  <a:cubicBezTo>
                    <a:pt x="10407" y="0"/>
                    <a:pt x="10142" y="265"/>
                    <a:pt x="10142" y="594"/>
                  </a:cubicBezTo>
                  <a:lnTo>
                    <a:pt x="10142" y="3412"/>
                  </a:lnTo>
                  <a:lnTo>
                    <a:pt x="7334" y="616"/>
                  </a:lnTo>
                  <a:cubicBezTo>
                    <a:pt x="7102" y="384"/>
                    <a:pt x="6724" y="384"/>
                    <a:pt x="6492" y="616"/>
                  </a:cubicBezTo>
                  <a:cubicBezTo>
                    <a:pt x="6259" y="848"/>
                    <a:pt x="6259" y="1226"/>
                    <a:pt x="6492" y="1458"/>
                  </a:cubicBezTo>
                  <a:lnTo>
                    <a:pt x="10142" y="5093"/>
                  </a:lnTo>
                  <a:lnTo>
                    <a:pt x="10142" y="9801"/>
                  </a:lnTo>
                  <a:lnTo>
                    <a:pt x="6330" y="7592"/>
                  </a:lnTo>
                  <a:lnTo>
                    <a:pt x="5011" y="2614"/>
                  </a:lnTo>
                  <a:cubicBezTo>
                    <a:pt x="4925" y="2295"/>
                    <a:pt x="4601" y="2106"/>
                    <a:pt x="4282" y="2192"/>
                  </a:cubicBezTo>
                  <a:cubicBezTo>
                    <a:pt x="3964" y="2278"/>
                    <a:pt x="3774" y="2602"/>
                    <a:pt x="3860" y="2921"/>
                  </a:cubicBezTo>
                  <a:lnTo>
                    <a:pt x="4871" y="6755"/>
                  </a:lnTo>
                  <a:lnTo>
                    <a:pt x="2203" y="5206"/>
                  </a:lnTo>
                  <a:cubicBezTo>
                    <a:pt x="1917" y="5039"/>
                    <a:pt x="1555" y="5136"/>
                    <a:pt x="1388" y="5422"/>
                  </a:cubicBezTo>
                  <a:cubicBezTo>
                    <a:pt x="1220" y="5708"/>
                    <a:pt x="1317" y="6070"/>
                    <a:pt x="1604" y="6237"/>
                  </a:cubicBezTo>
                  <a:lnTo>
                    <a:pt x="4272" y="7781"/>
                  </a:lnTo>
                  <a:lnTo>
                    <a:pt x="442" y="8807"/>
                  </a:lnTo>
                  <a:cubicBezTo>
                    <a:pt x="124" y="8893"/>
                    <a:pt x="-66" y="9217"/>
                    <a:pt x="20" y="9536"/>
                  </a:cubicBezTo>
                  <a:cubicBezTo>
                    <a:pt x="91" y="9801"/>
                    <a:pt x="333" y="9980"/>
                    <a:pt x="593" y="9980"/>
                  </a:cubicBezTo>
                  <a:cubicBezTo>
                    <a:pt x="641" y="9980"/>
                    <a:pt x="696" y="9974"/>
                    <a:pt x="750" y="9958"/>
                  </a:cubicBezTo>
                  <a:lnTo>
                    <a:pt x="5724" y="8623"/>
                  </a:lnTo>
                  <a:lnTo>
                    <a:pt x="9477" y="10800"/>
                  </a:lnTo>
                  <a:lnTo>
                    <a:pt x="5724" y="12977"/>
                  </a:lnTo>
                  <a:lnTo>
                    <a:pt x="750" y="11642"/>
                  </a:lnTo>
                  <a:cubicBezTo>
                    <a:pt x="696" y="11626"/>
                    <a:pt x="647" y="11620"/>
                    <a:pt x="593" y="11620"/>
                  </a:cubicBezTo>
                  <a:cubicBezTo>
                    <a:pt x="328" y="11620"/>
                    <a:pt x="91" y="11794"/>
                    <a:pt x="20" y="12064"/>
                  </a:cubicBezTo>
                  <a:cubicBezTo>
                    <a:pt x="-66" y="12383"/>
                    <a:pt x="124" y="12707"/>
                    <a:pt x="442" y="12793"/>
                  </a:cubicBezTo>
                  <a:lnTo>
                    <a:pt x="4272" y="13819"/>
                  </a:lnTo>
                  <a:lnTo>
                    <a:pt x="1604" y="15363"/>
                  </a:lnTo>
                  <a:cubicBezTo>
                    <a:pt x="1317" y="15530"/>
                    <a:pt x="1220" y="15892"/>
                    <a:pt x="1388" y="16178"/>
                  </a:cubicBezTo>
                  <a:cubicBezTo>
                    <a:pt x="1555" y="16464"/>
                    <a:pt x="1917" y="16561"/>
                    <a:pt x="2203" y="16394"/>
                  </a:cubicBezTo>
                  <a:lnTo>
                    <a:pt x="4871" y="14845"/>
                  </a:lnTo>
                  <a:lnTo>
                    <a:pt x="3860" y="18679"/>
                  </a:lnTo>
                  <a:cubicBezTo>
                    <a:pt x="3774" y="18998"/>
                    <a:pt x="3969" y="19322"/>
                    <a:pt x="4282" y="19408"/>
                  </a:cubicBezTo>
                  <a:cubicBezTo>
                    <a:pt x="4601" y="19494"/>
                    <a:pt x="4925" y="19299"/>
                    <a:pt x="5011" y="18986"/>
                  </a:cubicBezTo>
                  <a:lnTo>
                    <a:pt x="6325" y="14008"/>
                  </a:lnTo>
                  <a:lnTo>
                    <a:pt x="10137" y="11799"/>
                  </a:lnTo>
                  <a:lnTo>
                    <a:pt x="10137" y="16507"/>
                  </a:lnTo>
                  <a:lnTo>
                    <a:pt x="6492" y="20142"/>
                  </a:lnTo>
                  <a:cubicBezTo>
                    <a:pt x="6259" y="20374"/>
                    <a:pt x="6259" y="20752"/>
                    <a:pt x="6492" y="20984"/>
                  </a:cubicBezTo>
                  <a:cubicBezTo>
                    <a:pt x="6724" y="21216"/>
                    <a:pt x="7102" y="21216"/>
                    <a:pt x="7334" y="20984"/>
                  </a:cubicBezTo>
                  <a:lnTo>
                    <a:pt x="10142" y="18188"/>
                  </a:lnTo>
                  <a:lnTo>
                    <a:pt x="10142" y="21006"/>
                  </a:lnTo>
                  <a:cubicBezTo>
                    <a:pt x="10142" y="21335"/>
                    <a:pt x="10407" y="21600"/>
                    <a:pt x="10737" y="21600"/>
                  </a:cubicBezTo>
                  <a:cubicBezTo>
                    <a:pt x="11066" y="21600"/>
                    <a:pt x="11331" y="21335"/>
                    <a:pt x="11331" y="21006"/>
                  </a:cubicBezTo>
                  <a:lnTo>
                    <a:pt x="11331" y="18188"/>
                  </a:lnTo>
                  <a:lnTo>
                    <a:pt x="14139" y="20984"/>
                  </a:lnTo>
                  <a:cubicBezTo>
                    <a:pt x="14371" y="21216"/>
                    <a:pt x="14749" y="21216"/>
                    <a:pt x="14981" y="20984"/>
                  </a:cubicBezTo>
                  <a:cubicBezTo>
                    <a:pt x="15214" y="20752"/>
                    <a:pt x="15214" y="20374"/>
                    <a:pt x="14981" y="20142"/>
                  </a:cubicBezTo>
                  <a:lnTo>
                    <a:pt x="11331" y="16507"/>
                  </a:lnTo>
                  <a:lnTo>
                    <a:pt x="11331" y="11799"/>
                  </a:lnTo>
                  <a:lnTo>
                    <a:pt x="15143" y="14008"/>
                  </a:lnTo>
                  <a:lnTo>
                    <a:pt x="16457" y="18986"/>
                  </a:lnTo>
                  <a:cubicBezTo>
                    <a:pt x="16543" y="19305"/>
                    <a:pt x="16867" y="19494"/>
                    <a:pt x="17186" y="19408"/>
                  </a:cubicBezTo>
                  <a:cubicBezTo>
                    <a:pt x="17504" y="19322"/>
                    <a:pt x="17692" y="18998"/>
                    <a:pt x="17606" y="18679"/>
                  </a:cubicBezTo>
                  <a:lnTo>
                    <a:pt x="16597" y="14845"/>
                  </a:lnTo>
                  <a:lnTo>
                    <a:pt x="19265" y="16394"/>
                  </a:lnTo>
                  <a:cubicBezTo>
                    <a:pt x="19551" y="16561"/>
                    <a:pt x="19913" y="16464"/>
                    <a:pt x="20080" y="16178"/>
                  </a:cubicBezTo>
                  <a:cubicBezTo>
                    <a:pt x="20248" y="15892"/>
                    <a:pt x="20151" y="15530"/>
                    <a:pt x="19864" y="15363"/>
                  </a:cubicBezTo>
                  <a:lnTo>
                    <a:pt x="17196" y="13819"/>
                  </a:lnTo>
                  <a:lnTo>
                    <a:pt x="21026" y="12793"/>
                  </a:lnTo>
                  <a:cubicBezTo>
                    <a:pt x="21344" y="12707"/>
                    <a:pt x="21534" y="12383"/>
                    <a:pt x="21448" y="12064"/>
                  </a:cubicBezTo>
                  <a:cubicBezTo>
                    <a:pt x="21377" y="11799"/>
                    <a:pt x="21133" y="11620"/>
                    <a:pt x="20874" y="11620"/>
                  </a:cubicBezTo>
                  <a:cubicBezTo>
                    <a:pt x="20825" y="11620"/>
                    <a:pt x="20772" y="11626"/>
                    <a:pt x="20718" y="11642"/>
                  </a:cubicBezTo>
                  <a:lnTo>
                    <a:pt x="15743" y="12977"/>
                  </a:lnTo>
                  <a:lnTo>
                    <a:pt x="11989" y="10800"/>
                  </a:lnTo>
                  <a:lnTo>
                    <a:pt x="15743" y="8623"/>
                  </a:lnTo>
                  <a:lnTo>
                    <a:pt x="20718" y="9958"/>
                  </a:lnTo>
                  <a:cubicBezTo>
                    <a:pt x="20772" y="9974"/>
                    <a:pt x="20820" y="9980"/>
                    <a:pt x="20874" y="9980"/>
                  </a:cubicBezTo>
                  <a:cubicBezTo>
                    <a:pt x="21138" y="9980"/>
                    <a:pt x="21377" y="9806"/>
                    <a:pt x="21448" y="9536"/>
                  </a:cubicBezTo>
                  <a:cubicBezTo>
                    <a:pt x="21534" y="9217"/>
                    <a:pt x="21344" y="8893"/>
                    <a:pt x="21026" y="8807"/>
                  </a:cubicBezTo>
                  <a:lnTo>
                    <a:pt x="17196" y="7781"/>
                  </a:lnTo>
                  <a:lnTo>
                    <a:pt x="19864" y="6237"/>
                  </a:lnTo>
                  <a:cubicBezTo>
                    <a:pt x="20151" y="6070"/>
                    <a:pt x="20248" y="5708"/>
                    <a:pt x="20080" y="5422"/>
                  </a:cubicBezTo>
                  <a:cubicBezTo>
                    <a:pt x="19913" y="5136"/>
                    <a:pt x="19551" y="5039"/>
                    <a:pt x="19265" y="5206"/>
                  </a:cubicBezTo>
                  <a:lnTo>
                    <a:pt x="16602" y="6750"/>
                  </a:lnTo>
                  <a:lnTo>
                    <a:pt x="17613" y="2916"/>
                  </a:lnTo>
                  <a:cubicBezTo>
                    <a:pt x="17699" y="2597"/>
                    <a:pt x="17504" y="2273"/>
                    <a:pt x="17191" y="2187"/>
                  </a:cubicBezTo>
                  <a:cubicBezTo>
                    <a:pt x="16872" y="2101"/>
                    <a:pt x="16548" y="2296"/>
                    <a:pt x="16462" y="2609"/>
                  </a:cubicBezTo>
                  <a:lnTo>
                    <a:pt x="15149" y="7587"/>
                  </a:lnTo>
                  <a:lnTo>
                    <a:pt x="11331" y="9806"/>
                  </a:lnTo>
                  <a:lnTo>
                    <a:pt x="11331" y="5098"/>
                  </a:lnTo>
                  <a:lnTo>
                    <a:pt x="14981" y="1463"/>
                  </a:lnTo>
                  <a:cubicBezTo>
                    <a:pt x="15214" y="1231"/>
                    <a:pt x="15214" y="853"/>
                    <a:pt x="14981" y="621"/>
                  </a:cubicBezTo>
                  <a:cubicBezTo>
                    <a:pt x="14749" y="389"/>
                    <a:pt x="14371" y="389"/>
                    <a:pt x="14139" y="621"/>
                  </a:cubicBezTo>
                  <a:lnTo>
                    <a:pt x="11331" y="3419"/>
                  </a:lnTo>
                  <a:lnTo>
                    <a:pt x="11331" y="594"/>
                  </a:lnTo>
                  <a:cubicBezTo>
                    <a:pt x="11331" y="265"/>
                    <a:pt x="11066" y="0"/>
                    <a:pt x="10737" y="0"/>
                  </a:cubicBezTo>
                  <a:close/>
                </a:path>
              </a:pathLst>
            </a:custGeom>
            <a:solidFill>
              <a:srgbClr val="929292">
                <a:alpha val="83073"/>
              </a:srgbClr>
            </a:solidFill>
            <a:ln w="12700" cap="flat">
              <a:noFill/>
              <a:miter lim="400000"/>
            </a:ln>
            <a:effectLst/>
          </p:spPr>
          <p:txBody>
            <a:bodyPr wrap="square" lIns="0" tIns="0" rIns="0" bIns="0" numCol="1" anchor="ctr">
              <a:noAutofit/>
            </a:bodyPr>
            <a:lstStyle/>
            <a:p>
              <a:pPr>
                <a:defRPr b="0" sz="3200">
                  <a:solidFill>
                    <a:schemeClr val="accent1">
                      <a:hueOff val="118245"/>
                      <a:lumOff val="-11372"/>
                    </a:schemeClr>
                  </a:solidFill>
                  <a:latin typeface="+mn-lt"/>
                  <a:ea typeface="+mn-ea"/>
                  <a:cs typeface="+mn-cs"/>
                  <a:sym typeface="Helvetica Neue Medium"/>
                </a:defRPr>
              </a:pPr>
            </a:p>
          </p:txBody>
        </p:sp>
        <p:sp>
          <p:nvSpPr>
            <p:cNvPr id="393" name="Snowflake"/>
            <p:cNvSpPr/>
            <p:nvPr/>
          </p:nvSpPr>
          <p:spPr>
            <a:xfrm>
              <a:off x="8365557" y="2044674"/>
              <a:ext cx="169248" cy="170316"/>
            </a:xfrm>
            <a:custGeom>
              <a:avLst/>
              <a:gdLst/>
              <a:ahLst/>
              <a:cxnLst>
                <a:cxn ang="0">
                  <a:pos x="wd2" y="hd2"/>
                </a:cxn>
                <a:cxn ang="5400000">
                  <a:pos x="wd2" y="hd2"/>
                </a:cxn>
                <a:cxn ang="10800000">
                  <a:pos x="wd2" y="hd2"/>
                </a:cxn>
                <a:cxn ang="16200000">
                  <a:pos x="wd2" y="hd2"/>
                </a:cxn>
              </a:cxnLst>
              <a:rect l="0" t="0" r="r" b="b"/>
              <a:pathLst>
                <a:path w="21469" h="21600" fill="norm" stroke="1" extrusionOk="0">
                  <a:moveTo>
                    <a:pt x="10737" y="0"/>
                  </a:moveTo>
                  <a:cubicBezTo>
                    <a:pt x="10407" y="0"/>
                    <a:pt x="10142" y="265"/>
                    <a:pt x="10142" y="594"/>
                  </a:cubicBezTo>
                  <a:lnTo>
                    <a:pt x="10142" y="3412"/>
                  </a:lnTo>
                  <a:lnTo>
                    <a:pt x="7334" y="616"/>
                  </a:lnTo>
                  <a:cubicBezTo>
                    <a:pt x="7102" y="384"/>
                    <a:pt x="6724" y="384"/>
                    <a:pt x="6492" y="616"/>
                  </a:cubicBezTo>
                  <a:cubicBezTo>
                    <a:pt x="6259" y="848"/>
                    <a:pt x="6259" y="1226"/>
                    <a:pt x="6492" y="1458"/>
                  </a:cubicBezTo>
                  <a:lnTo>
                    <a:pt x="10142" y="5093"/>
                  </a:lnTo>
                  <a:lnTo>
                    <a:pt x="10142" y="9801"/>
                  </a:lnTo>
                  <a:lnTo>
                    <a:pt x="6330" y="7592"/>
                  </a:lnTo>
                  <a:lnTo>
                    <a:pt x="5011" y="2614"/>
                  </a:lnTo>
                  <a:cubicBezTo>
                    <a:pt x="4925" y="2295"/>
                    <a:pt x="4601" y="2106"/>
                    <a:pt x="4282" y="2192"/>
                  </a:cubicBezTo>
                  <a:cubicBezTo>
                    <a:pt x="3964" y="2278"/>
                    <a:pt x="3774" y="2602"/>
                    <a:pt x="3860" y="2921"/>
                  </a:cubicBezTo>
                  <a:lnTo>
                    <a:pt x="4871" y="6755"/>
                  </a:lnTo>
                  <a:lnTo>
                    <a:pt x="2203" y="5206"/>
                  </a:lnTo>
                  <a:cubicBezTo>
                    <a:pt x="1917" y="5039"/>
                    <a:pt x="1555" y="5136"/>
                    <a:pt x="1388" y="5422"/>
                  </a:cubicBezTo>
                  <a:cubicBezTo>
                    <a:pt x="1220" y="5708"/>
                    <a:pt x="1317" y="6070"/>
                    <a:pt x="1604" y="6237"/>
                  </a:cubicBezTo>
                  <a:lnTo>
                    <a:pt x="4272" y="7781"/>
                  </a:lnTo>
                  <a:lnTo>
                    <a:pt x="442" y="8807"/>
                  </a:lnTo>
                  <a:cubicBezTo>
                    <a:pt x="124" y="8893"/>
                    <a:pt x="-66" y="9217"/>
                    <a:pt x="20" y="9536"/>
                  </a:cubicBezTo>
                  <a:cubicBezTo>
                    <a:pt x="91" y="9801"/>
                    <a:pt x="333" y="9980"/>
                    <a:pt x="593" y="9980"/>
                  </a:cubicBezTo>
                  <a:cubicBezTo>
                    <a:pt x="641" y="9980"/>
                    <a:pt x="696" y="9974"/>
                    <a:pt x="750" y="9958"/>
                  </a:cubicBezTo>
                  <a:lnTo>
                    <a:pt x="5724" y="8623"/>
                  </a:lnTo>
                  <a:lnTo>
                    <a:pt x="9477" y="10800"/>
                  </a:lnTo>
                  <a:lnTo>
                    <a:pt x="5724" y="12977"/>
                  </a:lnTo>
                  <a:lnTo>
                    <a:pt x="750" y="11642"/>
                  </a:lnTo>
                  <a:cubicBezTo>
                    <a:pt x="696" y="11626"/>
                    <a:pt x="647" y="11620"/>
                    <a:pt x="593" y="11620"/>
                  </a:cubicBezTo>
                  <a:cubicBezTo>
                    <a:pt x="328" y="11620"/>
                    <a:pt x="91" y="11794"/>
                    <a:pt x="20" y="12064"/>
                  </a:cubicBezTo>
                  <a:cubicBezTo>
                    <a:pt x="-66" y="12383"/>
                    <a:pt x="124" y="12707"/>
                    <a:pt x="442" y="12793"/>
                  </a:cubicBezTo>
                  <a:lnTo>
                    <a:pt x="4272" y="13819"/>
                  </a:lnTo>
                  <a:lnTo>
                    <a:pt x="1604" y="15363"/>
                  </a:lnTo>
                  <a:cubicBezTo>
                    <a:pt x="1317" y="15530"/>
                    <a:pt x="1220" y="15892"/>
                    <a:pt x="1388" y="16178"/>
                  </a:cubicBezTo>
                  <a:cubicBezTo>
                    <a:pt x="1555" y="16464"/>
                    <a:pt x="1917" y="16561"/>
                    <a:pt x="2203" y="16394"/>
                  </a:cubicBezTo>
                  <a:lnTo>
                    <a:pt x="4871" y="14845"/>
                  </a:lnTo>
                  <a:lnTo>
                    <a:pt x="3860" y="18679"/>
                  </a:lnTo>
                  <a:cubicBezTo>
                    <a:pt x="3774" y="18998"/>
                    <a:pt x="3969" y="19322"/>
                    <a:pt x="4282" y="19408"/>
                  </a:cubicBezTo>
                  <a:cubicBezTo>
                    <a:pt x="4601" y="19494"/>
                    <a:pt x="4925" y="19299"/>
                    <a:pt x="5011" y="18986"/>
                  </a:cubicBezTo>
                  <a:lnTo>
                    <a:pt x="6325" y="14008"/>
                  </a:lnTo>
                  <a:lnTo>
                    <a:pt x="10137" y="11799"/>
                  </a:lnTo>
                  <a:lnTo>
                    <a:pt x="10137" y="16507"/>
                  </a:lnTo>
                  <a:lnTo>
                    <a:pt x="6492" y="20142"/>
                  </a:lnTo>
                  <a:cubicBezTo>
                    <a:pt x="6259" y="20374"/>
                    <a:pt x="6259" y="20752"/>
                    <a:pt x="6492" y="20984"/>
                  </a:cubicBezTo>
                  <a:cubicBezTo>
                    <a:pt x="6724" y="21216"/>
                    <a:pt x="7102" y="21216"/>
                    <a:pt x="7334" y="20984"/>
                  </a:cubicBezTo>
                  <a:lnTo>
                    <a:pt x="10142" y="18188"/>
                  </a:lnTo>
                  <a:lnTo>
                    <a:pt x="10142" y="21006"/>
                  </a:lnTo>
                  <a:cubicBezTo>
                    <a:pt x="10142" y="21335"/>
                    <a:pt x="10407" y="21600"/>
                    <a:pt x="10737" y="21600"/>
                  </a:cubicBezTo>
                  <a:cubicBezTo>
                    <a:pt x="11066" y="21600"/>
                    <a:pt x="11331" y="21335"/>
                    <a:pt x="11331" y="21006"/>
                  </a:cubicBezTo>
                  <a:lnTo>
                    <a:pt x="11331" y="18188"/>
                  </a:lnTo>
                  <a:lnTo>
                    <a:pt x="14139" y="20984"/>
                  </a:lnTo>
                  <a:cubicBezTo>
                    <a:pt x="14371" y="21216"/>
                    <a:pt x="14749" y="21216"/>
                    <a:pt x="14981" y="20984"/>
                  </a:cubicBezTo>
                  <a:cubicBezTo>
                    <a:pt x="15214" y="20752"/>
                    <a:pt x="15214" y="20374"/>
                    <a:pt x="14981" y="20142"/>
                  </a:cubicBezTo>
                  <a:lnTo>
                    <a:pt x="11331" y="16507"/>
                  </a:lnTo>
                  <a:lnTo>
                    <a:pt x="11331" y="11799"/>
                  </a:lnTo>
                  <a:lnTo>
                    <a:pt x="15143" y="14008"/>
                  </a:lnTo>
                  <a:lnTo>
                    <a:pt x="16457" y="18986"/>
                  </a:lnTo>
                  <a:cubicBezTo>
                    <a:pt x="16543" y="19305"/>
                    <a:pt x="16867" y="19494"/>
                    <a:pt x="17186" y="19408"/>
                  </a:cubicBezTo>
                  <a:cubicBezTo>
                    <a:pt x="17504" y="19322"/>
                    <a:pt x="17692" y="18998"/>
                    <a:pt x="17606" y="18679"/>
                  </a:cubicBezTo>
                  <a:lnTo>
                    <a:pt x="16597" y="14845"/>
                  </a:lnTo>
                  <a:lnTo>
                    <a:pt x="19265" y="16394"/>
                  </a:lnTo>
                  <a:cubicBezTo>
                    <a:pt x="19551" y="16561"/>
                    <a:pt x="19913" y="16464"/>
                    <a:pt x="20080" y="16178"/>
                  </a:cubicBezTo>
                  <a:cubicBezTo>
                    <a:pt x="20248" y="15892"/>
                    <a:pt x="20151" y="15530"/>
                    <a:pt x="19864" y="15363"/>
                  </a:cubicBezTo>
                  <a:lnTo>
                    <a:pt x="17196" y="13819"/>
                  </a:lnTo>
                  <a:lnTo>
                    <a:pt x="21026" y="12793"/>
                  </a:lnTo>
                  <a:cubicBezTo>
                    <a:pt x="21344" y="12707"/>
                    <a:pt x="21534" y="12383"/>
                    <a:pt x="21448" y="12064"/>
                  </a:cubicBezTo>
                  <a:cubicBezTo>
                    <a:pt x="21377" y="11799"/>
                    <a:pt x="21133" y="11620"/>
                    <a:pt x="20874" y="11620"/>
                  </a:cubicBezTo>
                  <a:cubicBezTo>
                    <a:pt x="20825" y="11620"/>
                    <a:pt x="20772" y="11626"/>
                    <a:pt x="20718" y="11642"/>
                  </a:cubicBezTo>
                  <a:lnTo>
                    <a:pt x="15743" y="12977"/>
                  </a:lnTo>
                  <a:lnTo>
                    <a:pt x="11989" y="10800"/>
                  </a:lnTo>
                  <a:lnTo>
                    <a:pt x="15743" y="8623"/>
                  </a:lnTo>
                  <a:lnTo>
                    <a:pt x="20718" y="9958"/>
                  </a:lnTo>
                  <a:cubicBezTo>
                    <a:pt x="20772" y="9974"/>
                    <a:pt x="20820" y="9980"/>
                    <a:pt x="20874" y="9980"/>
                  </a:cubicBezTo>
                  <a:cubicBezTo>
                    <a:pt x="21138" y="9980"/>
                    <a:pt x="21377" y="9806"/>
                    <a:pt x="21448" y="9536"/>
                  </a:cubicBezTo>
                  <a:cubicBezTo>
                    <a:pt x="21534" y="9217"/>
                    <a:pt x="21344" y="8893"/>
                    <a:pt x="21026" y="8807"/>
                  </a:cubicBezTo>
                  <a:lnTo>
                    <a:pt x="17196" y="7781"/>
                  </a:lnTo>
                  <a:lnTo>
                    <a:pt x="19864" y="6237"/>
                  </a:lnTo>
                  <a:cubicBezTo>
                    <a:pt x="20151" y="6070"/>
                    <a:pt x="20248" y="5708"/>
                    <a:pt x="20080" y="5422"/>
                  </a:cubicBezTo>
                  <a:cubicBezTo>
                    <a:pt x="19913" y="5136"/>
                    <a:pt x="19551" y="5039"/>
                    <a:pt x="19265" y="5206"/>
                  </a:cubicBezTo>
                  <a:lnTo>
                    <a:pt x="16602" y="6750"/>
                  </a:lnTo>
                  <a:lnTo>
                    <a:pt x="17613" y="2916"/>
                  </a:lnTo>
                  <a:cubicBezTo>
                    <a:pt x="17699" y="2597"/>
                    <a:pt x="17504" y="2273"/>
                    <a:pt x="17191" y="2187"/>
                  </a:cubicBezTo>
                  <a:cubicBezTo>
                    <a:pt x="16872" y="2101"/>
                    <a:pt x="16548" y="2296"/>
                    <a:pt x="16462" y="2609"/>
                  </a:cubicBezTo>
                  <a:lnTo>
                    <a:pt x="15149" y="7587"/>
                  </a:lnTo>
                  <a:lnTo>
                    <a:pt x="11331" y="9806"/>
                  </a:lnTo>
                  <a:lnTo>
                    <a:pt x="11331" y="5098"/>
                  </a:lnTo>
                  <a:lnTo>
                    <a:pt x="14981" y="1463"/>
                  </a:lnTo>
                  <a:cubicBezTo>
                    <a:pt x="15214" y="1231"/>
                    <a:pt x="15214" y="853"/>
                    <a:pt x="14981" y="621"/>
                  </a:cubicBezTo>
                  <a:cubicBezTo>
                    <a:pt x="14749" y="389"/>
                    <a:pt x="14371" y="389"/>
                    <a:pt x="14139" y="621"/>
                  </a:cubicBezTo>
                  <a:lnTo>
                    <a:pt x="11331" y="3419"/>
                  </a:lnTo>
                  <a:lnTo>
                    <a:pt x="11331" y="594"/>
                  </a:lnTo>
                  <a:cubicBezTo>
                    <a:pt x="11331" y="265"/>
                    <a:pt x="11066" y="0"/>
                    <a:pt x="10737" y="0"/>
                  </a:cubicBezTo>
                  <a:close/>
                </a:path>
              </a:pathLst>
            </a:custGeom>
            <a:solidFill>
              <a:srgbClr val="929292">
                <a:alpha val="83073"/>
              </a:srgbClr>
            </a:solidFill>
            <a:ln w="12700" cap="flat">
              <a:noFill/>
              <a:miter lim="400000"/>
            </a:ln>
            <a:effectLst/>
          </p:spPr>
          <p:txBody>
            <a:bodyPr wrap="square" lIns="0" tIns="0" rIns="0" bIns="0" numCol="1" anchor="ctr">
              <a:noAutofit/>
            </a:bodyPr>
            <a:lstStyle/>
            <a:p>
              <a:pPr>
                <a:defRPr b="0" sz="3200">
                  <a:solidFill>
                    <a:schemeClr val="accent1">
                      <a:hueOff val="118245"/>
                      <a:lumOff val="-11372"/>
                    </a:schemeClr>
                  </a:solidFill>
                  <a:latin typeface="+mn-lt"/>
                  <a:ea typeface="+mn-ea"/>
                  <a:cs typeface="+mn-cs"/>
                  <a:sym typeface="Helvetica Neue Medium"/>
                </a:defRPr>
              </a:pPr>
            </a:p>
          </p:txBody>
        </p:sp>
        <p:sp>
          <p:nvSpPr>
            <p:cNvPr id="394" name="Snowflake"/>
            <p:cNvSpPr/>
            <p:nvPr/>
          </p:nvSpPr>
          <p:spPr>
            <a:xfrm>
              <a:off x="8137481" y="474640"/>
              <a:ext cx="169777" cy="170849"/>
            </a:xfrm>
            <a:custGeom>
              <a:avLst/>
              <a:gdLst/>
              <a:ahLst/>
              <a:cxnLst>
                <a:cxn ang="0">
                  <a:pos x="wd2" y="hd2"/>
                </a:cxn>
                <a:cxn ang="5400000">
                  <a:pos x="wd2" y="hd2"/>
                </a:cxn>
                <a:cxn ang="10800000">
                  <a:pos x="wd2" y="hd2"/>
                </a:cxn>
                <a:cxn ang="16200000">
                  <a:pos x="wd2" y="hd2"/>
                </a:cxn>
              </a:cxnLst>
              <a:rect l="0" t="0" r="r" b="b"/>
              <a:pathLst>
                <a:path w="21469" h="21600" fill="norm" stroke="1" extrusionOk="0">
                  <a:moveTo>
                    <a:pt x="10737" y="0"/>
                  </a:moveTo>
                  <a:cubicBezTo>
                    <a:pt x="10407" y="0"/>
                    <a:pt x="10142" y="265"/>
                    <a:pt x="10142" y="594"/>
                  </a:cubicBezTo>
                  <a:lnTo>
                    <a:pt x="10142" y="3412"/>
                  </a:lnTo>
                  <a:lnTo>
                    <a:pt x="7334" y="616"/>
                  </a:lnTo>
                  <a:cubicBezTo>
                    <a:pt x="7102" y="384"/>
                    <a:pt x="6724" y="384"/>
                    <a:pt x="6492" y="616"/>
                  </a:cubicBezTo>
                  <a:cubicBezTo>
                    <a:pt x="6259" y="848"/>
                    <a:pt x="6259" y="1226"/>
                    <a:pt x="6492" y="1458"/>
                  </a:cubicBezTo>
                  <a:lnTo>
                    <a:pt x="10142" y="5093"/>
                  </a:lnTo>
                  <a:lnTo>
                    <a:pt x="10142" y="9801"/>
                  </a:lnTo>
                  <a:lnTo>
                    <a:pt x="6330" y="7592"/>
                  </a:lnTo>
                  <a:lnTo>
                    <a:pt x="5011" y="2614"/>
                  </a:lnTo>
                  <a:cubicBezTo>
                    <a:pt x="4925" y="2295"/>
                    <a:pt x="4601" y="2106"/>
                    <a:pt x="4282" y="2192"/>
                  </a:cubicBezTo>
                  <a:cubicBezTo>
                    <a:pt x="3964" y="2278"/>
                    <a:pt x="3774" y="2602"/>
                    <a:pt x="3860" y="2921"/>
                  </a:cubicBezTo>
                  <a:lnTo>
                    <a:pt x="4871" y="6755"/>
                  </a:lnTo>
                  <a:lnTo>
                    <a:pt x="2203" y="5206"/>
                  </a:lnTo>
                  <a:cubicBezTo>
                    <a:pt x="1917" y="5039"/>
                    <a:pt x="1555" y="5136"/>
                    <a:pt x="1388" y="5422"/>
                  </a:cubicBezTo>
                  <a:cubicBezTo>
                    <a:pt x="1220" y="5708"/>
                    <a:pt x="1317" y="6070"/>
                    <a:pt x="1604" y="6237"/>
                  </a:cubicBezTo>
                  <a:lnTo>
                    <a:pt x="4272" y="7781"/>
                  </a:lnTo>
                  <a:lnTo>
                    <a:pt x="442" y="8807"/>
                  </a:lnTo>
                  <a:cubicBezTo>
                    <a:pt x="124" y="8893"/>
                    <a:pt x="-66" y="9217"/>
                    <a:pt x="20" y="9536"/>
                  </a:cubicBezTo>
                  <a:cubicBezTo>
                    <a:pt x="91" y="9801"/>
                    <a:pt x="333" y="9980"/>
                    <a:pt x="593" y="9980"/>
                  </a:cubicBezTo>
                  <a:cubicBezTo>
                    <a:pt x="641" y="9980"/>
                    <a:pt x="696" y="9974"/>
                    <a:pt x="750" y="9958"/>
                  </a:cubicBezTo>
                  <a:lnTo>
                    <a:pt x="5724" y="8623"/>
                  </a:lnTo>
                  <a:lnTo>
                    <a:pt x="9477" y="10800"/>
                  </a:lnTo>
                  <a:lnTo>
                    <a:pt x="5724" y="12977"/>
                  </a:lnTo>
                  <a:lnTo>
                    <a:pt x="750" y="11642"/>
                  </a:lnTo>
                  <a:cubicBezTo>
                    <a:pt x="696" y="11626"/>
                    <a:pt x="647" y="11620"/>
                    <a:pt x="593" y="11620"/>
                  </a:cubicBezTo>
                  <a:cubicBezTo>
                    <a:pt x="328" y="11620"/>
                    <a:pt x="91" y="11794"/>
                    <a:pt x="20" y="12064"/>
                  </a:cubicBezTo>
                  <a:cubicBezTo>
                    <a:pt x="-66" y="12383"/>
                    <a:pt x="124" y="12707"/>
                    <a:pt x="442" y="12793"/>
                  </a:cubicBezTo>
                  <a:lnTo>
                    <a:pt x="4272" y="13819"/>
                  </a:lnTo>
                  <a:lnTo>
                    <a:pt x="1604" y="15363"/>
                  </a:lnTo>
                  <a:cubicBezTo>
                    <a:pt x="1317" y="15530"/>
                    <a:pt x="1220" y="15892"/>
                    <a:pt x="1388" y="16178"/>
                  </a:cubicBezTo>
                  <a:cubicBezTo>
                    <a:pt x="1555" y="16464"/>
                    <a:pt x="1917" y="16561"/>
                    <a:pt x="2203" y="16394"/>
                  </a:cubicBezTo>
                  <a:lnTo>
                    <a:pt x="4871" y="14845"/>
                  </a:lnTo>
                  <a:lnTo>
                    <a:pt x="3860" y="18679"/>
                  </a:lnTo>
                  <a:cubicBezTo>
                    <a:pt x="3774" y="18998"/>
                    <a:pt x="3969" y="19322"/>
                    <a:pt x="4282" y="19408"/>
                  </a:cubicBezTo>
                  <a:cubicBezTo>
                    <a:pt x="4601" y="19494"/>
                    <a:pt x="4925" y="19299"/>
                    <a:pt x="5011" y="18986"/>
                  </a:cubicBezTo>
                  <a:lnTo>
                    <a:pt x="6325" y="14008"/>
                  </a:lnTo>
                  <a:lnTo>
                    <a:pt x="10137" y="11799"/>
                  </a:lnTo>
                  <a:lnTo>
                    <a:pt x="10137" y="16507"/>
                  </a:lnTo>
                  <a:lnTo>
                    <a:pt x="6492" y="20142"/>
                  </a:lnTo>
                  <a:cubicBezTo>
                    <a:pt x="6259" y="20374"/>
                    <a:pt x="6259" y="20752"/>
                    <a:pt x="6492" y="20984"/>
                  </a:cubicBezTo>
                  <a:cubicBezTo>
                    <a:pt x="6724" y="21216"/>
                    <a:pt x="7102" y="21216"/>
                    <a:pt x="7334" y="20984"/>
                  </a:cubicBezTo>
                  <a:lnTo>
                    <a:pt x="10142" y="18188"/>
                  </a:lnTo>
                  <a:lnTo>
                    <a:pt x="10142" y="21006"/>
                  </a:lnTo>
                  <a:cubicBezTo>
                    <a:pt x="10142" y="21335"/>
                    <a:pt x="10407" y="21600"/>
                    <a:pt x="10737" y="21600"/>
                  </a:cubicBezTo>
                  <a:cubicBezTo>
                    <a:pt x="11066" y="21600"/>
                    <a:pt x="11331" y="21335"/>
                    <a:pt x="11331" y="21006"/>
                  </a:cubicBezTo>
                  <a:lnTo>
                    <a:pt x="11331" y="18188"/>
                  </a:lnTo>
                  <a:lnTo>
                    <a:pt x="14139" y="20984"/>
                  </a:lnTo>
                  <a:cubicBezTo>
                    <a:pt x="14371" y="21216"/>
                    <a:pt x="14749" y="21216"/>
                    <a:pt x="14981" y="20984"/>
                  </a:cubicBezTo>
                  <a:cubicBezTo>
                    <a:pt x="15214" y="20752"/>
                    <a:pt x="15214" y="20374"/>
                    <a:pt x="14981" y="20142"/>
                  </a:cubicBezTo>
                  <a:lnTo>
                    <a:pt x="11331" y="16507"/>
                  </a:lnTo>
                  <a:lnTo>
                    <a:pt x="11331" y="11799"/>
                  </a:lnTo>
                  <a:lnTo>
                    <a:pt x="15143" y="14008"/>
                  </a:lnTo>
                  <a:lnTo>
                    <a:pt x="16457" y="18986"/>
                  </a:lnTo>
                  <a:cubicBezTo>
                    <a:pt x="16543" y="19305"/>
                    <a:pt x="16867" y="19494"/>
                    <a:pt x="17186" y="19408"/>
                  </a:cubicBezTo>
                  <a:cubicBezTo>
                    <a:pt x="17504" y="19322"/>
                    <a:pt x="17692" y="18998"/>
                    <a:pt x="17606" y="18679"/>
                  </a:cubicBezTo>
                  <a:lnTo>
                    <a:pt x="16597" y="14845"/>
                  </a:lnTo>
                  <a:lnTo>
                    <a:pt x="19265" y="16394"/>
                  </a:lnTo>
                  <a:cubicBezTo>
                    <a:pt x="19551" y="16561"/>
                    <a:pt x="19913" y="16464"/>
                    <a:pt x="20080" y="16178"/>
                  </a:cubicBezTo>
                  <a:cubicBezTo>
                    <a:pt x="20248" y="15892"/>
                    <a:pt x="20151" y="15530"/>
                    <a:pt x="19864" y="15363"/>
                  </a:cubicBezTo>
                  <a:lnTo>
                    <a:pt x="17196" y="13819"/>
                  </a:lnTo>
                  <a:lnTo>
                    <a:pt x="21026" y="12793"/>
                  </a:lnTo>
                  <a:cubicBezTo>
                    <a:pt x="21344" y="12707"/>
                    <a:pt x="21534" y="12383"/>
                    <a:pt x="21448" y="12064"/>
                  </a:cubicBezTo>
                  <a:cubicBezTo>
                    <a:pt x="21377" y="11799"/>
                    <a:pt x="21133" y="11620"/>
                    <a:pt x="20874" y="11620"/>
                  </a:cubicBezTo>
                  <a:cubicBezTo>
                    <a:pt x="20825" y="11620"/>
                    <a:pt x="20772" y="11626"/>
                    <a:pt x="20718" y="11642"/>
                  </a:cubicBezTo>
                  <a:lnTo>
                    <a:pt x="15743" y="12977"/>
                  </a:lnTo>
                  <a:lnTo>
                    <a:pt x="11989" y="10800"/>
                  </a:lnTo>
                  <a:lnTo>
                    <a:pt x="15743" y="8623"/>
                  </a:lnTo>
                  <a:lnTo>
                    <a:pt x="20718" y="9958"/>
                  </a:lnTo>
                  <a:cubicBezTo>
                    <a:pt x="20772" y="9974"/>
                    <a:pt x="20820" y="9980"/>
                    <a:pt x="20874" y="9980"/>
                  </a:cubicBezTo>
                  <a:cubicBezTo>
                    <a:pt x="21138" y="9980"/>
                    <a:pt x="21377" y="9806"/>
                    <a:pt x="21448" y="9536"/>
                  </a:cubicBezTo>
                  <a:cubicBezTo>
                    <a:pt x="21534" y="9217"/>
                    <a:pt x="21344" y="8893"/>
                    <a:pt x="21026" y="8807"/>
                  </a:cubicBezTo>
                  <a:lnTo>
                    <a:pt x="17196" y="7781"/>
                  </a:lnTo>
                  <a:lnTo>
                    <a:pt x="19864" y="6237"/>
                  </a:lnTo>
                  <a:cubicBezTo>
                    <a:pt x="20151" y="6070"/>
                    <a:pt x="20248" y="5708"/>
                    <a:pt x="20080" y="5422"/>
                  </a:cubicBezTo>
                  <a:cubicBezTo>
                    <a:pt x="19913" y="5136"/>
                    <a:pt x="19551" y="5039"/>
                    <a:pt x="19265" y="5206"/>
                  </a:cubicBezTo>
                  <a:lnTo>
                    <a:pt x="16602" y="6750"/>
                  </a:lnTo>
                  <a:lnTo>
                    <a:pt x="17613" y="2916"/>
                  </a:lnTo>
                  <a:cubicBezTo>
                    <a:pt x="17699" y="2597"/>
                    <a:pt x="17504" y="2273"/>
                    <a:pt x="17191" y="2187"/>
                  </a:cubicBezTo>
                  <a:cubicBezTo>
                    <a:pt x="16872" y="2101"/>
                    <a:pt x="16548" y="2296"/>
                    <a:pt x="16462" y="2609"/>
                  </a:cubicBezTo>
                  <a:lnTo>
                    <a:pt x="15149" y="7587"/>
                  </a:lnTo>
                  <a:lnTo>
                    <a:pt x="11331" y="9806"/>
                  </a:lnTo>
                  <a:lnTo>
                    <a:pt x="11331" y="5098"/>
                  </a:lnTo>
                  <a:lnTo>
                    <a:pt x="14981" y="1463"/>
                  </a:lnTo>
                  <a:cubicBezTo>
                    <a:pt x="15214" y="1231"/>
                    <a:pt x="15214" y="853"/>
                    <a:pt x="14981" y="621"/>
                  </a:cubicBezTo>
                  <a:cubicBezTo>
                    <a:pt x="14749" y="389"/>
                    <a:pt x="14371" y="389"/>
                    <a:pt x="14139" y="621"/>
                  </a:cubicBezTo>
                  <a:lnTo>
                    <a:pt x="11331" y="3419"/>
                  </a:lnTo>
                  <a:lnTo>
                    <a:pt x="11331" y="594"/>
                  </a:lnTo>
                  <a:cubicBezTo>
                    <a:pt x="11331" y="265"/>
                    <a:pt x="11066" y="0"/>
                    <a:pt x="10737" y="0"/>
                  </a:cubicBezTo>
                  <a:close/>
                </a:path>
              </a:pathLst>
            </a:custGeom>
            <a:solidFill>
              <a:srgbClr val="929292">
                <a:alpha val="83073"/>
              </a:srgbClr>
            </a:solidFill>
            <a:ln w="12700" cap="flat">
              <a:noFill/>
              <a:miter lim="400000"/>
            </a:ln>
            <a:effectLst/>
          </p:spPr>
          <p:txBody>
            <a:bodyPr wrap="square" lIns="0" tIns="0" rIns="0" bIns="0" numCol="1" anchor="ctr">
              <a:noAutofit/>
            </a:bodyPr>
            <a:lstStyle/>
            <a:p>
              <a:pPr>
                <a:defRPr b="0" sz="3200">
                  <a:solidFill>
                    <a:schemeClr val="accent1">
                      <a:hueOff val="118245"/>
                      <a:lumOff val="-11372"/>
                    </a:schemeClr>
                  </a:solidFill>
                  <a:latin typeface="+mn-lt"/>
                  <a:ea typeface="+mn-ea"/>
                  <a:cs typeface="+mn-cs"/>
                  <a:sym typeface="Helvetica Neue Medium"/>
                </a:defRPr>
              </a:pPr>
            </a:p>
          </p:txBody>
        </p:sp>
        <p:sp>
          <p:nvSpPr>
            <p:cNvPr id="395" name="Snowflake"/>
            <p:cNvSpPr/>
            <p:nvPr/>
          </p:nvSpPr>
          <p:spPr>
            <a:xfrm>
              <a:off x="7228995" y="124007"/>
              <a:ext cx="169249" cy="170316"/>
            </a:xfrm>
            <a:custGeom>
              <a:avLst/>
              <a:gdLst/>
              <a:ahLst/>
              <a:cxnLst>
                <a:cxn ang="0">
                  <a:pos x="wd2" y="hd2"/>
                </a:cxn>
                <a:cxn ang="5400000">
                  <a:pos x="wd2" y="hd2"/>
                </a:cxn>
                <a:cxn ang="10800000">
                  <a:pos x="wd2" y="hd2"/>
                </a:cxn>
                <a:cxn ang="16200000">
                  <a:pos x="wd2" y="hd2"/>
                </a:cxn>
              </a:cxnLst>
              <a:rect l="0" t="0" r="r" b="b"/>
              <a:pathLst>
                <a:path w="21469" h="21600" fill="norm" stroke="1" extrusionOk="0">
                  <a:moveTo>
                    <a:pt x="10737" y="0"/>
                  </a:moveTo>
                  <a:cubicBezTo>
                    <a:pt x="10407" y="0"/>
                    <a:pt x="10142" y="265"/>
                    <a:pt x="10142" y="594"/>
                  </a:cubicBezTo>
                  <a:lnTo>
                    <a:pt x="10142" y="3412"/>
                  </a:lnTo>
                  <a:lnTo>
                    <a:pt x="7334" y="616"/>
                  </a:lnTo>
                  <a:cubicBezTo>
                    <a:pt x="7102" y="384"/>
                    <a:pt x="6724" y="384"/>
                    <a:pt x="6492" y="616"/>
                  </a:cubicBezTo>
                  <a:cubicBezTo>
                    <a:pt x="6259" y="848"/>
                    <a:pt x="6259" y="1226"/>
                    <a:pt x="6492" y="1458"/>
                  </a:cubicBezTo>
                  <a:lnTo>
                    <a:pt x="10142" y="5093"/>
                  </a:lnTo>
                  <a:lnTo>
                    <a:pt x="10142" y="9801"/>
                  </a:lnTo>
                  <a:lnTo>
                    <a:pt x="6330" y="7592"/>
                  </a:lnTo>
                  <a:lnTo>
                    <a:pt x="5011" y="2614"/>
                  </a:lnTo>
                  <a:cubicBezTo>
                    <a:pt x="4925" y="2295"/>
                    <a:pt x="4601" y="2106"/>
                    <a:pt x="4282" y="2192"/>
                  </a:cubicBezTo>
                  <a:cubicBezTo>
                    <a:pt x="3964" y="2278"/>
                    <a:pt x="3774" y="2602"/>
                    <a:pt x="3860" y="2921"/>
                  </a:cubicBezTo>
                  <a:lnTo>
                    <a:pt x="4871" y="6755"/>
                  </a:lnTo>
                  <a:lnTo>
                    <a:pt x="2203" y="5206"/>
                  </a:lnTo>
                  <a:cubicBezTo>
                    <a:pt x="1917" y="5039"/>
                    <a:pt x="1555" y="5136"/>
                    <a:pt x="1388" y="5422"/>
                  </a:cubicBezTo>
                  <a:cubicBezTo>
                    <a:pt x="1220" y="5708"/>
                    <a:pt x="1317" y="6070"/>
                    <a:pt x="1604" y="6237"/>
                  </a:cubicBezTo>
                  <a:lnTo>
                    <a:pt x="4272" y="7781"/>
                  </a:lnTo>
                  <a:lnTo>
                    <a:pt x="442" y="8807"/>
                  </a:lnTo>
                  <a:cubicBezTo>
                    <a:pt x="124" y="8893"/>
                    <a:pt x="-66" y="9217"/>
                    <a:pt x="20" y="9536"/>
                  </a:cubicBezTo>
                  <a:cubicBezTo>
                    <a:pt x="91" y="9801"/>
                    <a:pt x="333" y="9980"/>
                    <a:pt x="593" y="9980"/>
                  </a:cubicBezTo>
                  <a:cubicBezTo>
                    <a:pt x="641" y="9980"/>
                    <a:pt x="696" y="9974"/>
                    <a:pt x="750" y="9958"/>
                  </a:cubicBezTo>
                  <a:lnTo>
                    <a:pt x="5724" y="8623"/>
                  </a:lnTo>
                  <a:lnTo>
                    <a:pt x="9477" y="10800"/>
                  </a:lnTo>
                  <a:lnTo>
                    <a:pt x="5724" y="12977"/>
                  </a:lnTo>
                  <a:lnTo>
                    <a:pt x="750" y="11642"/>
                  </a:lnTo>
                  <a:cubicBezTo>
                    <a:pt x="696" y="11626"/>
                    <a:pt x="647" y="11620"/>
                    <a:pt x="593" y="11620"/>
                  </a:cubicBezTo>
                  <a:cubicBezTo>
                    <a:pt x="328" y="11620"/>
                    <a:pt x="91" y="11794"/>
                    <a:pt x="20" y="12064"/>
                  </a:cubicBezTo>
                  <a:cubicBezTo>
                    <a:pt x="-66" y="12383"/>
                    <a:pt x="124" y="12707"/>
                    <a:pt x="442" y="12793"/>
                  </a:cubicBezTo>
                  <a:lnTo>
                    <a:pt x="4272" y="13819"/>
                  </a:lnTo>
                  <a:lnTo>
                    <a:pt x="1604" y="15363"/>
                  </a:lnTo>
                  <a:cubicBezTo>
                    <a:pt x="1317" y="15530"/>
                    <a:pt x="1220" y="15892"/>
                    <a:pt x="1388" y="16178"/>
                  </a:cubicBezTo>
                  <a:cubicBezTo>
                    <a:pt x="1555" y="16464"/>
                    <a:pt x="1917" y="16561"/>
                    <a:pt x="2203" y="16394"/>
                  </a:cubicBezTo>
                  <a:lnTo>
                    <a:pt x="4871" y="14845"/>
                  </a:lnTo>
                  <a:lnTo>
                    <a:pt x="3860" y="18679"/>
                  </a:lnTo>
                  <a:cubicBezTo>
                    <a:pt x="3774" y="18998"/>
                    <a:pt x="3969" y="19322"/>
                    <a:pt x="4282" y="19408"/>
                  </a:cubicBezTo>
                  <a:cubicBezTo>
                    <a:pt x="4601" y="19494"/>
                    <a:pt x="4925" y="19299"/>
                    <a:pt x="5011" y="18986"/>
                  </a:cubicBezTo>
                  <a:lnTo>
                    <a:pt x="6325" y="14008"/>
                  </a:lnTo>
                  <a:lnTo>
                    <a:pt x="10137" y="11799"/>
                  </a:lnTo>
                  <a:lnTo>
                    <a:pt x="10137" y="16507"/>
                  </a:lnTo>
                  <a:lnTo>
                    <a:pt x="6492" y="20142"/>
                  </a:lnTo>
                  <a:cubicBezTo>
                    <a:pt x="6259" y="20374"/>
                    <a:pt x="6259" y="20752"/>
                    <a:pt x="6492" y="20984"/>
                  </a:cubicBezTo>
                  <a:cubicBezTo>
                    <a:pt x="6724" y="21216"/>
                    <a:pt x="7102" y="21216"/>
                    <a:pt x="7334" y="20984"/>
                  </a:cubicBezTo>
                  <a:lnTo>
                    <a:pt x="10142" y="18188"/>
                  </a:lnTo>
                  <a:lnTo>
                    <a:pt x="10142" y="21006"/>
                  </a:lnTo>
                  <a:cubicBezTo>
                    <a:pt x="10142" y="21335"/>
                    <a:pt x="10407" y="21600"/>
                    <a:pt x="10737" y="21600"/>
                  </a:cubicBezTo>
                  <a:cubicBezTo>
                    <a:pt x="11066" y="21600"/>
                    <a:pt x="11331" y="21335"/>
                    <a:pt x="11331" y="21006"/>
                  </a:cubicBezTo>
                  <a:lnTo>
                    <a:pt x="11331" y="18188"/>
                  </a:lnTo>
                  <a:lnTo>
                    <a:pt x="14139" y="20984"/>
                  </a:lnTo>
                  <a:cubicBezTo>
                    <a:pt x="14371" y="21216"/>
                    <a:pt x="14749" y="21216"/>
                    <a:pt x="14981" y="20984"/>
                  </a:cubicBezTo>
                  <a:cubicBezTo>
                    <a:pt x="15214" y="20752"/>
                    <a:pt x="15214" y="20374"/>
                    <a:pt x="14981" y="20142"/>
                  </a:cubicBezTo>
                  <a:lnTo>
                    <a:pt x="11331" y="16507"/>
                  </a:lnTo>
                  <a:lnTo>
                    <a:pt x="11331" y="11799"/>
                  </a:lnTo>
                  <a:lnTo>
                    <a:pt x="15143" y="14008"/>
                  </a:lnTo>
                  <a:lnTo>
                    <a:pt x="16457" y="18986"/>
                  </a:lnTo>
                  <a:cubicBezTo>
                    <a:pt x="16543" y="19305"/>
                    <a:pt x="16867" y="19494"/>
                    <a:pt x="17186" y="19408"/>
                  </a:cubicBezTo>
                  <a:cubicBezTo>
                    <a:pt x="17504" y="19322"/>
                    <a:pt x="17692" y="18998"/>
                    <a:pt x="17606" y="18679"/>
                  </a:cubicBezTo>
                  <a:lnTo>
                    <a:pt x="16597" y="14845"/>
                  </a:lnTo>
                  <a:lnTo>
                    <a:pt x="19265" y="16394"/>
                  </a:lnTo>
                  <a:cubicBezTo>
                    <a:pt x="19551" y="16561"/>
                    <a:pt x="19913" y="16464"/>
                    <a:pt x="20080" y="16178"/>
                  </a:cubicBezTo>
                  <a:cubicBezTo>
                    <a:pt x="20248" y="15892"/>
                    <a:pt x="20151" y="15530"/>
                    <a:pt x="19864" y="15363"/>
                  </a:cubicBezTo>
                  <a:lnTo>
                    <a:pt x="17196" y="13819"/>
                  </a:lnTo>
                  <a:lnTo>
                    <a:pt x="21026" y="12793"/>
                  </a:lnTo>
                  <a:cubicBezTo>
                    <a:pt x="21344" y="12707"/>
                    <a:pt x="21534" y="12383"/>
                    <a:pt x="21448" y="12064"/>
                  </a:cubicBezTo>
                  <a:cubicBezTo>
                    <a:pt x="21377" y="11799"/>
                    <a:pt x="21133" y="11620"/>
                    <a:pt x="20874" y="11620"/>
                  </a:cubicBezTo>
                  <a:cubicBezTo>
                    <a:pt x="20825" y="11620"/>
                    <a:pt x="20772" y="11626"/>
                    <a:pt x="20718" y="11642"/>
                  </a:cubicBezTo>
                  <a:lnTo>
                    <a:pt x="15743" y="12977"/>
                  </a:lnTo>
                  <a:lnTo>
                    <a:pt x="11989" y="10800"/>
                  </a:lnTo>
                  <a:lnTo>
                    <a:pt x="15743" y="8623"/>
                  </a:lnTo>
                  <a:lnTo>
                    <a:pt x="20718" y="9958"/>
                  </a:lnTo>
                  <a:cubicBezTo>
                    <a:pt x="20772" y="9974"/>
                    <a:pt x="20820" y="9980"/>
                    <a:pt x="20874" y="9980"/>
                  </a:cubicBezTo>
                  <a:cubicBezTo>
                    <a:pt x="21138" y="9980"/>
                    <a:pt x="21377" y="9806"/>
                    <a:pt x="21448" y="9536"/>
                  </a:cubicBezTo>
                  <a:cubicBezTo>
                    <a:pt x="21534" y="9217"/>
                    <a:pt x="21344" y="8893"/>
                    <a:pt x="21026" y="8807"/>
                  </a:cubicBezTo>
                  <a:lnTo>
                    <a:pt x="17196" y="7781"/>
                  </a:lnTo>
                  <a:lnTo>
                    <a:pt x="19864" y="6237"/>
                  </a:lnTo>
                  <a:cubicBezTo>
                    <a:pt x="20151" y="6070"/>
                    <a:pt x="20248" y="5708"/>
                    <a:pt x="20080" y="5422"/>
                  </a:cubicBezTo>
                  <a:cubicBezTo>
                    <a:pt x="19913" y="5136"/>
                    <a:pt x="19551" y="5039"/>
                    <a:pt x="19265" y="5206"/>
                  </a:cubicBezTo>
                  <a:lnTo>
                    <a:pt x="16602" y="6750"/>
                  </a:lnTo>
                  <a:lnTo>
                    <a:pt x="17613" y="2916"/>
                  </a:lnTo>
                  <a:cubicBezTo>
                    <a:pt x="17699" y="2597"/>
                    <a:pt x="17504" y="2273"/>
                    <a:pt x="17191" y="2187"/>
                  </a:cubicBezTo>
                  <a:cubicBezTo>
                    <a:pt x="16872" y="2101"/>
                    <a:pt x="16548" y="2296"/>
                    <a:pt x="16462" y="2609"/>
                  </a:cubicBezTo>
                  <a:lnTo>
                    <a:pt x="15149" y="7587"/>
                  </a:lnTo>
                  <a:lnTo>
                    <a:pt x="11331" y="9806"/>
                  </a:lnTo>
                  <a:lnTo>
                    <a:pt x="11331" y="5098"/>
                  </a:lnTo>
                  <a:lnTo>
                    <a:pt x="14981" y="1463"/>
                  </a:lnTo>
                  <a:cubicBezTo>
                    <a:pt x="15214" y="1231"/>
                    <a:pt x="15214" y="853"/>
                    <a:pt x="14981" y="621"/>
                  </a:cubicBezTo>
                  <a:cubicBezTo>
                    <a:pt x="14749" y="389"/>
                    <a:pt x="14371" y="389"/>
                    <a:pt x="14139" y="621"/>
                  </a:cubicBezTo>
                  <a:lnTo>
                    <a:pt x="11331" y="3419"/>
                  </a:lnTo>
                  <a:lnTo>
                    <a:pt x="11331" y="594"/>
                  </a:lnTo>
                  <a:cubicBezTo>
                    <a:pt x="11331" y="265"/>
                    <a:pt x="11066" y="0"/>
                    <a:pt x="10737" y="0"/>
                  </a:cubicBezTo>
                  <a:close/>
                </a:path>
              </a:pathLst>
            </a:custGeom>
            <a:solidFill>
              <a:srgbClr val="929292">
                <a:alpha val="83073"/>
              </a:srgbClr>
            </a:solidFill>
            <a:ln w="12700" cap="flat">
              <a:noFill/>
              <a:miter lim="400000"/>
            </a:ln>
            <a:effectLst/>
          </p:spPr>
          <p:txBody>
            <a:bodyPr wrap="square" lIns="0" tIns="0" rIns="0" bIns="0" numCol="1" anchor="ctr">
              <a:noAutofit/>
            </a:bodyPr>
            <a:lstStyle/>
            <a:p>
              <a:pPr>
                <a:defRPr b="0" sz="3200">
                  <a:solidFill>
                    <a:schemeClr val="accent1">
                      <a:hueOff val="118245"/>
                      <a:lumOff val="-11372"/>
                    </a:schemeClr>
                  </a:solidFill>
                  <a:latin typeface="+mn-lt"/>
                  <a:ea typeface="+mn-ea"/>
                  <a:cs typeface="+mn-cs"/>
                  <a:sym typeface="Helvetica Neue Medium"/>
                </a:defRPr>
              </a:pPr>
            </a:p>
          </p:txBody>
        </p:sp>
        <p:sp>
          <p:nvSpPr>
            <p:cNvPr id="396" name="Snowflake"/>
            <p:cNvSpPr/>
            <p:nvPr/>
          </p:nvSpPr>
          <p:spPr>
            <a:xfrm>
              <a:off x="7804763" y="397147"/>
              <a:ext cx="169778" cy="170848"/>
            </a:xfrm>
            <a:custGeom>
              <a:avLst/>
              <a:gdLst/>
              <a:ahLst/>
              <a:cxnLst>
                <a:cxn ang="0">
                  <a:pos x="wd2" y="hd2"/>
                </a:cxn>
                <a:cxn ang="5400000">
                  <a:pos x="wd2" y="hd2"/>
                </a:cxn>
                <a:cxn ang="10800000">
                  <a:pos x="wd2" y="hd2"/>
                </a:cxn>
                <a:cxn ang="16200000">
                  <a:pos x="wd2" y="hd2"/>
                </a:cxn>
              </a:cxnLst>
              <a:rect l="0" t="0" r="r" b="b"/>
              <a:pathLst>
                <a:path w="21469" h="21600" fill="norm" stroke="1" extrusionOk="0">
                  <a:moveTo>
                    <a:pt x="10737" y="0"/>
                  </a:moveTo>
                  <a:cubicBezTo>
                    <a:pt x="10407" y="0"/>
                    <a:pt x="10142" y="265"/>
                    <a:pt x="10142" y="594"/>
                  </a:cubicBezTo>
                  <a:lnTo>
                    <a:pt x="10142" y="3412"/>
                  </a:lnTo>
                  <a:lnTo>
                    <a:pt x="7334" y="616"/>
                  </a:lnTo>
                  <a:cubicBezTo>
                    <a:pt x="7102" y="384"/>
                    <a:pt x="6724" y="384"/>
                    <a:pt x="6492" y="616"/>
                  </a:cubicBezTo>
                  <a:cubicBezTo>
                    <a:pt x="6259" y="848"/>
                    <a:pt x="6259" y="1226"/>
                    <a:pt x="6492" y="1458"/>
                  </a:cubicBezTo>
                  <a:lnTo>
                    <a:pt x="10142" y="5093"/>
                  </a:lnTo>
                  <a:lnTo>
                    <a:pt x="10142" y="9801"/>
                  </a:lnTo>
                  <a:lnTo>
                    <a:pt x="6330" y="7592"/>
                  </a:lnTo>
                  <a:lnTo>
                    <a:pt x="5011" y="2614"/>
                  </a:lnTo>
                  <a:cubicBezTo>
                    <a:pt x="4925" y="2295"/>
                    <a:pt x="4601" y="2106"/>
                    <a:pt x="4282" y="2192"/>
                  </a:cubicBezTo>
                  <a:cubicBezTo>
                    <a:pt x="3964" y="2278"/>
                    <a:pt x="3774" y="2602"/>
                    <a:pt x="3860" y="2921"/>
                  </a:cubicBezTo>
                  <a:lnTo>
                    <a:pt x="4871" y="6755"/>
                  </a:lnTo>
                  <a:lnTo>
                    <a:pt x="2203" y="5206"/>
                  </a:lnTo>
                  <a:cubicBezTo>
                    <a:pt x="1917" y="5039"/>
                    <a:pt x="1555" y="5136"/>
                    <a:pt x="1388" y="5422"/>
                  </a:cubicBezTo>
                  <a:cubicBezTo>
                    <a:pt x="1220" y="5708"/>
                    <a:pt x="1317" y="6070"/>
                    <a:pt x="1604" y="6237"/>
                  </a:cubicBezTo>
                  <a:lnTo>
                    <a:pt x="4272" y="7781"/>
                  </a:lnTo>
                  <a:lnTo>
                    <a:pt x="442" y="8807"/>
                  </a:lnTo>
                  <a:cubicBezTo>
                    <a:pt x="124" y="8893"/>
                    <a:pt x="-66" y="9217"/>
                    <a:pt x="20" y="9536"/>
                  </a:cubicBezTo>
                  <a:cubicBezTo>
                    <a:pt x="91" y="9801"/>
                    <a:pt x="333" y="9980"/>
                    <a:pt x="593" y="9980"/>
                  </a:cubicBezTo>
                  <a:cubicBezTo>
                    <a:pt x="641" y="9980"/>
                    <a:pt x="696" y="9974"/>
                    <a:pt x="750" y="9958"/>
                  </a:cubicBezTo>
                  <a:lnTo>
                    <a:pt x="5724" y="8623"/>
                  </a:lnTo>
                  <a:lnTo>
                    <a:pt x="9477" y="10800"/>
                  </a:lnTo>
                  <a:lnTo>
                    <a:pt x="5724" y="12977"/>
                  </a:lnTo>
                  <a:lnTo>
                    <a:pt x="750" y="11642"/>
                  </a:lnTo>
                  <a:cubicBezTo>
                    <a:pt x="696" y="11626"/>
                    <a:pt x="647" y="11620"/>
                    <a:pt x="593" y="11620"/>
                  </a:cubicBezTo>
                  <a:cubicBezTo>
                    <a:pt x="328" y="11620"/>
                    <a:pt x="91" y="11794"/>
                    <a:pt x="20" y="12064"/>
                  </a:cubicBezTo>
                  <a:cubicBezTo>
                    <a:pt x="-66" y="12383"/>
                    <a:pt x="124" y="12707"/>
                    <a:pt x="442" y="12793"/>
                  </a:cubicBezTo>
                  <a:lnTo>
                    <a:pt x="4272" y="13819"/>
                  </a:lnTo>
                  <a:lnTo>
                    <a:pt x="1604" y="15363"/>
                  </a:lnTo>
                  <a:cubicBezTo>
                    <a:pt x="1317" y="15530"/>
                    <a:pt x="1220" y="15892"/>
                    <a:pt x="1388" y="16178"/>
                  </a:cubicBezTo>
                  <a:cubicBezTo>
                    <a:pt x="1555" y="16464"/>
                    <a:pt x="1917" y="16561"/>
                    <a:pt x="2203" y="16394"/>
                  </a:cubicBezTo>
                  <a:lnTo>
                    <a:pt x="4871" y="14845"/>
                  </a:lnTo>
                  <a:lnTo>
                    <a:pt x="3860" y="18679"/>
                  </a:lnTo>
                  <a:cubicBezTo>
                    <a:pt x="3774" y="18998"/>
                    <a:pt x="3969" y="19322"/>
                    <a:pt x="4282" y="19408"/>
                  </a:cubicBezTo>
                  <a:cubicBezTo>
                    <a:pt x="4601" y="19494"/>
                    <a:pt x="4925" y="19299"/>
                    <a:pt x="5011" y="18986"/>
                  </a:cubicBezTo>
                  <a:lnTo>
                    <a:pt x="6325" y="14008"/>
                  </a:lnTo>
                  <a:lnTo>
                    <a:pt x="10137" y="11799"/>
                  </a:lnTo>
                  <a:lnTo>
                    <a:pt x="10137" y="16507"/>
                  </a:lnTo>
                  <a:lnTo>
                    <a:pt x="6492" y="20142"/>
                  </a:lnTo>
                  <a:cubicBezTo>
                    <a:pt x="6259" y="20374"/>
                    <a:pt x="6259" y="20752"/>
                    <a:pt x="6492" y="20984"/>
                  </a:cubicBezTo>
                  <a:cubicBezTo>
                    <a:pt x="6724" y="21216"/>
                    <a:pt x="7102" y="21216"/>
                    <a:pt x="7334" y="20984"/>
                  </a:cubicBezTo>
                  <a:lnTo>
                    <a:pt x="10142" y="18188"/>
                  </a:lnTo>
                  <a:lnTo>
                    <a:pt x="10142" y="21006"/>
                  </a:lnTo>
                  <a:cubicBezTo>
                    <a:pt x="10142" y="21335"/>
                    <a:pt x="10407" y="21600"/>
                    <a:pt x="10737" y="21600"/>
                  </a:cubicBezTo>
                  <a:cubicBezTo>
                    <a:pt x="11066" y="21600"/>
                    <a:pt x="11331" y="21335"/>
                    <a:pt x="11331" y="21006"/>
                  </a:cubicBezTo>
                  <a:lnTo>
                    <a:pt x="11331" y="18188"/>
                  </a:lnTo>
                  <a:lnTo>
                    <a:pt x="14139" y="20984"/>
                  </a:lnTo>
                  <a:cubicBezTo>
                    <a:pt x="14371" y="21216"/>
                    <a:pt x="14749" y="21216"/>
                    <a:pt x="14981" y="20984"/>
                  </a:cubicBezTo>
                  <a:cubicBezTo>
                    <a:pt x="15214" y="20752"/>
                    <a:pt x="15214" y="20374"/>
                    <a:pt x="14981" y="20142"/>
                  </a:cubicBezTo>
                  <a:lnTo>
                    <a:pt x="11331" y="16507"/>
                  </a:lnTo>
                  <a:lnTo>
                    <a:pt x="11331" y="11799"/>
                  </a:lnTo>
                  <a:lnTo>
                    <a:pt x="15143" y="14008"/>
                  </a:lnTo>
                  <a:lnTo>
                    <a:pt x="16457" y="18986"/>
                  </a:lnTo>
                  <a:cubicBezTo>
                    <a:pt x="16543" y="19305"/>
                    <a:pt x="16867" y="19494"/>
                    <a:pt x="17186" y="19408"/>
                  </a:cubicBezTo>
                  <a:cubicBezTo>
                    <a:pt x="17504" y="19322"/>
                    <a:pt x="17692" y="18998"/>
                    <a:pt x="17606" y="18679"/>
                  </a:cubicBezTo>
                  <a:lnTo>
                    <a:pt x="16597" y="14845"/>
                  </a:lnTo>
                  <a:lnTo>
                    <a:pt x="19265" y="16394"/>
                  </a:lnTo>
                  <a:cubicBezTo>
                    <a:pt x="19551" y="16561"/>
                    <a:pt x="19913" y="16464"/>
                    <a:pt x="20080" y="16178"/>
                  </a:cubicBezTo>
                  <a:cubicBezTo>
                    <a:pt x="20248" y="15892"/>
                    <a:pt x="20151" y="15530"/>
                    <a:pt x="19864" y="15363"/>
                  </a:cubicBezTo>
                  <a:lnTo>
                    <a:pt x="17196" y="13819"/>
                  </a:lnTo>
                  <a:lnTo>
                    <a:pt x="21026" y="12793"/>
                  </a:lnTo>
                  <a:cubicBezTo>
                    <a:pt x="21344" y="12707"/>
                    <a:pt x="21534" y="12383"/>
                    <a:pt x="21448" y="12064"/>
                  </a:cubicBezTo>
                  <a:cubicBezTo>
                    <a:pt x="21377" y="11799"/>
                    <a:pt x="21133" y="11620"/>
                    <a:pt x="20874" y="11620"/>
                  </a:cubicBezTo>
                  <a:cubicBezTo>
                    <a:pt x="20825" y="11620"/>
                    <a:pt x="20772" y="11626"/>
                    <a:pt x="20718" y="11642"/>
                  </a:cubicBezTo>
                  <a:lnTo>
                    <a:pt x="15743" y="12977"/>
                  </a:lnTo>
                  <a:lnTo>
                    <a:pt x="11989" y="10800"/>
                  </a:lnTo>
                  <a:lnTo>
                    <a:pt x="15743" y="8623"/>
                  </a:lnTo>
                  <a:lnTo>
                    <a:pt x="20718" y="9958"/>
                  </a:lnTo>
                  <a:cubicBezTo>
                    <a:pt x="20772" y="9974"/>
                    <a:pt x="20820" y="9980"/>
                    <a:pt x="20874" y="9980"/>
                  </a:cubicBezTo>
                  <a:cubicBezTo>
                    <a:pt x="21138" y="9980"/>
                    <a:pt x="21377" y="9806"/>
                    <a:pt x="21448" y="9536"/>
                  </a:cubicBezTo>
                  <a:cubicBezTo>
                    <a:pt x="21534" y="9217"/>
                    <a:pt x="21344" y="8893"/>
                    <a:pt x="21026" y="8807"/>
                  </a:cubicBezTo>
                  <a:lnTo>
                    <a:pt x="17196" y="7781"/>
                  </a:lnTo>
                  <a:lnTo>
                    <a:pt x="19864" y="6237"/>
                  </a:lnTo>
                  <a:cubicBezTo>
                    <a:pt x="20151" y="6070"/>
                    <a:pt x="20248" y="5708"/>
                    <a:pt x="20080" y="5422"/>
                  </a:cubicBezTo>
                  <a:cubicBezTo>
                    <a:pt x="19913" y="5136"/>
                    <a:pt x="19551" y="5039"/>
                    <a:pt x="19265" y="5206"/>
                  </a:cubicBezTo>
                  <a:lnTo>
                    <a:pt x="16602" y="6750"/>
                  </a:lnTo>
                  <a:lnTo>
                    <a:pt x="17613" y="2916"/>
                  </a:lnTo>
                  <a:cubicBezTo>
                    <a:pt x="17699" y="2597"/>
                    <a:pt x="17504" y="2273"/>
                    <a:pt x="17191" y="2187"/>
                  </a:cubicBezTo>
                  <a:cubicBezTo>
                    <a:pt x="16872" y="2101"/>
                    <a:pt x="16548" y="2296"/>
                    <a:pt x="16462" y="2609"/>
                  </a:cubicBezTo>
                  <a:lnTo>
                    <a:pt x="15149" y="7587"/>
                  </a:lnTo>
                  <a:lnTo>
                    <a:pt x="11331" y="9806"/>
                  </a:lnTo>
                  <a:lnTo>
                    <a:pt x="11331" y="5098"/>
                  </a:lnTo>
                  <a:lnTo>
                    <a:pt x="14981" y="1463"/>
                  </a:lnTo>
                  <a:cubicBezTo>
                    <a:pt x="15214" y="1231"/>
                    <a:pt x="15214" y="853"/>
                    <a:pt x="14981" y="621"/>
                  </a:cubicBezTo>
                  <a:cubicBezTo>
                    <a:pt x="14749" y="389"/>
                    <a:pt x="14371" y="389"/>
                    <a:pt x="14139" y="621"/>
                  </a:cubicBezTo>
                  <a:lnTo>
                    <a:pt x="11331" y="3419"/>
                  </a:lnTo>
                  <a:lnTo>
                    <a:pt x="11331" y="594"/>
                  </a:lnTo>
                  <a:cubicBezTo>
                    <a:pt x="11331" y="265"/>
                    <a:pt x="11066" y="0"/>
                    <a:pt x="10737" y="0"/>
                  </a:cubicBezTo>
                  <a:close/>
                </a:path>
              </a:pathLst>
            </a:custGeom>
            <a:solidFill>
              <a:srgbClr val="929292">
                <a:alpha val="83073"/>
              </a:srgbClr>
            </a:solidFill>
            <a:ln w="12700" cap="flat">
              <a:noFill/>
              <a:miter lim="400000"/>
            </a:ln>
            <a:effectLst/>
          </p:spPr>
          <p:txBody>
            <a:bodyPr wrap="square" lIns="0" tIns="0" rIns="0" bIns="0" numCol="1" anchor="ctr">
              <a:noAutofit/>
            </a:bodyPr>
            <a:lstStyle/>
            <a:p>
              <a:pPr>
                <a:defRPr b="0" sz="3200">
                  <a:solidFill>
                    <a:schemeClr val="accent1">
                      <a:hueOff val="118245"/>
                      <a:lumOff val="-11372"/>
                    </a:schemeClr>
                  </a:solidFill>
                  <a:latin typeface="+mn-lt"/>
                  <a:ea typeface="+mn-ea"/>
                  <a:cs typeface="+mn-cs"/>
                  <a:sym typeface="Helvetica Neue Medium"/>
                </a:defRPr>
              </a:pPr>
            </a:p>
          </p:txBody>
        </p:sp>
        <p:sp>
          <p:nvSpPr>
            <p:cNvPr id="397" name="Snowflake"/>
            <p:cNvSpPr/>
            <p:nvPr/>
          </p:nvSpPr>
          <p:spPr>
            <a:xfrm>
              <a:off x="7228730" y="1451601"/>
              <a:ext cx="169778" cy="170849"/>
            </a:xfrm>
            <a:custGeom>
              <a:avLst/>
              <a:gdLst/>
              <a:ahLst/>
              <a:cxnLst>
                <a:cxn ang="0">
                  <a:pos x="wd2" y="hd2"/>
                </a:cxn>
                <a:cxn ang="5400000">
                  <a:pos x="wd2" y="hd2"/>
                </a:cxn>
                <a:cxn ang="10800000">
                  <a:pos x="wd2" y="hd2"/>
                </a:cxn>
                <a:cxn ang="16200000">
                  <a:pos x="wd2" y="hd2"/>
                </a:cxn>
              </a:cxnLst>
              <a:rect l="0" t="0" r="r" b="b"/>
              <a:pathLst>
                <a:path w="21469" h="21600" fill="norm" stroke="1" extrusionOk="0">
                  <a:moveTo>
                    <a:pt x="10737" y="0"/>
                  </a:moveTo>
                  <a:cubicBezTo>
                    <a:pt x="10407" y="0"/>
                    <a:pt x="10142" y="265"/>
                    <a:pt x="10142" y="594"/>
                  </a:cubicBezTo>
                  <a:lnTo>
                    <a:pt x="10142" y="3412"/>
                  </a:lnTo>
                  <a:lnTo>
                    <a:pt x="7334" y="616"/>
                  </a:lnTo>
                  <a:cubicBezTo>
                    <a:pt x="7102" y="384"/>
                    <a:pt x="6724" y="384"/>
                    <a:pt x="6492" y="616"/>
                  </a:cubicBezTo>
                  <a:cubicBezTo>
                    <a:pt x="6259" y="848"/>
                    <a:pt x="6259" y="1226"/>
                    <a:pt x="6492" y="1458"/>
                  </a:cubicBezTo>
                  <a:lnTo>
                    <a:pt x="10142" y="5093"/>
                  </a:lnTo>
                  <a:lnTo>
                    <a:pt x="10142" y="9801"/>
                  </a:lnTo>
                  <a:lnTo>
                    <a:pt x="6330" y="7592"/>
                  </a:lnTo>
                  <a:lnTo>
                    <a:pt x="5011" y="2614"/>
                  </a:lnTo>
                  <a:cubicBezTo>
                    <a:pt x="4925" y="2295"/>
                    <a:pt x="4601" y="2106"/>
                    <a:pt x="4282" y="2192"/>
                  </a:cubicBezTo>
                  <a:cubicBezTo>
                    <a:pt x="3964" y="2278"/>
                    <a:pt x="3774" y="2602"/>
                    <a:pt x="3860" y="2921"/>
                  </a:cubicBezTo>
                  <a:lnTo>
                    <a:pt x="4871" y="6755"/>
                  </a:lnTo>
                  <a:lnTo>
                    <a:pt x="2203" y="5206"/>
                  </a:lnTo>
                  <a:cubicBezTo>
                    <a:pt x="1917" y="5039"/>
                    <a:pt x="1555" y="5136"/>
                    <a:pt x="1388" y="5422"/>
                  </a:cubicBezTo>
                  <a:cubicBezTo>
                    <a:pt x="1220" y="5708"/>
                    <a:pt x="1317" y="6070"/>
                    <a:pt x="1604" y="6237"/>
                  </a:cubicBezTo>
                  <a:lnTo>
                    <a:pt x="4272" y="7781"/>
                  </a:lnTo>
                  <a:lnTo>
                    <a:pt x="442" y="8807"/>
                  </a:lnTo>
                  <a:cubicBezTo>
                    <a:pt x="124" y="8893"/>
                    <a:pt x="-66" y="9217"/>
                    <a:pt x="20" y="9536"/>
                  </a:cubicBezTo>
                  <a:cubicBezTo>
                    <a:pt x="91" y="9801"/>
                    <a:pt x="333" y="9980"/>
                    <a:pt x="593" y="9980"/>
                  </a:cubicBezTo>
                  <a:cubicBezTo>
                    <a:pt x="641" y="9980"/>
                    <a:pt x="696" y="9974"/>
                    <a:pt x="750" y="9958"/>
                  </a:cubicBezTo>
                  <a:lnTo>
                    <a:pt x="5724" y="8623"/>
                  </a:lnTo>
                  <a:lnTo>
                    <a:pt x="9477" y="10800"/>
                  </a:lnTo>
                  <a:lnTo>
                    <a:pt x="5724" y="12977"/>
                  </a:lnTo>
                  <a:lnTo>
                    <a:pt x="750" y="11642"/>
                  </a:lnTo>
                  <a:cubicBezTo>
                    <a:pt x="696" y="11626"/>
                    <a:pt x="647" y="11620"/>
                    <a:pt x="593" y="11620"/>
                  </a:cubicBezTo>
                  <a:cubicBezTo>
                    <a:pt x="328" y="11620"/>
                    <a:pt x="91" y="11794"/>
                    <a:pt x="20" y="12064"/>
                  </a:cubicBezTo>
                  <a:cubicBezTo>
                    <a:pt x="-66" y="12383"/>
                    <a:pt x="124" y="12707"/>
                    <a:pt x="442" y="12793"/>
                  </a:cubicBezTo>
                  <a:lnTo>
                    <a:pt x="4272" y="13819"/>
                  </a:lnTo>
                  <a:lnTo>
                    <a:pt x="1604" y="15363"/>
                  </a:lnTo>
                  <a:cubicBezTo>
                    <a:pt x="1317" y="15530"/>
                    <a:pt x="1220" y="15892"/>
                    <a:pt x="1388" y="16178"/>
                  </a:cubicBezTo>
                  <a:cubicBezTo>
                    <a:pt x="1555" y="16464"/>
                    <a:pt x="1917" y="16561"/>
                    <a:pt x="2203" y="16394"/>
                  </a:cubicBezTo>
                  <a:lnTo>
                    <a:pt x="4871" y="14845"/>
                  </a:lnTo>
                  <a:lnTo>
                    <a:pt x="3860" y="18679"/>
                  </a:lnTo>
                  <a:cubicBezTo>
                    <a:pt x="3774" y="18998"/>
                    <a:pt x="3969" y="19322"/>
                    <a:pt x="4282" y="19408"/>
                  </a:cubicBezTo>
                  <a:cubicBezTo>
                    <a:pt x="4601" y="19494"/>
                    <a:pt x="4925" y="19299"/>
                    <a:pt x="5011" y="18986"/>
                  </a:cubicBezTo>
                  <a:lnTo>
                    <a:pt x="6325" y="14008"/>
                  </a:lnTo>
                  <a:lnTo>
                    <a:pt x="10137" y="11799"/>
                  </a:lnTo>
                  <a:lnTo>
                    <a:pt x="10137" y="16507"/>
                  </a:lnTo>
                  <a:lnTo>
                    <a:pt x="6492" y="20142"/>
                  </a:lnTo>
                  <a:cubicBezTo>
                    <a:pt x="6259" y="20374"/>
                    <a:pt x="6259" y="20752"/>
                    <a:pt x="6492" y="20984"/>
                  </a:cubicBezTo>
                  <a:cubicBezTo>
                    <a:pt x="6724" y="21216"/>
                    <a:pt x="7102" y="21216"/>
                    <a:pt x="7334" y="20984"/>
                  </a:cubicBezTo>
                  <a:lnTo>
                    <a:pt x="10142" y="18188"/>
                  </a:lnTo>
                  <a:lnTo>
                    <a:pt x="10142" y="21006"/>
                  </a:lnTo>
                  <a:cubicBezTo>
                    <a:pt x="10142" y="21335"/>
                    <a:pt x="10407" y="21600"/>
                    <a:pt x="10737" y="21600"/>
                  </a:cubicBezTo>
                  <a:cubicBezTo>
                    <a:pt x="11066" y="21600"/>
                    <a:pt x="11331" y="21335"/>
                    <a:pt x="11331" y="21006"/>
                  </a:cubicBezTo>
                  <a:lnTo>
                    <a:pt x="11331" y="18188"/>
                  </a:lnTo>
                  <a:lnTo>
                    <a:pt x="14139" y="20984"/>
                  </a:lnTo>
                  <a:cubicBezTo>
                    <a:pt x="14371" y="21216"/>
                    <a:pt x="14749" y="21216"/>
                    <a:pt x="14981" y="20984"/>
                  </a:cubicBezTo>
                  <a:cubicBezTo>
                    <a:pt x="15214" y="20752"/>
                    <a:pt x="15214" y="20374"/>
                    <a:pt x="14981" y="20142"/>
                  </a:cubicBezTo>
                  <a:lnTo>
                    <a:pt x="11331" y="16507"/>
                  </a:lnTo>
                  <a:lnTo>
                    <a:pt x="11331" y="11799"/>
                  </a:lnTo>
                  <a:lnTo>
                    <a:pt x="15143" y="14008"/>
                  </a:lnTo>
                  <a:lnTo>
                    <a:pt x="16457" y="18986"/>
                  </a:lnTo>
                  <a:cubicBezTo>
                    <a:pt x="16543" y="19305"/>
                    <a:pt x="16867" y="19494"/>
                    <a:pt x="17186" y="19408"/>
                  </a:cubicBezTo>
                  <a:cubicBezTo>
                    <a:pt x="17504" y="19322"/>
                    <a:pt x="17692" y="18998"/>
                    <a:pt x="17606" y="18679"/>
                  </a:cubicBezTo>
                  <a:lnTo>
                    <a:pt x="16597" y="14845"/>
                  </a:lnTo>
                  <a:lnTo>
                    <a:pt x="19265" y="16394"/>
                  </a:lnTo>
                  <a:cubicBezTo>
                    <a:pt x="19551" y="16561"/>
                    <a:pt x="19913" y="16464"/>
                    <a:pt x="20080" y="16178"/>
                  </a:cubicBezTo>
                  <a:cubicBezTo>
                    <a:pt x="20248" y="15892"/>
                    <a:pt x="20151" y="15530"/>
                    <a:pt x="19864" y="15363"/>
                  </a:cubicBezTo>
                  <a:lnTo>
                    <a:pt x="17196" y="13819"/>
                  </a:lnTo>
                  <a:lnTo>
                    <a:pt x="21026" y="12793"/>
                  </a:lnTo>
                  <a:cubicBezTo>
                    <a:pt x="21344" y="12707"/>
                    <a:pt x="21534" y="12383"/>
                    <a:pt x="21448" y="12064"/>
                  </a:cubicBezTo>
                  <a:cubicBezTo>
                    <a:pt x="21377" y="11799"/>
                    <a:pt x="21133" y="11620"/>
                    <a:pt x="20874" y="11620"/>
                  </a:cubicBezTo>
                  <a:cubicBezTo>
                    <a:pt x="20825" y="11620"/>
                    <a:pt x="20772" y="11626"/>
                    <a:pt x="20718" y="11642"/>
                  </a:cubicBezTo>
                  <a:lnTo>
                    <a:pt x="15743" y="12977"/>
                  </a:lnTo>
                  <a:lnTo>
                    <a:pt x="11989" y="10800"/>
                  </a:lnTo>
                  <a:lnTo>
                    <a:pt x="15743" y="8623"/>
                  </a:lnTo>
                  <a:lnTo>
                    <a:pt x="20718" y="9958"/>
                  </a:lnTo>
                  <a:cubicBezTo>
                    <a:pt x="20772" y="9974"/>
                    <a:pt x="20820" y="9980"/>
                    <a:pt x="20874" y="9980"/>
                  </a:cubicBezTo>
                  <a:cubicBezTo>
                    <a:pt x="21138" y="9980"/>
                    <a:pt x="21377" y="9806"/>
                    <a:pt x="21448" y="9536"/>
                  </a:cubicBezTo>
                  <a:cubicBezTo>
                    <a:pt x="21534" y="9217"/>
                    <a:pt x="21344" y="8893"/>
                    <a:pt x="21026" y="8807"/>
                  </a:cubicBezTo>
                  <a:lnTo>
                    <a:pt x="17196" y="7781"/>
                  </a:lnTo>
                  <a:lnTo>
                    <a:pt x="19864" y="6237"/>
                  </a:lnTo>
                  <a:cubicBezTo>
                    <a:pt x="20151" y="6070"/>
                    <a:pt x="20248" y="5708"/>
                    <a:pt x="20080" y="5422"/>
                  </a:cubicBezTo>
                  <a:cubicBezTo>
                    <a:pt x="19913" y="5136"/>
                    <a:pt x="19551" y="5039"/>
                    <a:pt x="19265" y="5206"/>
                  </a:cubicBezTo>
                  <a:lnTo>
                    <a:pt x="16602" y="6750"/>
                  </a:lnTo>
                  <a:lnTo>
                    <a:pt x="17613" y="2916"/>
                  </a:lnTo>
                  <a:cubicBezTo>
                    <a:pt x="17699" y="2597"/>
                    <a:pt x="17504" y="2273"/>
                    <a:pt x="17191" y="2187"/>
                  </a:cubicBezTo>
                  <a:cubicBezTo>
                    <a:pt x="16872" y="2101"/>
                    <a:pt x="16548" y="2296"/>
                    <a:pt x="16462" y="2609"/>
                  </a:cubicBezTo>
                  <a:lnTo>
                    <a:pt x="15149" y="7587"/>
                  </a:lnTo>
                  <a:lnTo>
                    <a:pt x="11331" y="9806"/>
                  </a:lnTo>
                  <a:lnTo>
                    <a:pt x="11331" y="5098"/>
                  </a:lnTo>
                  <a:lnTo>
                    <a:pt x="14981" y="1463"/>
                  </a:lnTo>
                  <a:cubicBezTo>
                    <a:pt x="15214" y="1231"/>
                    <a:pt x="15214" y="853"/>
                    <a:pt x="14981" y="621"/>
                  </a:cubicBezTo>
                  <a:cubicBezTo>
                    <a:pt x="14749" y="389"/>
                    <a:pt x="14371" y="389"/>
                    <a:pt x="14139" y="621"/>
                  </a:cubicBezTo>
                  <a:lnTo>
                    <a:pt x="11331" y="3419"/>
                  </a:lnTo>
                  <a:lnTo>
                    <a:pt x="11331" y="594"/>
                  </a:lnTo>
                  <a:cubicBezTo>
                    <a:pt x="11331" y="265"/>
                    <a:pt x="11066" y="0"/>
                    <a:pt x="10737" y="0"/>
                  </a:cubicBezTo>
                  <a:close/>
                </a:path>
              </a:pathLst>
            </a:custGeom>
            <a:solidFill>
              <a:srgbClr val="929292">
                <a:alpha val="83073"/>
              </a:srgbClr>
            </a:solidFill>
            <a:ln w="12700" cap="flat">
              <a:noFill/>
              <a:miter lim="400000"/>
            </a:ln>
            <a:effectLst/>
          </p:spPr>
          <p:txBody>
            <a:bodyPr wrap="square" lIns="0" tIns="0" rIns="0" bIns="0" numCol="1" anchor="ctr">
              <a:noAutofit/>
            </a:bodyPr>
            <a:lstStyle/>
            <a:p>
              <a:pPr>
                <a:defRPr b="0" sz="3200">
                  <a:solidFill>
                    <a:schemeClr val="accent1">
                      <a:hueOff val="118245"/>
                      <a:lumOff val="-11372"/>
                    </a:schemeClr>
                  </a:solidFill>
                  <a:latin typeface="+mn-lt"/>
                  <a:ea typeface="+mn-ea"/>
                  <a:cs typeface="+mn-cs"/>
                  <a:sym typeface="Helvetica Neue Medium"/>
                </a:defRPr>
              </a:pPr>
            </a:p>
          </p:txBody>
        </p:sp>
        <p:sp>
          <p:nvSpPr>
            <p:cNvPr id="398" name="Snowflake"/>
            <p:cNvSpPr/>
            <p:nvPr/>
          </p:nvSpPr>
          <p:spPr>
            <a:xfrm>
              <a:off x="6359653" y="996653"/>
              <a:ext cx="169777" cy="170849"/>
            </a:xfrm>
            <a:custGeom>
              <a:avLst/>
              <a:gdLst/>
              <a:ahLst/>
              <a:cxnLst>
                <a:cxn ang="0">
                  <a:pos x="wd2" y="hd2"/>
                </a:cxn>
                <a:cxn ang="5400000">
                  <a:pos x="wd2" y="hd2"/>
                </a:cxn>
                <a:cxn ang="10800000">
                  <a:pos x="wd2" y="hd2"/>
                </a:cxn>
                <a:cxn ang="16200000">
                  <a:pos x="wd2" y="hd2"/>
                </a:cxn>
              </a:cxnLst>
              <a:rect l="0" t="0" r="r" b="b"/>
              <a:pathLst>
                <a:path w="21469" h="21600" fill="norm" stroke="1" extrusionOk="0">
                  <a:moveTo>
                    <a:pt x="10737" y="0"/>
                  </a:moveTo>
                  <a:cubicBezTo>
                    <a:pt x="10407" y="0"/>
                    <a:pt x="10142" y="265"/>
                    <a:pt x="10142" y="594"/>
                  </a:cubicBezTo>
                  <a:lnTo>
                    <a:pt x="10142" y="3412"/>
                  </a:lnTo>
                  <a:lnTo>
                    <a:pt x="7334" y="616"/>
                  </a:lnTo>
                  <a:cubicBezTo>
                    <a:pt x="7102" y="384"/>
                    <a:pt x="6724" y="384"/>
                    <a:pt x="6492" y="616"/>
                  </a:cubicBezTo>
                  <a:cubicBezTo>
                    <a:pt x="6259" y="848"/>
                    <a:pt x="6259" y="1226"/>
                    <a:pt x="6492" y="1458"/>
                  </a:cubicBezTo>
                  <a:lnTo>
                    <a:pt x="10142" y="5093"/>
                  </a:lnTo>
                  <a:lnTo>
                    <a:pt x="10142" y="9801"/>
                  </a:lnTo>
                  <a:lnTo>
                    <a:pt x="6330" y="7592"/>
                  </a:lnTo>
                  <a:lnTo>
                    <a:pt x="5011" y="2614"/>
                  </a:lnTo>
                  <a:cubicBezTo>
                    <a:pt x="4925" y="2295"/>
                    <a:pt x="4601" y="2106"/>
                    <a:pt x="4282" y="2192"/>
                  </a:cubicBezTo>
                  <a:cubicBezTo>
                    <a:pt x="3964" y="2278"/>
                    <a:pt x="3774" y="2602"/>
                    <a:pt x="3860" y="2921"/>
                  </a:cubicBezTo>
                  <a:lnTo>
                    <a:pt x="4871" y="6755"/>
                  </a:lnTo>
                  <a:lnTo>
                    <a:pt x="2203" y="5206"/>
                  </a:lnTo>
                  <a:cubicBezTo>
                    <a:pt x="1917" y="5039"/>
                    <a:pt x="1555" y="5136"/>
                    <a:pt x="1388" y="5422"/>
                  </a:cubicBezTo>
                  <a:cubicBezTo>
                    <a:pt x="1220" y="5708"/>
                    <a:pt x="1317" y="6070"/>
                    <a:pt x="1604" y="6237"/>
                  </a:cubicBezTo>
                  <a:lnTo>
                    <a:pt x="4272" y="7781"/>
                  </a:lnTo>
                  <a:lnTo>
                    <a:pt x="442" y="8807"/>
                  </a:lnTo>
                  <a:cubicBezTo>
                    <a:pt x="124" y="8893"/>
                    <a:pt x="-66" y="9217"/>
                    <a:pt x="20" y="9536"/>
                  </a:cubicBezTo>
                  <a:cubicBezTo>
                    <a:pt x="91" y="9801"/>
                    <a:pt x="333" y="9980"/>
                    <a:pt x="593" y="9980"/>
                  </a:cubicBezTo>
                  <a:cubicBezTo>
                    <a:pt x="641" y="9980"/>
                    <a:pt x="696" y="9974"/>
                    <a:pt x="750" y="9958"/>
                  </a:cubicBezTo>
                  <a:lnTo>
                    <a:pt x="5724" y="8623"/>
                  </a:lnTo>
                  <a:lnTo>
                    <a:pt x="9477" y="10800"/>
                  </a:lnTo>
                  <a:lnTo>
                    <a:pt x="5724" y="12977"/>
                  </a:lnTo>
                  <a:lnTo>
                    <a:pt x="750" y="11642"/>
                  </a:lnTo>
                  <a:cubicBezTo>
                    <a:pt x="696" y="11626"/>
                    <a:pt x="647" y="11620"/>
                    <a:pt x="593" y="11620"/>
                  </a:cubicBezTo>
                  <a:cubicBezTo>
                    <a:pt x="328" y="11620"/>
                    <a:pt x="91" y="11794"/>
                    <a:pt x="20" y="12064"/>
                  </a:cubicBezTo>
                  <a:cubicBezTo>
                    <a:pt x="-66" y="12383"/>
                    <a:pt x="124" y="12707"/>
                    <a:pt x="442" y="12793"/>
                  </a:cubicBezTo>
                  <a:lnTo>
                    <a:pt x="4272" y="13819"/>
                  </a:lnTo>
                  <a:lnTo>
                    <a:pt x="1604" y="15363"/>
                  </a:lnTo>
                  <a:cubicBezTo>
                    <a:pt x="1317" y="15530"/>
                    <a:pt x="1220" y="15892"/>
                    <a:pt x="1388" y="16178"/>
                  </a:cubicBezTo>
                  <a:cubicBezTo>
                    <a:pt x="1555" y="16464"/>
                    <a:pt x="1917" y="16561"/>
                    <a:pt x="2203" y="16394"/>
                  </a:cubicBezTo>
                  <a:lnTo>
                    <a:pt x="4871" y="14845"/>
                  </a:lnTo>
                  <a:lnTo>
                    <a:pt x="3860" y="18679"/>
                  </a:lnTo>
                  <a:cubicBezTo>
                    <a:pt x="3774" y="18998"/>
                    <a:pt x="3969" y="19322"/>
                    <a:pt x="4282" y="19408"/>
                  </a:cubicBezTo>
                  <a:cubicBezTo>
                    <a:pt x="4601" y="19494"/>
                    <a:pt x="4925" y="19299"/>
                    <a:pt x="5011" y="18986"/>
                  </a:cubicBezTo>
                  <a:lnTo>
                    <a:pt x="6325" y="14008"/>
                  </a:lnTo>
                  <a:lnTo>
                    <a:pt x="10137" y="11799"/>
                  </a:lnTo>
                  <a:lnTo>
                    <a:pt x="10137" y="16507"/>
                  </a:lnTo>
                  <a:lnTo>
                    <a:pt x="6492" y="20142"/>
                  </a:lnTo>
                  <a:cubicBezTo>
                    <a:pt x="6259" y="20374"/>
                    <a:pt x="6259" y="20752"/>
                    <a:pt x="6492" y="20984"/>
                  </a:cubicBezTo>
                  <a:cubicBezTo>
                    <a:pt x="6724" y="21216"/>
                    <a:pt x="7102" y="21216"/>
                    <a:pt x="7334" y="20984"/>
                  </a:cubicBezTo>
                  <a:lnTo>
                    <a:pt x="10142" y="18188"/>
                  </a:lnTo>
                  <a:lnTo>
                    <a:pt x="10142" y="21006"/>
                  </a:lnTo>
                  <a:cubicBezTo>
                    <a:pt x="10142" y="21335"/>
                    <a:pt x="10407" y="21600"/>
                    <a:pt x="10737" y="21600"/>
                  </a:cubicBezTo>
                  <a:cubicBezTo>
                    <a:pt x="11066" y="21600"/>
                    <a:pt x="11331" y="21335"/>
                    <a:pt x="11331" y="21006"/>
                  </a:cubicBezTo>
                  <a:lnTo>
                    <a:pt x="11331" y="18188"/>
                  </a:lnTo>
                  <a:lnTo>
                    <a:pt x="14139" y="20984"/>
                  </a:lnTo>
                  <a:cubicBezTo>
                    <a:pt x="14371" y="21216"/>
                    <a:pt x="14749" y="21216"/>
                    <a:pt x="14981" y="20984"/>
                  </a:cubicBezTo>
                  <a:cubicBezTo>
                    <a:pt x="15214" y="20752"/>
                    <a:pt x="15214" y="20374"/>
                    <a:pt x="14981" y="20142"/>
                  </a:cubicBezTo>
                  <a:lnTo>
                    <a:pt x="11331" y="16507"/>
                  </a:lnTo>
                  <a:lnTo>
                    <a:pt x="11331" y="11799"/>
                  </a:lnTo>
                  <a:lnTo>
                    <a:pt x="15143" y="14008"/>
                  </a:lnTo>
                  <a:lnTo>
                    <a:pt x="16457" y="18986"/>
                  </a:lnTo>
                  <a:cubicBezTo>
                    <a:pt x="16543" y="19305"/>
                    <a:pt x="16867" y="19494"/>
                    <a:pt x="17186" y="19408"/>
                  </a:cubicBezTo>
                  <a:cubicBezTo>
                    <a:pt x="17504" y="19322"/>
                    <a:pt x="17692" y="18998"/>
                    <a:pt x="17606" y="18679"/>
                  </a:cubicBezTo>
                  <a:lnTo>
                    <a:pt x="16597" y="14845"/>
                  </a:lnTo>
                  <a:lnTo>
                    <a:pt x="19265" y="16394"/>
                  </a:lnTo>
                  <a:cubicBezTo>
                    <a:pt x="19551" y="16561"/>
                    <a:pt x="19913" y="16464"/>
                    <a:pt x="20080" y="16178"/>
                  </a:cubicBezTo>
                  <a:cubicBezTo>
                    <a:pt x="20248" y="15892"/>
                    <a:pt x="20151" y="15530"/>
                    <a:pt x="19864" y="15363"/>
                  </a:cubicBezTo>
                  <a:lnTo>
                    <a:pt x="17196" y="13819"/>
                  </a:lnTo>
                  <a:lnTo>
                    <a:pt x="21026" y="12793"/>
                  </a:lnTo>
                  <a:cubicBezTo>
                    <a:pt x="21344" y="12707"/>
                    <a:pt x="21534" y="12383"/>
                    <a:pt x="21448" y="12064"/>
                  </a:cubicBezTo>
                  <a:cubicBezTo>
                    <a:pt x="21377" y="11799"/>
                    <a:pt x="21133" y="11620"/>
                    <a:pt x="20874" y="11620"/>
                  </a:cubicBezTo>
                  <a:cubicBezTo>
                    <a:pt x="20825" y="11620"/>
                    <a:pt x="20772" y="11626"/>
                    <a:pt x="20718" y="11642"/>
                  </a:cubicBezTo>
                  <a:lnTo>
                    <a:pt x="15743" y="12977"/>
                  </a:lnTo>
                  <a:lnTo>
                    <a:pt x="11989" y="10800"/>
                  </a:lnTo>
                  <a:lnTo>
                    <a:pt x="15743" y="8623"/>
                  </a:lnTo>
                  <a:lnTo>
                    <a:pt x="20718" y="9958"/>
                  </a:lnTo>
                  <a:cubicBezTo>
                    <a:pt x="20772" y="9974"/>
                    <a:pt x="20820" y="9980"/>
                    <a:pt x="20874" y="9980"/>
                  </a:cubicBezTo>
                  <a:cubicBezTo>
                    <a:pt x="21138" y="9980"/>
                    <a:pt x="21377" y="9806"/>
                    <a:pt x="21448" y="9536"/>
                  </a:cubicBezTo>
                  <a:cubicBezTo>
                    <a:pt x="21534" y="9217"/>
                    <a:pt x="21344" y="8893"/>
                    <a:pt x="21026" y="8807"/>
                  </a:cubicBezTo>
                  <a:lnTo>
                    <a:pt x="17196" y="7781"/>
                  </a:lnTo>
                  <a:lnTo>
                    <a:pt x="19864" y="6237"/>
                  </a:lnTo>
                  <a:cubicBezTo>
                    <a:pt x="20151" y="6070"/>
                    <a:pt x="20248" y="5708"/>
                    <a:pt x="20080" y="5422"/>
                  </a:cubicBezTo>
                  <a:cubicBezTo>
                    <a:pt x="19913" y="5136"/>
                    <a:pt x="19551" y="5039"/>
                    <a:pt x="19265" y="5206"/>
                  </a:cubicBezTo>
                  <a:lnTo>
                    <a:pt x="16602" y="6750"/>
                  </a:lnTo>
                  <a:lnTo>
                    <a:pt x="17613" y="2916"/>
                  </a:lnTo>
                  <a:cubicBezTo>
                    <a:pt x="17699" y="2597"/>
                    <a:pt x="17504" y="2273"/>
                    <a:pt x="17191" y="2187"/>
                  </a:cubicBezTo>
                  <a:cubicBezTo>
                    <a:pt x="16872" y="2101"/>
                    <a:pt x="16548" y="2296"/>
                    <a:pt x="16462" y="2609"/>
                  </a:cubicBezTo>
                  <a:lnTo>
                    <a:pt x="15149" y="7587"/>
                  </a:lnTo>
                  <a:lnTo>
                    <a:pt x="11331" y="9806"/>
                  </a:lnTo>
                  <a:lnTo>
                    <a:pt x="11331" y="5098"/>
                  </a:lnTo>
                  <a:lnTo>
                    <a:pt x="14981" y="1463"/>
                  </a:lnTo>
                  <a:cubicBezTo>
                    <a:pt x="15214" y="1231"/>
                    <a:pt x="15214" y="853"/>
                    <a:pt x="14981" y="621"/>
                  </a:cubicBezTo>
                  <a:cubicBezTo>
                    <a:pt x="14749" y="389"/>
                    <a:pt x="14371" y="389"/>
                    <a:pt x="14139" y="621"/>
                  </a:cubicBezTo>
                  <a:lnTo>
                    <a:pt x="11331" y="3419"/>
                  </a:lnTo>
                  <a:lnTo>
                    <a:pt x="11331" y="594"/>
                  </a:lnTo>
                  <a:cubicBezTo>
                    <a:pt x="11331" y="265"/>
                    <a:pt x="11066" y="0"/>
                    <a:pt x="10737" y="0"/>
                  </a:cubicBezTo>
                  <a:close/>
                </a:path>
              </a:pathLst>
            </a:custGeom>
            <a:solidFill>
              <a:srgbClr val="929292">
                <a:alpha val="83073"/>
              </a:srgbClr>
            </a:solidFill>
            <a:ln w="12700" cap="flat">
              <a:noFill/>
              <a:miter lim="400000"/>
            </a:ln>
            <a:effectLst/>
          </p:spPr>
          <p:txBody>
            <a:bodyPr wrap="square" lIns="0" tIns="0" rIns="0" bIns="0" numCol="1" anchor="ctr">
              <a:noAutofit/>
            </a:bodyPr>
            <a:lstStyle/>
            <a:p>
              <a:pPr>
                <a:defRPr b="0" sz="3200">
                  <a:solidFill>
                    <a:schemeClr val="accent1">
                      <a:hueOff val="118245"/>
                      <a:lumOff val="-11372"/>
                    </a:schemeClr>
                  </a:solidFill>
                  <a:latin typeface="+mn-lt"/>
                  <a:ea typeface="+mn-ea"/>
                  <a:cs typeface="+mn-cs"/>
                  <a:sym typeface="Helvetica Neue Medium"/>
                </a:defRPr>
              </a:pPr>
            </a:p>
          </p:txBody>
        </p:sp>
        <p:sp>
          <p:nvSpPr>
            <p:cNvPr id="399" name="Snowflake"/>
            <p:cNvSpPr/>
            <p:nvPr/>
          </p:nvSpPr>
          <p:spPr>
            <a:xfrm>
              <a:off x="7554388" y="743559"/>
              <a:ext cx="169777" cy="170848"/>
            </a:xfrm>
            <a:custGeom>
              <a:avLst/>
              <a:gdLst/>
              <a:ahLst/>
              <a:cxnLst>
                <a:cxn ang="0">
                  <a:pos x="wd2" y="hd2"/>
                </a:cxn>
                <a:cxn ang="5400000">
                  <a:pos x="wd2" y="hd2"/>
                </a:cxn>
                <a:cxn ang="10800000">
                  <a:pos x="wd2" y="hd2"/>
                </a:cxn>
                <a:cxn ang="16200000">
                  <a:pos x="wd2" y="hd2"/>
                </a:cxn>
              </a:cxnLst>
              <a:rect l="0" t="0" r="r" b="b"/>
              <a:pathLst>
                <a:path w="21469" h="21600" fill="norm" stroke="1" extrusionOk="0">
                  <a:moveTo>
                    <a:pt x="10737" y="0"/>
                  </a:moveTo>
                  <a:cubicBezTo>
                    <a:pt x="10407" y="0"/>
                    <a:pt x="10142" y="265"/>
                    <a:pt x="10142" y="594"/>
                  </a:cubicBezTo>
                  <a:lnTo>
                    <a:pt x="10142" y="3412"/>
                  </a:lnTo>
                  <a:lnTo>
                    <a:pt x="7334" y="616"/>
                  </a:lnTo>
                  <a:cubicBezTo>
                    <a:pt x="7102" y="384"/>
                    <a:pt x="6724" y="384"/>
                    <a:pt x="6492" y="616"/>
                  </a:cubicBezTo>
                  <a:cubicBezTo>
                    <a:pt x="6259" y="848"/>
                    <a:pt x="6259" y="1226"/>
                    <a:pt x="6492" y="1458"/>
                  </a:cubicBezTo>
                  <a:lnTo>
                    <a:pt x="10142" y="5093"/>
                  </a:lnTo>
                  <a:lnTo>
                    <a:pt x="10142" y="9801"/>
                  </a:lnTo>
                  <a:lnTo>
                    <a:pt x="6330" y="7592"/>
                  </a:lnTo>
                  <a:lnTo>
                    <a:pt x="5011" y="2614"/>
                  </a:lnTo>
                  <a:cubicBezTo>
                    <a:pt x="4925" y="2295"/>
                    <a:pt x="4601" y="2106"/>
                    <a:pt x="4282" y="2192"/>
                  </a:cubicBezTo>
                  <a:cubicBezTo>
                    <a:pt x="3964" y="2278"/>
                    <a:pt x="3774" y="2602"/>
                    <a:pt x="3860" y="2921"/>
                  </a:cubicBezTo>
                  <a:lnTo>
                    <a:pt x="4871" y="6755"/>
                  </a:lnTo>
                  <a:lnTo>
                    <a:pt x="2203" y="5206"/>
                  </a:lnTo>
                  <a:cubicBezTo>
                    <a:pt x="1917" y="5039"/>
                    <a:pt x="1555" y="5136"/>
                    <a:pt x="1388" y="5422"/>
                  </a:cubicBezTo>
                  <a:cubicBezTo>
                    <a:pt x="1220" y="5708"/>
                    <a:pt x="1317" y="6070"/>
                    <a:pt x="1604" y="6237"/>
                  </a:cubicBezTo>
                  <a:lnTo>
                    <a:pt x="4272" y="7781"/>
                  </a:lnTo>
                  <a:lnTo>
                    <a:pt x="442" y="8807"/>
                  </a:lnTo>
                  <a:cubicBezTo>
                    <a:pt x="124" y="8893"/>
                    <a:pt x="-66" y="9217"/>
                    <a:pt x="20" y="9536"/>
                  </a:cubicBezTo>
                  <a:cubicBezTo>
                    <a:pt x="91" y="9801"/>
                    <a:pt x="333" y="9980"/>
                    <a:pt x="593" y="9980"/>
                  </a:cubicBezTo>
                  <a:cubicBezTo>
                    <a:pt x="641" y="9980"/>
                    <a:pt x="696" y="9974"/>
                    <a:pt x="750" y="9958"/>
                  </a:cubicBezTo>
                  <a:lnTo>
                    <a:pt x="5724" y="8623"/>
                  </a:lnTo>
                  <a:lnTo>
                    <a:pt x="9477" y="10800"/>
                  </a:lnTo>
                  <a:lnTo>
                    <a:pt x="5724" y="12977"/>
                  </a:lnTo>
                  <a:lnTo>
                    <a:pt x="750" y="11642"/>
                  </a:lnTo>
                  <a:cubicBezTo>
                    <a:pt x="696" y="11626"/>
                    <a:pt x="647" y="11620"/>
                    <a:pt x="593" y="11620"/>
                  </a:cubicBezTo>
                  <a:cubicBezTo>
                    <a:pt x="328" y="11620"/>
                    <a:pt x="91" y="11794"/>
                    <a:pt x="20" y="12064"/>
                  </a:cubicBezTo>
                  <a:cubicBezTo>
                    <a:pt x="-66" y="12383"/>
                    <a:pt x="124" y="12707"/>
                    <a:pt x="442" y="12793"/>
                  </a:cubicBezTo>
                  <a:lnTo>
                    <a:pt x="4272" y="13819"/>
                  </a:lnTo>
                  <a:lnTo>
                    <a:pt x="1604" y="15363"/>
                  </a:lnTo>
                  <a:cubicBezTo>
                    <a:pt x="1317" y="15530"/>
                    <a:pt x="1220" y="15892"/>
                    <a:pt x="1388" y="16178"/>
                  </a:cubicBezTo>
                  <a:cubicBezTo>
                    <a:pt x="1555" y="16464"/>
                    <a:pt x="1917" y="16561"/>
                    <a:pt x="2203" y="16394"/>
                  </a:cubicBezTo>
                  <a:lnTo>
                    <a:pt x="4871" y="14845"/>
                  </a:lnTo>
                  <a:lnTo>
                    <a:pt x="3860" y="18679"/>
                  </a:lnTo>
                  <a:cubicBezTo>
                    <a:pt x="3774" y="18998"/>
                    <a:pt x="3969" y="19322"/>
                    <a:pt x="4282" y="19408"/>
                  </a:cubicBezTo>
                  <a:cubicBezTo>
                    <a:pt x="4601" y="19494"/>
                    <a:pt x="4925" y="19299"/>
                    <a:pt x="5011" y="18986"/>
                  </a:cubicBezTo>
                  <a:lnTo>
                    <a:pt x="6325" y="14008"/>
                  </a:lnTo>
                  <a:lnTo>
                    <a:pt x="10137" y="11799"/>
                  </a:lnTo>
                  <a:lnTo>
                    <a:pt x="10137" y="16507"/>
                  </a:lnTo>
                  <a:lnTo>
                    <a:pt x="6492" y="20142"/>
                  </a:lnTo>
                  <a:cubicBezTo>
                    <a:pt x="6259" y="20374"/>
                    <a:pt x="6259" y="20752"/>
                    <a:pt x="6492" y="20984"/>
                  </a:cubicBezTo>
                  <a:cubicBezTo>
                    <a:pt x="6724" y="21216"/>
                    <a:pt x="7102" y="21216"/>
                    <a:pt x="7334" y="20984"/>
                  </a:cubicBezTo>
                  <a:lnTo>
                    <a:pt x="10142" y="18188"/>
                  </a:lnTo>
                  <a:lnTo>
                    <a:pt x="10142" y="21006"/>
                  </a:lnTo>
                  <a:cubicBezTo>
                    <a:pt x="10142" y="21335"/>
                    <a:pt x="10407" y="21600"/>
                    <a:pt x="10737" y="21600"/>
                  </a:cubicBezTo>
                  <a:cubicBezTo>
                    <a:pt x="11066" y="21600"/>
                    <a:pt x="11331" y="21335"/>
                    <a:pt x="11331" y="21006"/>
                  </a:cubicBezTo>
                  <a:lnTo>
                    <a:pt x="11331" y="18188"/>
                  </a:lnTo>
                  <a:lnTo>
                    <a:pt x="14139" y="20984"/>
                  </a:lnTo>
                  <a:cubicBezTo>
                    <a:pt x="14371" y="21216"/>
                    <a:pt x="14749" y="21216"/>
                    <a:pt x="14981" y="20984"/>
                  </a:cubicBezTo>
                  <a:cubicBezTo>
                    <a:pt x="15214" y="20752"/>
                    <a:pt x="15214" y="20374"/>
                    <a:pt x="14981" y="20142"/>
                  </a:cubicBezTo>
                  <a:lnTo>
                    <a:pt x="11331" y="16507"/>
                  </a:lnTo>
                  <a:lnTo>
                    <a:pt x="11331" y="11799"/>
                  </a:lnTo>
                  <a:lnTo>
                    <a:pt x="15143" y="14008"/>
                  </a:lnTo>
                  <a:lnTo>
                    <a:pt x="16457" y="18986"/>
                  </a:lnTo>
                  <a:cubicBezTo>
                    <a:pt x="16543" y="19305"/>
                    <a:pt x="16867" y="19494"/>
                    <a:pt x="17186" y="19408"/>
                  </a:cubicBezTo>
                  <a:cubicBezTo>
                    <a:pt x="17504" y="19322"/>
                    <a:pt x="17692" y="18998"/>
                    <a:pt x="17606" y="18679"/>
                  </a:cubicBezTo>
                  <a:lnTo>
                    <a:pt x="16597" y="14845"/>
                  </a:lnTo>
                  <a:lnTo>
                    <a:pt x="19265" y="16394"/>
                  </a:lnTo>
                  <a:cubicBezTo>
                    <a:pt x="19551" y="16561"/>
                    <a:pt x="19913" y="16464"/>
                    <a:pt x="20080" y="16178"/>
                  </a:cubicBezTo>
                  <a:cubicBezTo>
                    <a:pt x="20248" y="15892"/>
                    <a:pt x="20151" y="15530"/>
                    <a:pt x="19864" y="15363"/>
                  </a:cubicBezTo>
                  <a:lnTo>
                    <a:pt x="17196" y="13819"/>
                  </a:lnTo>
                  <a:lnTo>
                    <a:pt x="21026" y="12793"/>
                  </a:lnTo>
                  <a:cubicBezTo>
                    <a:pt x="21344" y="12707"/>
                    <a:pt x="21534" y="12383"/>
                    <a:pt x="21448" y="12064"/>
                  </a:cubicBezTo>
                  <a:cubicBezTo>
                    <a:pt x="21377" y="11799"/>
                    <a:pt x="21133" y="11620"/>
                    <a:pt x="20874" y="11620"/>
                  </a:cubicBezTo>
                  <a:cubicBezTo>
                    <a:pt x="20825" y="11620"/>
                    <a:pt x="20772" y="11626"/>
                    <a:pt x="20718" y="11642"/>
                  </a:cubicBezTo>
                  <a:lnTo>
                    <a:pt x="15743" y="12977"/>
                  </a:lnTo>
                  <a:lnTo>
                    <a:pt x="11989" y="10800"/>
                  </a:lnTo>
                  <a:lnTo>
                    <a:pt x="15743" y="8623"/>
                  </a:lnTo>
                  <a:lnTo>
                    <a:pt x="20718" y="9958"/>
                  </a:lnTo>
                  <a:cubicBezTo>
                    <a:pt x="20772" y="9974"/>
                    <a:pt x="20820" y="9980"/>
                    <a:pt x="20874" y="9980"/>
                  </a:cubicBezTo>
                  <a:cubicBezTo>
                    <a:pt x="21138" y="9980"/>
                    <a:pt x="21377" y="9806"/>
                    <a:pt x="21448" y="9536"/>
                  </a:cubicBezTo>
                  <a:cubicBezTo>
                    <a:pt x="21534" y="9217"/>
                    <a:pt x="21344" y="8893"/>
                    <a:pt x="21026" y="8807"/>
                  </a:cubicBezTo>
                  <a:lnTo>
                    <a:pt x="17196" y="7781"/>
                  </a:lnTo>
                  <a:lnTo>
                    <a:pt x="19864" y="6237"/>
                  </a:lnTo>
                  <a:cubicBezTo>
                    <a:pt x="20151" y="6070"/>
                    <a:pt x="20248" y="5708"/>
                    <a:pt x="20080" y="5422"/>
                  </a:cubicBezTo>
                  <a:cubicBezTo>
                    <a:pt x="19913" y="5136"/>
                    <a:pt x="19551" y="5039"/>
                    <a:pt x="19265" y="5206"/>
                  </a:cubicBezTo>
                  <a:lnTo>
                    <a:pt x="16602" y="6750"/>
                  </a:lnTo>
                  <a:lnTo>
                    <a:pt x="17613" y="2916"/>
                  </a:lnTo>
                  <a:cubicBezTo>
                    <a:pt x="17699" y="2597"/>
                    <a:pt x="17504" y="2273"/>
                    <a:pt x="17191" y="2187"/>
                  </a:cubicBezTo>
                  <a:cubicBezTo>
                    <a:pt x="16872" y="2101"/>
                    <a:pt x="16548" y="2296"/>
                    <a:pt x="16462" y="2609"/>
                  </a:cubicBezTo>
                  <a:lnTo>
                    <a:pt x="15149" y="7587"/>
                  </a:lnTo>
                  <a:lnTo>
                    <a:pt x="11331" y="9806"/>
                  </a:lnTo>
                  <a:lnTo>
                    <a:pt x="11331" y="5098"/>
                  </a:lnTo>
                  <a:lnTo>
                    <a:pt x="14981" y="1463"/>
                  </a:lnTo>
                  <a:cubicBezTo>
                    <a:pt x="15214" y="1231"/>
                    <a:pt x="15214" y="853"/>
                    <a:pt x="14981" y="621"/>
                  </a:cubicBezTo>
                  <a:cubicBezTo>
                    <a:pt x="14749" y="389"/>
                    <a:pt x="14371" y="389"/>
                    <a:pt x="14139" y="621"/>
                  </a:cubicBezTo>
                  <a:lnTo>
                    <a:pt x="11331" y="3419"/>
                  </a:lnTo>
                  <a:lnTo>
                    <a:pt x="11331" y="594"/>
                  </a:lnTo>
                  <a:cubicBezTo>
                    <a:pt x="11331" y="265"/>
                    <a:pt x="11066" y="0"/>
                    <a:pt x="10737" y="0"/>
                  </a:cubicBezTo>
                  <a:close/>
                </a:path>
              </a:pathLst>
            </a:custGeom>
            <a:solidFill>
              <a:srgbClr val="929292">
                <a:alpha val="83073"/>
              </a:srgbClr>
            </a:solidFill>
            <a:ln w="12700" cap="flat">
              <a:noFill/>
              <a:miter lim="400000"/>
            </a:ln>
            <a:effectLst/>
          </p:spPr>
          <p:txBody>
            <a:bodyPr wrap="square" lIns="0" tIns="0" rIns="0" bIns="0" numCol="1" anchor="ctr">
              <a:noAutofit/>
            </a:bodyPr>
            <a:lstStyle/>
            <a:p>
              <a:pPr>
                <a:defRPr b="0" sz="3200">
                  <a:solidFill>
                    <a:schemeClr val="accent1">
                      <a:hueOff val="118245"/>
                      <a:lumOff val="-11372"/>
                    </a:schemeClr>
                  </a:solidFill>
                  <a:latin typeface="+mn-lt"/>
                  <a:ea typeface="+mn-ea"/>
                  <a:cs typeface="+mn-cs"/>
                  <a:sym typeface="Helvetica Neue Medium"/>
                </a:defRPr>
              </a:pPr>
            </a:p>
          </p:txBody>
        </p:sp>
        <p:sp>
          <p:nvSpPr>
            <p:cNvPr id="400" name="Snowflake"/>
            <p:cNvSpPr/>
            <p:nvPr/>
          </p:nvSpPr>
          <p:spPr>
            <a:xfrm>
              <a:off x="7649967" y="1260302"/>
              <a:ext cx="169777" cy="170849"/>
            </a:xfrm>
            <a:custGeom>
              <a:avLst/>
              <a:gdLst/>
              <a:ahLst/>
              <a:cxnLst>
                <a:cxn ang="0">
                  <a:pos x="wd2" y="hd2"/>
                </a:cxn>
                <a:cxn ang="5400000">
                  <a:pos x="wd2" y="hd2"/>
                </a:cxn>
                <a:cxn ang="10800000">
                  <a:pos x="wd2" y="hd2"/>
                </a:cxn>
                <a:cxn ang="16200000">
                  <a:pos x="wd2" y="hd2"/>
                </a:cxn>
              </a:cxnLst>
              <a:rect l="0" t="0" r="r" b="b"/>
              <a:pathLst>
                <a:path w="21469" h="21600" fill="norm" stroke="1" extrusionOk="0">
                  <a:moveTo>
                    <a:pt x="10737" y="0"/>
                  </a:moveTo>
                  <a:cubicBezTo>
                    <a:pt x="10407" y="0"/>
                    <a:pt x="10142" y="265"/>
                    <a:pt x="10142" y="594"/>
                  </a:cubicBezTo>
                  <a:lnTo>
                    <a:pt x="10142" y="3412"/>
                  </a:lnTo>
                  <a:lnTo>
                    <a:pt x="7334" y="616"/>
                  </a:lnTo>
                  <a:cubicBezTo>
                    <a:pt x="7102" y="384"/>
                    <a:pt x="6724" y="384"/>
                    <a:pt x="6492" y="616"/>
                  </a:cubicBezTo>
                  <a:cubicBezTo>
                    <a:pt x="6259" y="848"/>
                    <a:pt x="6259" y="1226"/>
                    <a:pt x="6492" y="1458"/>
                  </a:cubicBezTo>
                  <a:lnTo>
                    <a:pt x="10142" y="5093"/>
                  </a:lnTo>
                  <a:lnTo>
                    <a:pt x="10142" y="9801"/>
                  </a:lnTo>
                  <a:lnTo>
                    <a:pt x="6330" y="7592"/>
                  </a:lnTo>
                  <a:lnTo>
                    <a:pt x="5011" y="2614"/>
                  </a:lnTo>
                  <a:cubicBezTo>
                    <a:pt x="4925" y="2295"/>
                    <a:pt x="4601" y="2106"/>
                    <a:pt x="4282" y="2192"/>
                  </a:cubicBezTo>
                  <a:cubicBezTo>
                    <a:pt x="3964" y="2278"/>
                    <a:pt x="3774" y="2602"/>
                    <a:pt x="3860" y="2921"/>
                  </a:cubicBezTo>
                  <a:lnTo>
                    <a:pt x="4871" y="6755"/>
                  </a:lnTo>
                  <a:lnTo>
                    <a:pt x="2203" y="5206"/>
                  </a:lnTo>
                  <a:cubicBezTo>
                    <a:pt x="1917" y="5039"/>
                    <a:pt x="1555" y="5136"/>
                    <a:pt x="1388" y="5422"/>
                  </a:cubicBezTo>
                  <a:cubicBezTo>
                    <a:pt x="1220" y="5708"/>
                    <a:pt x="1317" y="6070"/>
                    <a:pt x="1604" y="6237"/>
                  </a:cubicBezTo>
                  <a:lnTo>
                    <a:pt x="4272" y="7781"/>
                  </a:lnTo>
                  <a:lnTo>
                    <a:pt x="442" y="8807"/>
                  </a:lnTo>
                  <a:cubicBezTo>
                    <a:pt x="124" y="8893"/>
                    <a:pt x="-66" y="9217"/>
                    <a:pt x="20" y="9536"/>
                  </a:cubicBezTo>
                  <a:cubicBezTo>
                    <a:pt x="91" y="9801"/>
                    <a:pt x="333" y="9980"/>
                    <a:pt x="593" y="9980"/>
                  </a:cubicBezTo>
                  <a:cubicBezTo>
                    <a:pt x="641" y="9980"/>
                    <a:pt x="696" y="9974"/>
                    <a:pt x="750" y="9958"/>
                  </a:cubicBezTo>
                  <a:lnTo>
                    <a:pt x="5724" y="8623"/>
                  </a:lnTo>
                  <a:lnTo>
                    <a:pt x="9477" y="10800"/>
                  </a:lnTo>
                  <a:lnTo>
                    <a:pt x="5724" y="12977"/>
                  </a:lnTo>
                  <a:lnTo>
                    <a:pt x="750" y="11642"/>
                  </a:lnTo>
                  <a:cubicBezTo>
                    <a:pt x="696" y="11626"/>
                    <a:pt x="647" y="11620"/>
                    <a:pt x="593" y="11620"/>
                  </a:cubicBezTo>
                  <a:cubicBezTo>
                    <a:pt x="328" y="11620"/>
                    <a:pt x="91" y="11794"/>
                    <a:pt x="20" y="12064"/>
                  </a:cubicBezTo>
                  <a:cubicBezTo>
                    <a:pt x="-66" y="12383"/>
                    <a:pt x="124" y="12707"/>
                    <a:pt x="442" y="12793"/>
                  </a:cubicBezTo>
                  <a:lnTo>
                    <a:pt x="4272" y="13819"/>
                  </a:lnTo>
                  <a:lnTo>
                    <a:pt x="1604" y="15363"/>
                  </a:lnTo>
                  <a:cubicBezTo>
                    <a:pt x="1317" y="15530"/>
                    <a:pt x="1220" y="15892"/>
                    <a:pt x="1388" y="16178"/>
                  </a:cubicBezTo>
                  <a:cubicBezTo>
                    <a:pt x="1555" y="16464"/>
                    <a:pt x="1917" y="16561"/>
                    <a:pt x="2203" y="16394"/>
                  </a:cubicBezTo>
                  <a:lnTo>
                    <a:pt x="4871" y="14845"/>
                  </a:lnTo>
                  <a:lnTo>
                    <a:pt x="3860" y="18679"/>
                  </a:lnTo>
                  <a:cubicBezTo>
                    <a:pt x="3774" y="18998"/>
                    <a:pt x="3969" y="19322"/>
                    <a:pt x="4282" y="19408"/>
                  </a:cubicBezTo>
                  <a:cubicBezTo>
                    <a:pt x="4601" y="19494"/>
                    <a:pt x="4925" y="19299"/>
                    <a:pt x="5011" y="18986"/>
                  </a:cubicBezTo>
                  <a:lnTo>
                    <a:pt x="6325" y="14008"/>
                  </a:lnTo>
                  <a:lnTo>
                    <a:pt x="10137" y="11799"/>
                  </a:lnTo>
                  <a:lnTo>
                    <a:pt x="10137" y="16507"/>
                  </a:lnTo>
                  <a:lnTo>
                    <a:pt x="6492" y="20142"/>
                  </a:lnTo>
                  <a:cubicBezTo>
                    <a:pt x="6259" y="20374"/>
                    <a:pt x="6259" y="20752"/>
                    <a:pt x="6492" y="20984"/>
                  </a:cubicBezTo>
                  <a:cubicBezTo>
                    <a:pt x="6724" y="21216"/>
                    <a:pt x="7102" y="21216"/>
                    <a:pt x="7334" y="20984"/>
                  </a:cubicBezTo>
                  <a:lnTo>
                    <a:pt x="10142" y="18188"/>
                  </a:lnTo>
                  <a:lnTo>
                    <a:pt x="10142" y="21006"/>
                  </a:lnTo>
                  <a:cubicBezTo>
                    <a:pt x="10142" y="21335"/>
                    <a:pt x="10407" y="21600"/>
                    <a:pt x="10737" y="21600"/>
                  </a:cubicBezTo>
                  <a:cubicBezTo>
                    <a:pt x="11066" y="21600"/>
                    <a:pt x="11331" y="21335"/>
                    <a:pt x="11331" y="21006"/>
                  </a:cubicBezTo>
                  <a:lnTo>
                    <a:pt x="11331" y="18188"/>
                  </a:lnTo>
                  <a:lnTo>
                    <a:pt x="14139" y="20984"/>
                  </a:lnTo>
                  <a:cubicBezTo>
                    <a:pt x="14371" y="21216"/>
                    <a:pt x="14749" y="21216"/>
                    <a:pt x="14981" y="20984"/>
                  </a:cubicBezTo>
                  <a:cubicBezTo>
                    <a:pt x="15214" y="20752"/>
                    <a:pt x="15214" y="20374"/>
                    <a:pt x="14981" y="20142"/>
                  </a:cubicBezTo>
                  <a:lnTo>
                    <a:pt x="11331" y="16507"/>
                  </a:lnTo>
                  <a:lnTo>
                    <a:pt x="11331" y="11799"/>
                  </a:lnTo>
                  <a:lnTo>
                    <a:pt x="15143" y="14008"/>
                  </a:lnTo>
                  <a:lnTo>
                    <a:pt x="16457" y="18986"/>
                  </a:lnTo>
                  <a:cubicBezTo>
                    <a:pt x="16543" y="19305"/>
                    <a:pt x="16867" y="19494"/>
                    <a:pt x="17186" y="19408"/>
                  </a:cubicBezTo>
                  <a:cubicBezTo>
                    <a:pt x="17504" y="19322"/>
                    <a:pt x="17692" y="18998"/>
                    <a:pt x="17606" y="18679"/>
                  </a:cubicBezTo>
                  <a:lnTo>
                    <a:pt x="16597" y="14845"/>
                  </a:lnTo>
                  <a:lnTo>
                    <a:pt x="19265" y="16394"/>
                  </a:lnTo>
                  <a:cubicBezTo>
                    <a:pt x="19551" y="16561"/>
                    <a:pt x="19913" y="16464"/>
                    <a:pt x="20080" y="16178"/>
                  </a:cubicBezTo>
                  <a:cubicBezTo>
                    <a:pt x="20248" y="15892"/>
                    <a:pt x="20151" y="15530"/>
                    <a:pt x="19864" y="15363"/>
                  </a:cubicBezTo>
                  <a:lnTo>
                    <a:pt x="17196" y="13819"/>
                  </a:lnTo>
                  <a:lnTo>
                    <a:pt x="21026" y="12793"/>
                  </a:lnTo>
                  <a:cubicBezTo>
                    <a:pt x="21344" y="12707"/>
                    <a:pt x="21534" y="12383"/>
                    <a:pt x="21448" y="12064"/>
                  </a:cubicBezTo>
                  <a:cubicBezTo>
                    <a:pt x="21377" y="11799"/>
                    <a:pt x="21133" y="11620"/>
                    <a:pt x="20874" y="11620"/>
                  </a:cubicBezTo>
                  <a:cubicBezTo>
                    <a:pt x="20825" y="11620"/>
                    <a:pt x="20772" y="11626"/>
                    <a:pt x="20718" y="11642"/>
                  </a:cubicBezTo>
                  <a:lnTo>
                    <a:pt x="15743" y="12977"/>
                  </a:lnTo>
                  <a:lnTo>
                    <a:pt x="11989" y="10800"/>
                  </a:lnTo>
                  <a:lnTo>
                    <a:pt x="15743" y="8623"/>
                  </a:lnTo>
                  <a:lnTo>
                    <a:pt x="20718" y="9958"/>
                  </a:lnTo>
                  <a:cubicBezTo>
                    <a:pt x="20772" y="9974"/>
                    <a:pt x="20820" y="9980"/>
                    <a:pt x="20874" y="9980"/>
                  </a:cubicBezTo>
                  <a:cubicBezTo>
                    <a:pt x="21138" y="9980"/>
                    <a:pt x="21377" y="9806"/>
                    <a:pt x="21448" y="9536"/>
                  </a:cubicBezTo>
                  <a:cubicBezTo>
                    <a:pt x="21534" y="9217"/>
                    <a:pt x="21344" y="8893"/>
                    <a:pt x="21026" y="8807"/>
                  </a:cubicBezTo>
                  <a:lnTo>
                    <a:pt x="17196" y="7781"/>
                  </a:lnTo>
                  <a:lnTo>
                    <a:pt x="19864" y="6237"/>
                  </a:lnTo>
                  <a:cubicBezTo>
                    <a:pt x="20151" y="6070"/>
                    <a:pt x="20248" y="5708"/>
                    <a:pt x="20080" y="5422"/>
                  </a:cubicBezTo>
                  <a:cubicBezTo>
                    <a:pt x="19913" y="5136"/>
                    <a:pt x="19551" y="5039"/>
                    <a:pt x="19265" y="5206"/>
                  </a:cubicBezTo>
                  <a:lnTo>
                    <a:pt x="16602" y="6750"/>
                  </a:lnTo>
                  <a:lnTo>
                    <a:pt x="17613" y="2916"/>
                  </a:lnTo>
                  <a:cubicBezTo>
                    <a:pt x="17699" y="2597"/>
                    <a:pt x="17504" y="2273"/>
                    <a:pt x="17191" y="2187"/>
                  </a:cubicBezTo>
                  <a:cubicBezTo>
                    <a:pt x="16872" y="2101"/>
                    <a:pt x="16548" y="2296"/>
                    <a:pt x="16462" y="2609"/>
                  </a:cubicBezTo>
                  <a:lnTo>
                    <a:pt x="15149" y="7587"/>
                  </a:lnTo>
                  <a:lnTo>
                    <a:pt x="11331" y="9806"/>
                  </a:lnTo>
                  <a:lnTo>
                    <a:pt x="11331" y="5098"/>
                  </a:lnTo>
                  <a:lnTo>
                    <a:pt x="14981" y="1463"/>
                  </a:lnTo>
                  <a:cubicBezTo>
                    <a:pt x="15214" y="1231"/>
                    <a:pt x="15214" y="853"/>
                    <a:pt x="14981" y="621"/>
                  </a:cubicBezTo>
                  <a:cubicBezTo>
                    <a:pt x="14749" y="389"/>
                    <a:pt x="14371" y="389"/>
                    <a:pt x="14139" y="621"/>
                  </a:cubicBezTo>
                  <a:lnTo>
                    <a:pt x="11331" y="3419"/>
                  </a:lnTo>
                  <a:lnTo>
                    <a:pt x="11331" y="594"/>
                  </a:lnTo>
                  <a:cubicBezTo>
                    <a:pt x="11331" y="265"/>
                    <a:pt x="11066" y="0"/>
                    <a:pt x="10737" y="0"/>
                  </a:cubicBezTo>
                  <a:close/>
                </a:path>
              </a:pathLst>
            </a:custGeom>
            <a:solidFill>
              <a:srgbClr val="929292">
                <a:alpha val="83073"/>
              </a:srgbClr>
            </a:solidFill>
            <a:ln w="12700" cap="flat">
              <a:noFill/>
              <a:miter lim="400000"/>
            </a:ln>
            <a:effectLst/>
          </p:spPr>
          <p:txBody>
            <a:bodyPr wrap="square" lIns="0" tIns="0" rIns="0" bIns="0" numCol="1" anchor="ctr">
              <a:noAutofit/>
            </a:bodyPr>
            <a:lstStyle/>
            <a:p>
              <a:pPr>
                <a:defRPr b="0" sz="3200">
                  <a:solidFill>
                    <a:schemeClr val="accent1">
                      <a:hueOff val="118245"/>
                      <a:lumOff val="-11372"/>
                    </a:schemeClr>
                  </a:solidFill>
                  <a:latin typeface="+mn-lt"/>
                  <a:ea typeface="+mn-ea"/>
                  <a:cs typeface="+mn-cs"/>
                  <a:sym typeface="Helvetica Neue Medium"/>
                </a:defRPr>
              </a:pPr>
            </a:p>
          </p:txBody>
        </p:sp>
        <p:sp>
          <p:nvSpPr>
            <p:cNvPr id="401" name="Snowflake"/>
            <p:cNvSpPr/>
            <p:nvPr/>
          </p:nvSpPr>
          <p:spPr>
            <a:xfrm>
              <a:off x="6876079" y="2044674"/>
              <a:ext cx="169777" cy="170848"/>
            </a:xfrm>
            <a:custGeom>
              <a:avLst/>
              <a:gdLst/>
              <a:ahLst/>
              <a:cxnLst>
                <a:cxn ang="0">
                  <a:pos x="wd2" y="hd2"/>
                </a:cxn>
                <a:cxn ang="5400000">
                  <a:pos x="wd2" y="hd2"/>
                </a:cxn>
                <a:cxn ang="10800000">
                  <a:pos x="wd2" y="hd2"/>
                </a:cxn>
                <a:cxn ang="16200000">
                  <a:pos x="wd2" y="hd2"/>
                </a:cxn>
              </a:cxnLst>
              <a:rect l="0" t="0" r="r" b="b"/>
              <a:pathLst>
                <a:path w="21469" h="21600" fill="norm" stroke="1" extrusionOk="0">
                  <a:moveTo>
                    <a:pt x="10737" y="0"/>
                  </a:moveTo>
                  <a:cubicBezTo>
                    <a:pt x="10407" y="0"/>
                    <a:pt x="10142" y="265"/>
                    <a:pt x="10142" y="594"/>
                  </a:cubicBezTo>
                  <a:lnTo>
                    <a:pt x="10142" y="3412"/>
                  </a:lnTo>
                  <a:lnTo>
                    <a:pt x="7334" y="616"/>
                  </a:lnTo>
                  <a:cubicBezTo>
                    <a:pt x="7102" y="384"/>
                    <a:pt x="6724" y="384"/>
                    <a:pt x="6492" y="616"/>
                  </a:cubicBezTo>
                  <a:cubicBezTo>
                    <a:pt x="6259" y="848"/>
                    <a:pt x="6259" y="1226"/>
                    <a:pt x="6492" y="1458"/>
                  </a:cubicBezTo>
                  <a:lnTo>
                    <a:pt x="10142" y="5093"/>
                  </a:lnTo>
                  <a:lnTo>
                    <a:pt x="10142" y="9801"/>
                  </a:lnTo>
                  <a:lnTo>
                    <a:pt x="6330" y="7592"/>
                  </a:lnTo>
                  <a:lnTo>
                    <a:pt x="5011" y="2614"/>
                  </a:lnTo>
                  <a:cubicBezTo>
                    <a:pt x="4925" y="2295"/>
                    <a:pt x="4601" y="2106"/>
                    <a:pt x="4282" y="2192"/>
                  </a:cubicBezTo>
                  <a:cubicBezTo>
                    <a:pt x="3964" y="2278"/>
                    <a:pt x="3774" y="2602"/>
                    <a:pt x="3860" y="2921"/>
                  </a:cubicBezTo>
                  <a:lnTo>
                    <a:pt x="4871" y="6755"/>
                  </a:lnTo>
                  <a:lnTo>
                    <a:pt x="2203" y="5206"/>
                  </a:lnTo>
                  <a:cubicBezTo>
                    <a:pt x="1917" y="5039"/>
                    <a:pt x="1555" y="5136"/>
                    <a:pt x="1388" y="5422"/>
                  </a:cubicBezTo>
                  <a:cubicBezTo>
                    <a:pt x="1220" y="5708"/>
                    <a:pt x="1317" y="6070"/>
                    <a:pt x="1604" y="6237"/>
                  </a:cubicBezTo>
                  <a:lnTo>
                    <a:pt x="4272" y="7781"/>
                  </a:lnTo>
                  <a:lnTo>
                    <a:pt x="442" y="8807"/>
                  </a:lnTo>
                  <a:cubicBezTo>
                    <a:pt x="124" y="8893"/>
                    <a:pt x="-66" y="9217"/>
                    <a:pt x="20" y="9536"/>
                  </a:cubicBezTo>
                  <a:cubicBezTo>
                    <a:pt x="91" y="9801"/>
                    <a:pt x="333" y="9980"/>
                    <a:pt x="593" y="9980"/>
                  </a:cubicBezTo>
                  <a:cubicBezTo>
                    <a:pt x="641" y="9980"/>
                    <a:pt x="696" y="9974"/>
                    <a:pt x="750" y="9958"/>
                  </a:cubicBezTo>
                  <a:lnTo>
                    <a:pt x="5724" y="8623"/>
                  </a:lnTo>
                  <a:lnTo>
                    <a:pt x="9477" y="10800"/>
                  </a:lnTo>
                  <a:lnTo>
                    <a:pt x="5724" y="12977"/>
                  </a:lnTo>
                  <a:lnTo>
                    <a:pt x="750" y="11642"/>
                  </a:lnTo>
                  <a:cubicBezTo>
                    <a:pt x="696" y="11626"/>
                    <a:pt x="647" y="11620"/>
                    <a:pt x="593" y="11620"/>
                  </a:cubicBezTo>
                  <a:cubicBezTo>
                    <a:pt x="328" y="11620"/>
                    <a:pt x="91" y="11794"/>
                    <a:pt x="20" y="12064"/>
                  </a:cubicBezTo>
                  <a:cubicBezTo>
                    <a:pt x="-66" y="12383"/>
                    <a:pt x="124" y="12707"/>
                    <a:pt x="442" y="12793"/>
                  </a:cubicBezTo>
                  <a:lnTo>
                    <a:pt x="4272" y="13819"/>
                  </a:lnTo>
                  <a:lnTo>
                    <a:pt x="1604" y="15363"/>
                  </a:lnTo>
                  <a:cubicBezTo>
                    <a:pt x="1317" y="15530"/>
                    <a:pt x="1220" y="15892"/>
                    <a:pt x="1388" y="16178"/>
                  </a:cubicBezTo>
                  <a:cubicBezTo>
                    <a:pt x="1555" y="16464"/>
                    <a:pt x="1917" y="16561"/>
                    <a:pt x="2203" y="16394"/>
                  </a:cubicBezTo>
                  <a:lnTo>
                    <a:pt x="4871" y="14845"/>
                  </a:lnTo>
                  <a:lnTo>
                    <a:pt x="3860" y="18679"/>
                  </a:lnTo>
                  <a:cubicBezTo>
                    <a:pt x="3774" y="18998"/>
                    <a:pt x="3969" y="19322"/>
                    <a:pt x="4282" y="19408"/>
                  </a:cubicBezTo>
                  <a:cubicBezTo>
                    <a:pt x="4601" y="19494"/>
                    <a:pt x="4925" y="19299"/>
                    <a:pt x="5011" y="18986"/>
                  </a:cubicBezTo>
                  <a:lnTo>
                    <a:pt x="6325" y="14008"/>
                  </a:lnTo>
                  <a:lnTo>
                    <a:pt x="10137" y="11799"/>
                  </a:lnTo>
                  <a:lnTo>
                    <a:pt x="10137" y="16507"/>
                  </a:lnTo>
                  <a:lnTo>
                    <a:pt x="6492" y="20142"/>
                  </a:lnTo>
                  <a:cubicBezTo>
                    <a:pt x="6259" y="20374"/>
                    <a:pt x="6259" y="20752"/>
                    <a:pt x="6492" y="20984"/>
                  </a:cubicBezTo>
                  <a:cubicBezTo>
                    <a:pt x="6724" y="21216"/>
                    <a:pt x="7102" y="21216"/>
                    <a:pt x="7334" y="20984"/>
                  </a:cubicBezTo>
                  <a:lnTo>
                    <a:pt x="10142" y="18188"/>
                  </a:lnTo>
                  <a:lnTo>
                    <a:pt x="10142" y="21006"/>
                  </a:lnTo>
                  <a:cubicBezTo>
                    <a:pt x="10142" y="21335"/>
                    <a:pt x="10407" y="21600"/>
                    <a:pt x="10737" y="21600"/>
                  </a:cubicBezTo>
                  <a:cubicBezTo>
                    <a:pt x="11066" y="21600"/>
                    <a:pt x="11331" y="21335"/>
                    <a:pt x="11331" y="21006"/>
                  </a:cubicBezTo>
                  <a:lnTo>
                    <a:pt x="11331" y="18188"/>
                  </a:lnTo>
                  <a:lnTo>
                    <a:pt x="14139" y="20984"/>
                  </a:lnTo>
                  <a:cubicBezTo>
                    <a:pt x="14371" y="21216"/>
                    <a:pt x="14749" y="21216"/>
                    <a:pt x="14981" y="20984"/>
                  </a:cubicBezTo>
                  <a:cubicBezTo>
                    <a:pt x="15214" y="20752"/>
                    <a:pt x="15214" y="20374"/>
                    <a:pt x="14981" y="20142"/>
                  </a:cubicBezTo>
                  <a:lnTo>
                    <a:pt x="11331" y="16507"/>
                  </a:lnTo>
                  <a:lnTo>
                    <a:pt x="11331" y="11799"/>
                  </a:lnTo>
                  <a:lnTo>
                    <a:pt x="15143" y="14008"/>
                  </a:lnTo>
                  <a:lnTo>
                    <a:pt x="16457" y="18986"/>
                  </a:lnTo>
                  <a:cubicBezTo>
                    <a:pt x="16543" y="19305"/>
                    <a:pt x="16867" y="19494"/>
                    <a:pt x="17186" y="19408"/>
                  </a:cubicBezTo>
                  <a:cubicBezTo>
                    <a:pt x="17504" y="19322"/>
                    <a:pt x="17692" y="18998"/>
                    <a:pt x="17606" y="18679"/>
                  </a:cubicBezTo>
                  <a:lnTo>
                    <a:pt x="16597" y="14845"/>
                  </a:lnTo>
                  <a:lnTo>
                    <a:pt x="19265" y="16394"/>
                  </a:lnTo>
                  <a:cubicBezTo>
                    <a:pt x="19551" y="16561"/>
                    <a:pt x="19913" y="16464"/>
                    <a:pt x="20080" y="16178"/>
                  </a:cubicBezTo>
                  <a:cubicBezTo>
                    <a:pt x="20248" y="15892"/>
                    <a:pt x="20151" y="15530"/>
                    <a:pt x="19864" y="15363"/>
                  </a:cubicBezTo>
                  <a:lnTo>
                    <a:pt x="17196" y="13819"/>
                  </a:lnTo>
                  <a:lnTo>
                    <a:pt x="21026" y="12793"/>
                  </a:lnTo>
                  <a:cubicBezTo>
                    <a:pt x="21344" y="12707"/>
                    <a:pt x="21534" y="12383"/>
                    <a:pt x="21448" y="12064"/>
                  </a:cubicBezTo>
                  <a:cubicBezTo>
                    <a:pt x="21377" y="11799"/>
                    <a:pt x="21133" y="11620"/>
                    <a:pt x="20874" y="11620"/>
                  </a:cubicBezTo>
                  <a:cubicBezTo>
                    <a:pt x="20825" y="11620"/>
                    <a:pt x="20772" y="11626"/>
                    <a:pt x="20718" y="11642"/>
                  </a:cubicBezTo>
                  <a:lnTo>
                    <a:pt x="15743" y="12977"/>
                  </a:lnTo>
                  <a:lnTo>
                    <a:pt x="11989" y="10800"/>
                  </a:lnTo>
                  <a:lnTo>
                    <a:pt x="15743" y="8623"/>
                  </a:lnTo>
                  <a:lnTo>
                    <a:pt x="20718" y="9958"/>
                  </a:lnTo>
                  <a:cubicBezTo>
                    <a:pt x="20772" y="9974"/>
                    <a:pt x="20820" y="9980"/>
                    <a:pt x="20874" y="9980"/>
                  </a:cubicBezTo>
                  <a:cubicBezTo>
                    <a:pt x="21138" y="9980"/>
                    <a:pt x="21377" y="9806"/>
                    <a:pt x="21448" y="9536"/>
                  </a:cubicBezTo>
                  <a:cubicBezTo>
                    <a:pt x="21534" y="9217"/>
                    <a:pt x="21344" y="8893"/>
                    <a:pt x="21026" y="8807"/>
                  </a:cubicBezTo>
                  <a:lnTo>
                    <a:pt x="17196" y="7781"/>
                  </a:lnTo>
                  <a:lnTo>
                    <a:pt x="19864" y="6237"/>
                  </a:lnTo>
                  <a:cubicBezTo>
                    <a:pt x="20151" y="6070"/>
                    <a:pt x="20248" y="5708"/>
                    <a:pt x="20080" y="5422"/>
                  </a:cubicBezTo>
                  <a:cubicBezTo>
                    <a:pt x="19913" y="5136"/>
                    <a:pt x="19551" y="5039"/>
                    <a:pt x="19265" y="5206"/>
                  </a:cubicBezTo>
                  <a:lnTo>
                    <a:pt x="16602" y="6750"/>
                  </a:lnTo>
                  <a:lnTo>
                    <a:pt x="17613" y="2916"/>
                  </a:lnTo>
                  <a:cubicBezTo>
                    <a:pt x="17699" y="2597"/>
                    <a:pt x="17504" y="2273"/>
                    <a:pt x="17191" y="2187"/>
                  </a:cubicBezTo>
                  <a:cubicBezTo>
                    <a:pt x="16872" y="2101"/>
                    <a:pt x="16548" y="2296"/>
                    <a:pt x="16462" y="2609"/>
                  </a:cubicBezTo>
                  <a:lnTo>
                    <a:pt x="15149" y="7587"/>
                  </a:lnTo>
                  <a:lnTo>
                    <a:pt x="11331" y="9806"/>
                  </a:lnTo>
                  <a:lnTo>
                    <a:pt x="11331" y="5098"/>
                  </a:lnTo>
                  <a:lnTo>
                    <a:pt x="14981" y="1463"/>
                  </a:lnTo>
                  <a:cubicBezTo>
                    <a:pt x="15214" y="1231"/>
                    <a:pt x="15214" y="853"/>
                    <a:pt x="14981" y="621"/>
                  </a:cubicBezTo>
                  <a:cubicBezTo>
                    <a:pt x="14749" y="389"/>
                    <a:pt x="14371" y="389"/>
                    <a:pt x="14139" y="621"/>
                  </a:cubicBezTo>
                  <a:lnTo>
                    <a:pt x="11331" y="3419"/>
                  </a:lnTo>
                  <a:lnTo>
                    <a:pt x="11331" y="594"/>
                  </a:lnTo>
                  <a:cubicBezTo>
                    <a:pt x="11331" y="265"/>
                    <a:pt x="11066" y="0"/>
                    <a:pt x="10737" y="0"/>
                  </a:cubicBezTo>
                  <a:close/>
                </a:path>
              </a:pathLst>
            </a:custGeom>
            <a:solidFill>
              <a:srgbClr val="929292">
                <a:alpha val="83073"/>
              </a:srgbClr>
            </a:solidFill>
            <a:ln w="12700" cap="flat">
              <a:noFill/>
              <a:miter lim="400000"/>
            </a:ln>
            <a:effectLst/>
          </p:spPr>
          <p:txBody>
            <a:bodyPr wrap="square" lIns="0" tIns="0" rIns="0" bIns="0" numCol="1" anchor="ctr">
              <a:noAutofit/>
            </a:bodyPr>
            <a:lstStyle/>
            <a:p>
              <a:pPr>
                <a:defRPr b="0" sz="3200">
                  <a:solidFill>
                    <a:schemeClr val="accent1">
                      <a:hueOff val="118245"/>
                      <a:lumOff val="-11372"/>
                    </a:schemeClr>
                  </a:solidFill>
                  <a:latin typeface="+mn-lt"/>
                  <a:ea typeface="+mn-ea"/>
                  <a:cs typeface="+mn-cs"/>
                  <a:sym typeface="Helvetica Neue Medium"/>
                </a:defRPr>
              </a:pPr>
            </a:p>
          </p:txBody>
        </p:sp>
        <p:sp>
          <p:nvSpPr>
            <p:cNvPr id="402" name="Snowflake"/>
            <p:cNvSpPr/>
            <p:nvPr/>
          </p:nvSpPr>
          <p:spPr>
            <a:xfrm>
              <a:off x="6285986" y="1879538"/>
              <a:ext cx="169777" cy="170849"/>
            </a:xfrm>
            <a:custGeom>
              <a:avLst/>
              <a:gdLst/>
              <a:ahLst/>
              <a:cxnLst>
                <a:cxn ang="0">
                  <a:pos x="wd2" y="hd2"/>
                </a:cxn>
                <a:cxn ang="5400000">
                  <a:pos x="wd2" y="hd2"/>
                </a:cxn>
                <a:cxn ang="10800000">
                  <a:pos x="wd2" y="hd2"/>
                </a:cxn>
                <a:cxn ang="16200000">
                  <a:pos x="wd2" y="hd2"/>
                </a:cxn>
              </a:cxnLst>
              <a:rect l="0" t="0" r="r" b="b"/>
              <a:pathLst>
                <a:path w="21469" h="21600" fill="norm" stroke="1" extrusionOk="0">
                  <a:moveTo>
                    <a:pt x="10737" y="0"/>
                  </a:moveTo>
                  <a:cubicBezTo>
                    <a:pt x="10407" y="0"/>
                    <a:pt x="10142" y="265"/>
                    <a:pt x="10142" y="594"/>
                  </a:cubicBezTo>
                  <a:lnTo>
                    <a:pt x="10142" y="3412"/>
                  </a:lnTo>
                  <a:lnTo>
                    <a:pt x="7334" y="616"/>
                  </a:lnTo>
                  <a:cubicBezTo>
                    <a:pt x="7102" y="384"/>
                    <a:pt x="6724" y="384"/>
                    <a:pt x="6492" y="616"/>
                  </a:cubicBezTo>
                  <a:cubicBezTo>
                    <a:pt x="6259" y="848"/>
                    <a:pt x="6259" y="1226"/>
                    <a:pt x="6492" y="1458"/>
                  </a:cubicBezTo>
                  <a:lnTo>
                    <a:pt x="10142" y="5093"/>
                  </a:lnTo>
                  <a:lnTo>
                    <a:pt x="10142" y="9801"/>
                  </a:lnTo>
                  <a:lnTo>
                    <a:pt x="6330" y="7592"/>
                  </a:lnTo>
                  <a:lnTo>
                    <a:pt x="5011" y="2614"/>
                  </a:lnTo>
                  <a:cubicBezTo>
                    <a:pt x="4925" y="2295"/>
                    <a:pt x="4601" y="2106"/>
                    <a:pt x="4282" y="2192"/>
                  </a:cubicBezTo>
                  <a:cubicBezTo>
                    <a:pt x="3964" y="2278"/>
                    <a:pt x="3774" y="2602"/>
                    <a:pt x="3860" y="2921"/>
                  </a:cubicBezTo>
                  <a:lnTo>
                    <a:pt x="4871" y="6755"/>
                  </a:lnTo>
                  <a:lnTo>
                    <a:pt x="2203" y="5206"/>
                  </a:lnTo>
                  <a:cubicBezTo>
                    <a:pt x="1917" y="5039"/>
                    <a:pt x="1555" y="5136"/>
                    <a:pt x="1388" y="5422"/>
                  </a:cubicBezTo>
                  <a:cubicBezTo>
                    <a:pt x="1220" y="5708"/>
                    <a:pt x="1317" y="6070"/>
                    <a:pt x="1604" y="6237"/>
                  </a:cubicBezTo>
                  <a:lnTo>
                    <a:pt x="4272" y="7781"/>
                  </a:lnTo>
                  <a:lnTo>
                    <a:pt x="442" y="8807"/>
                  </a:lnTo>
                  <a:cubicBezTo>
                    <a:pt x="124" y="8893"/>
                    <a:pt x="-66" y="9217"/>
                    <a:pt x="20" y="9536"/>
                  </a:cubicBezTo>
                  <a:cubicBezTo>
                    <a:pt x="91" y="9801"/>
                    <a:pt x="333" y="9980"/>
                    <a:pt x="593" y="9980"/>
                  </a:cubicBezTo>
                  <a:cubicBezTo>
                    <a:pt x="641" y="9980"/>
                    <a:pt x="696" y="9974"/>
                    <a:pt x="750" y="9958"/>
                  </a:cubicBezTo>
                  <a:lnTo>
                    <a:pt x="5724" y="8623"/>
                  </a:lnTo>
                  <a:lnTo>
                    <a:pt x="9477" y="10800"/>
                  </a:lnTo>
                  <a:lnTo>
                    <a:pt x="5724" y="12977"/>
                  </a:lnTo>
                  <a:lnTo>
                    <a:pt x="750" y="11642"/>
                  </a:lnTo>
                  <a:cubicBezTo>
                    <a:pt x="696" y="11626"/>
                    <a:pt x="647" y="11620"/>
                    <a:pt x="593" y="11620"/>
                  </a:cubicBezTo>
                  <a:cubicBezTo>
                    <a:pt x="328" y="11620"/>
                    <a:pt x="91" y="11794"/>
                    <a:pt x="20" y="12064"/>
                  </a:cubicBezTo>
                  <a:cubicBezTo>
                    <a:pt x="-66" y="12383"/>
                    <a:pt x="124" y="12707"/>
                    <a:pt x="442" y="12793"/>
                  </a:cubicBezTo>
                  <a:lnTo>
                    <a:pt x="4272" y="13819"/>
                  </a:lnTo>
                  <a:lnTo>
                    <a:pt x="1604" y="15363"/>
                  </a:lnTo>
                  <a:cubicBezTo>
                    <a:pt x="1317" y="15530"/>
                    <a:pt x="1220" y="15892"/>
                    <a:pt x="1388" y="16178"/>
                  </a:cubicBezTo>
                  <a:cubicBezTo>
                    <a:pt x="1555" y="16464"/>
                    <a:pt x="1917" y="16561"/>
                    <a:pt x="2203" y="16394"/>
                  </a:cubicBezTo>
                  <a:lnTo>
                    <a:pt x="4871" y="14845"/>
                  </a:lnTo>
                  <a:lnTo>
                    <a:pt x="3860" y="18679"/>
                  </a:lnTo>
                  <a:cubicBezTo>
                    <a:pt x="3774" y="18998"/>
                    <a:pt x="3969" y="19322"/>
                    <a:pt x="4282" y="19408"/>
                  </a:cubicBezTo>
                  <a:cubicBezTo>
                    <a:pt x="4601" y="19494"/>
                    <a:pt x="4925" y="19299"/>
                    <a:pt x="5011" y="18986"/>
                  </a:cubicBezTo>
                  <a:lnTo>
                    <a:pt x="6325" y="14008"/>
                  </a:lnTo>
                  <a:lnTo>
                    <a:pt x="10137" y="11799"/>
                  </a:lnTo>
                  <a:lnTo>
                    <a:pt x="10137" y="16507"/>
                  </a:lnTo>
                  <a:lnTo>
                    <a:pt x="6492" y="20142"/>
                  </a:lnTo>
                  <a:cubicBezTo>
                    <a:pt x="6259" y="20374"/>
                    <a:pt x="6259" y="20752"/>
                    <a:pt x="6492" y="20984"/>
                  </a:cubicBezTo>
                  <a:cubicBezTo>
                    <a:pt x="6724" y="21216"/>
                    <a:pt x="7102" y="21216"/>
                    <a:pt x="7334" y="20984"/>
                  </a:cubicBezTo>
                  <a:lnTo>
                    <a:pt x="10142" y="18188"/>
                  </a:lnTo>
                  <a:lnTo>
                    <a:pt x="10142" y="21006"/>
                  </a:lnTo>
                  <a:cubicBezTo>
                    <a:pt x="10142" y="21335"/>
                    <a:pt x="10407" y="21600"/>
                    <a:pt x="10737" y="21600"/>
                  </a:cubicBezTo>
                  <a:cubicBezTo>
                    <a:pt x="11066" y="21600"/>
                    <a:pt x="11331" y="21335"/>
                    <a:pt x="11331" y="21006"/>
                  </a:cubicBezTo>
                  <a:lnTo>
                    <a:pt x="11331" y="18188"/>
                  </a:lnTo>
                  <a:lnTo>
                    <a:pt x="14139" y="20984"/>
                  </a:lnTo>
                  <a:cubicBezTo>
                    <a:pt x="14371" y="21216"/>
                    <a:pt x="14749" y="21216"/>
                    <a:pt x="14981" y="20984"/>
                  </a:cubicBezTo>
                  <a:cubicBezTo>
                    <a:pt x="15214" y="20752"/>
                    <a:pt x="15214" y="20374"/>
                    <a:pt x="14981" y="20142"/>
                  </a:cubicBezTo>
                  <a:lnTo>
                    <a:pt x="11331" y="16507"/>
                  </a:lnTo>
                  <a:lnTo>
                    <a:pt x="11331" y="11799"/>
                  </a:lnTo>
                  <a:lnTo>
                    <a:pt x="15143" y="14008"/>
                  </a:lnTo>
                  <a:lnTo>
                    <a:pt x="16457" y="18986"/>
                  </a:lnTo>
                  <a:cubicBezTo>
                    <a:pt x="16543" y="19305"/>
                    <a:pt x="16867" y="19494"/>
                    <a:pt x="17186" y="19408"/>
                  </a:cubicBezTo>
                  <a:cubicBezTo>
                    <a:pt x="17504" y="19322"/>
                    <a:pt x="17692" y="18998"/>
                    <a:pt x="17606" y="18679"/>
                  </a:cubicBezTo>
                  <a:lnTo>
                    <a:pt x="16597" y="14845"/>
                  </a:lnTo>
                  <a:lnTo>
                    <a:pt x="19265" y="16394"/>
                  </a:lnTo>
                  <a:cubicBezTo>
                    <a:pt x="19551" y="16561"/>
                    <a:pt x="19913" y="16464"/>
                    <a:pt x="20080" y="16178"/>
                  </a:cubicBezTo>
                  <a:cubicBezTo>
                    <a:pt x="20248" y="15892"/>
                    <a:pt x="20151" y="15530"/>
                    <a:pt x="19864" y="15363"/>
                  </a:cubicBezTo>
                  <a:lnTo>
                    <a:pt x="17196" y="13819"/>
                  </a:lnTo>
                  <a:lnTo>
                    <a:pt x="21026" y="12793"/>
                  </a:lnTo>
                  <a:cubicBezTo>
                    <a:pt x="21344" y="12707"/>
                    <a:pt x="21534" y="12383"/>
                    <a:pt x="21448" y="12064"/>
                  </a:cubicBezTo>
                  <a:cubicBezTo>
                    <a:pt x="21377" y="11799"/>
                    <a:pt x="21133" y="11620"/>
                    <a:pt x="20874" y="11620"/>
                  </a:cubicBezTo>
                  <a:cubicBezTo>
                    <a:pt x="20825" y="11620"/>
                    <a:pt x="20772" y="11626"/>
                    <a:pt x="20718" y="11642"/>
                  </a:cubicBezTo>
                  <a:lnTo>
                    <a:pt x="15743" y="12977"/>
                  </a:lnTo>
                  <a:lnTo>
                    <a:pt x="11989" y="10800"/>
                  </a:lnTo>
                  <a:lnTo>
                    <a:pt x="15743" y="8623"/>
                  </a:lnTo>
                  <a:lnTo>
                    <a:pt x="20718" y="9958"/>
                  </a:lnTo>
                  <a:cubicBezTo>
                    <a:pt x="20772" y="9974"/>
                    <a:pt x="20820" y="9980"/>
                    <a:pt x="20874" y="9980"/>
                  </a:cubicBezTo>
                  <a:cubicBezTo>
                    <a:pt x="21138" y="9980"/>
                    <a:pt x="21377" y="9806"/>
                    <a:pt x="21448" y="9536"/>
                  </a:cubicBezTo>
                  <a:cubicBezTo>
                    <a:pt x="21534" y="9217"/>
                    <a:pt x="21344" y="8893"/>
                    <a:pt x="21026" y="8807"/>
                  </a:cubicBezTo>
                  <a:lnTo>
                    <a:pt x="17196" y="7781"/>
                  </a:lnTo>
                  <a:lnTo>
                    <a:pt x="19864" y="6237"/>
                  </a:lnTo>
                  <a:cubicBezTo>
                    <a:pt x="20151" y="6070"/>
                    <a:pt x="20248" y="5708"/>
                    <a:pt x="20080" y="5422"/>
                  </a:cubicBezTo>
                  <a:cubicBezTo>
                    <a:pt x="19913" y="5136"/>
                    <a:pt x="19551" y="5039"/>
                    <a:pt x="19265" y="5206"/>
                  </a:cubicBezTo>
                  <a:lnTo>
                    <a:pt x="16602" y="6750"/>
                  </a:lnTo>
                  <a:lnTo>
                    <a:pt x="17613" y="2916"/>
                  </a:lnTo>
                  <a:cubicBezTo>
                    <a:pt x="17699" y="2597"/>
                    <a:pt x="17504" y="2273"/>
                    <a:pt x="17191" y="2187"/>
                  </a:cubicBezTo>
                  <a:cubicBezTo>
                    <a:pt x="16872" y="2101"/>
                    <a:pt x="16548" y="2296"/>
                    <a:pt x="16462" y="2609"/>
                  </a:cubicBezTo>
                  <a:lnTo>
                    <a:pt x="15149" y="7587"/>
                  </a:lnTo>
                  <a:lnTo>
                    <a:pt x="11331" y="9806"/>
                  </a:lnTo>
                  <a:lnTo>
                    <a:pt x="11331" y="5098"/>
                  </a:lnTo>
                  <a:lnTo>
                    <a:pt x="14981" y="1463"/>
                  </a:lnTo>
                  <a:cubicBezTo>
                    <a:pt x="15214" y="1231"/>
                    <a:pt x="15214" y="853"/>
                    <a:pt x="14981" y="621"/>
                  </a:cubicBezTo>
                  <a:cubicBezTo>
                    <a:pt x="14749" y="389"/>
                    <a:pt x="14371" y="389"/>
                    <a:pt x="14139" y="621"/>
                  </a:cubicBezTo>
                  <a:lnTo>
                    <a:pt x="11331" y="3419"/>
                  </a:lnTo>
                  <a:lnTo>
                    <a:pt x="11331" y="594"/>
                  </a:lnTo>
                  <a:cubicBezTo>
                    <a:pt x="11331" y="265"/>
                    <a:pt x="11066" y="0"/>
                    <a:pt x="10737" y="0"/>
                  </a:cubicBezTo>
                  <a:close/>
                </a:path>
              </a:pathLst>
            </a:custGeom>
            <a:solidFill>
              <a:srgbClr val="929292">
                <a:alpha val="83073"/>
              </a:srgbClr>
            </a:solidFill>
            <a:ln w="12700" cap="flat">
              <a:noFill/>
              <a:miter lim="400000"/>
            </a:ln>
            <a:effectLst/>
          </p:spPr>
          <p:txBody>
            <a:bodyPr wrap="square" lIns="0" tIns="0" rIns="0" bIns="0" numCol="1" anchor="ctr">
              <a:noAutofit/>
            </a:bodyPr>
            <a:lstStyle/>
            <a:p>
              <a:pPr>
                <a:defRPr b="0" sz="3200">
                  <a:solidFill>
                    <a:schemeClr val="accent1">
                      <a:hueOff val="118245"/>
                      <a:lumOff val="-11372"/>
                    </a:schemeClr>
                  </a:solidFill>
                  <a:latin typeface="+mn-lt"/>
                  <a:ea typeface="+mn-ea"/>
                  <a:cs typeface="+mn-cs"/>
                  <a:sym typeface="Helvetica Neue Medium"/>
                </a:defRPr>
              </a:pPr>
            </a:p>
          </p:txBody>
        </p:sp>
        <p:sp>
          <p:nvSpPr>
            <p:cNvPr id="403" name="Snowflake"/>
            <p:cNvSpPr/>
            <p:nvPr/>
          </p:nvSpPr>
          <p:spPr>
            <a:xfrm>
              <a:off x="7530118" y="1774059"/>
              <a:ext cx="169777" cy="170849"/>
            </a:xfrm>
            <a:custGeom>
              <a:avLst/>
              <a:gdLst/>
              <a:ahLst/>
              <a:cxnLst>
                <a:cxn ang="0">
                  <a:pos x="wd2" y="hd2"/>
                </a:cxn>
                <a:cxn ang="5400000">
                  <a:pos x="wd2" y="hd2"/>
                </a:cxn>
                <a:cxn ang="10800000">
                  <a:pos x="wd2" y="hd2"/>
                </a:cxn>
                <a:cxn ang="16200000">
                  <a:pos x="wd2" y="hd2"/>
                </a:cxn>
              </a:cxnLst>
              <a:rect l="0" t="0" r="r" b="b"/>
              <a:pathLst>
                <a:path w="21469" h="21600" fill="norm" stroke="1" extrusionOk="0">
                  <a:moveTo>
                    <a:pt x="10737" y="0"/>
                  </a:moveTo>
                  <a:cubicBezTo>
                    <a:pt x="10407" y="0"/>
                    <a:pt x="10142" y="265"/>
                    <a:pt x="10142" y="594"/>
                  </a:cubicBezTo>
                  <a:lnTo>
                    <a:pt x="10142" y="3412"/>
                  </a:lnTo>
                  <a:lnTo>
                    <a:pt x="7334" y="616"/>
                  </a:lnTo>
                  <a:cubicBezTo>
                    <a:pt x="7102" y="384"/>
                    <a:pt x="6724" y="384"/>
                    <a:pt x="6492" y="616"/>
                  </a:cubicBezTo>
                  <a:cubicBezTo>
                    <a:pt x="6259" y="848"/>
                    <a:pt x="6259" y="1226"/>
                    <a:pt x="6492" y="1458"/>
                  </a:cubicBezTo>
                  <a:lnTo>
                    <a:pt x="10142" y="5093"/>
                  </a:lnTo>
                  <a:lnTo>
                    <a:pt x="10142" y="9801"/>
                  </a:lnTo>
                  <a:lnTo>
                    <a:pt x="6330" y="7592"/>
                  </a:lnTo>
                  <a:lnTo>
                    <a:pt x="5011" y="2614"/>
                  </a:lnTo>
                  <a:cubicBezTo>
                    <a:pt x="4925" y="2295"/>
                    <a:pt x="4601" y="2106"/>
                    <a:pt x="4282" y="2192"/>
                  </a:cubicBezTo>
                  <a:cubicBezTo>
                    <a:pt x="3964" y="2278"/>
                    <a:pt x="3774" y="2602"/>
                    <a:pt x="3860" y="2921"/>
                  </a:cubicBezTo>
                  <a:lnTo>
                    <a:pt x="4871" y="6755"/>
                  </a:lnTo>
                  <a:lnTo>
                    <a:pt x="2203" y="5206"/>
                  </a:lnTo>
                  <a:cubicBezTo>
                    <a:pt x="1917" y="5039"/>
                    <a:pt x="1555" y="5136"/>
                    <a:pt x="1388" y="5422"/>
                  </a:cubicBezTo>
                  <a:cubicBezTo>
                    <a:pt x="1220" y="5708"/>
                    <a:pt x="1317" y="6070"/>
                    <a:pt x="1604" y="6237"/>
                  </a:cubicBezTo>
                  <a:lnTo>
                    <a:pt x="4272" y="7781"/>
                  </a:lnTo>
                  <a:lnTo>
                    <a:pt x="442" y="8807"/>
                  </a:lnTo>
                  <a:cubicBezTo>
                    <a:pt x="124" y="8893"/>
                    <a:pt x="-66" y="9217"/>
                    <a:pt x="20" y="9536"/>
                  </a:cubicBezTo>
                  <a:cubicBezTo>
                    <a:pt x="91" y="9801"/>
                    <a:pt x="333" y="9980"/>
                    <a:pt x="593" y="9980"/>
                  </a:cubicBezTo>
                  <a:cubicBezTo>
                    <a:pt x="641" y="9980"/>
                    <a:pt x="696" y="9974"/>
                    <a:pt x="750" y="9958"/>
                  </a:cubicBezTo>
                  <a:lnTo>
                    <a:pt x="5724" y="8623"/>
                  </a:lnTo>
                  <a:lnTo>
                    <a:pt x="9477" y="10800"/>
                  </a:lnTo>
                  <a:lnTo>
                    <a:pt x="5724" y="12977"/>
                  </a:lnTo>
                  <a:lnTo>
                    <a:pt x="750" y="11642"/>
                  </a:lnTo>
                  <a:cubicBezTo>
                    <a:pt x="696" y="11626"/>
                    <a:pt x="647" y="11620"/>
                    <a:pt x="593" y="11620"/>
                  </a:cubicBezTo>
                  <a:cubicBezTo>
                    <a:pt x="328" y="11620"/>
                    <a:pt x="91" y="11794"/>
                    <a:pt x="20" y="12064"/>
                  </a:cubicBezTo>
                  <a:cubicBezTo>
                    <a:pt x="-66" y="12383"/>
                    <a:pt x="124" y="12707"/>
                    <a:pt x="442" y="12793"/>
                  </a:cubicBezTo>
                  <a:lnTo>
                    <a:pt x="4272" y="13819"/>
                  </a:lnTo>
                  <a:lnTo>
                    <a:pt x="1604" y="15363"/>
                  </a:lnTo>
                  <a:cubicBezTo>
                    <a:pt x="1317" y="15530"/>
                    <a:pt x="1220" y="15892"/>
                    <a:pt x="1388" y="16178"/>
                  </a:cubicBezTo>
                  <a:cubicBezTo>
                    <a:pt x="1555" y="16464"/>
                    <a:pt x="1917" y="16561"/>
                    <a:pt x="2203" y="16394"/>
                  </a:cubicBezTo>
                  <a:lnTo>
                    <a:pt x="4871" y="14845"/>
                  </a:lnTo>
                  <a:lnTo>
                    <a:pt x="3860" y="18679"/>
                  </a:lnTo>
                  <a:cubicBezTo>
                    <a:pt x="3774" y="18998"/>
                    <a:pt x="3969" y="19322"/>
                    <a:pt x="4282" y="19408"/>
                  </a:cubicBezTo>
                  <a:cubicBezTo>
                    <a:pt x="4601" y="19494"/>
                    <a:pt x="4925" y="19299"/>
                    <a:pt x="5011" y="18986"/>
                  </a:cubicBezTo>
                  <a:lnTo>
                    <a:pt x="6325" y="14008"/>
                  </a:lnTo>
                  <a:lnTo>
                    <a:pt x="10137" y="11799"/>
                  </a:lnTo>
                  <a:lnTo>
                    <a:pt x="10137" y="16507"/>
                  </a:lnTo>
                  <a:lnTo>
                    <a:pt x="6492" y="20142"/>
                  </a:lnTo>
                  <a:cubicBezTo>
                    <a:pt x="6259" y="20374"/>
                    <a:pt x="6259" y="20752"/>
                    <a:pt x="6492" y="20984"/>
                  </a:cubicBezTo>
                  <a:cubicBezTo>
                    <a:pt x="6724" y="21216"/>
                    <a:pt x="7102" y="21216"/>
                    <a:pt x="7334" y="20984"/>
                  </a:cubicBezTo>
                  <a:lnTo>
                    <a:pt x="10142" y="18188"/>
                  </a:lnTo>
                  <a:lnTo>
                    <a:pt x="10142" y="21006"/>
                  </a:lnTo>
                  <a:cubicBezTo>
                    <a:pt x="10142" y="21335"/>
                    <a:pt x="10407" y="21600"/>
                    <a:pt x="10737" y="21600"/>
                  </a:cubicBezTo>
                  <a:cubicBezTo>
                    <a:pt x="11066" y="21600"/>
                    <a:pt x="11331" y="21335"/>
                    <a:pt x="11331" y="21006"/>
                  </a:cubicBezTo>
                  <a:lnTo>
                    <a:pt x="11331" y="18188"/>
                  </a:lnTo>
                  <a:lnTo>
                    <a:pt x="14139" y="20984"/>
                  </a:lnTo>
                  <a:cubicBezTo>
                    <a:pt x="14371" y="21216"/>
                    <a:pt x="14749" y="21216"/>
                    <a:pt x="14981" y="20984"/>
                  </a:cubicBezTo>
                  <a:cubicBezTo>
                    <a:pt x="15214" y="20752"/>
                    <a:pt x="15214" y="20374"/>
                    <a:pt x="14981" y="20142"/>
                  </a:cubicBezTo>
                  <a:lnTo>
                    <a:pt x="11331" y="16507"/>
                  </a:lnTo>
                  <a:lnTo>
                    <a:pt x="11331" y="11799"/>
                  </a:lnTo>
                  <a:lnTo>
                    <a:pt x="15143" y="14008"/>
                  </a:lnTo>
                  <a:lnTo>
                    <a:pt x="16457" y="18986"/>
                  </a:lnTo>
                  <a:cubicBezTo>
                    <a:pt x="16543" y="19305"/>
                    <a:pt x="16867" y="19494"/>
                    <a:pt x="17186" y="19408"/>
                  </a:cubicBezTo>
                  <a:cubicBezTo>
                    <a:pt x="17504" y="19322"/>
                    <a:pt x="17692" y="18998"/>
                    <a:pt x="17606" y="18679"/>
                  </a:cubicBezTo>
                  <a:lnTo>
                    <a:pt x="16597" y="14845"/>
                  </a:lnTo>
                  <a:lnTo>
                    <a:pt x="19265" y="16394"/>
                  </a:lnTo>
                  <a:cubicBezTo>
                    <a:pt x="19551" y="16561"/>
                    <a:pt x="19913" y="16464"/>
                    <a:pt x="20080" y="16178"/>
                  </a:cubicBezTo>
                  <a:cubicBezTo>
                    <a:pt x="20248" y="15892"/>
                    <a:pt x="20151" y="15530"/>
                    <a:pt x="19864" y="15363"/>
                  </a:cubicBezTo>
                  <a:lnTo>
                    <a:pt x="17196" y="13819"/>
                  </a:lnTo>
                  <a:lnTo>
                    <a:pt x="21026" y="12793"/>
                  </a:lnTo>
                  <a:cubicBezTo>
                    <a:pt x="21344" y="12707"/>
                    <a:pt x="21534" y="12383"/>
                    <a:pt x="21448" y="12064"/>
                  </a:cubicBezTo>
                  <a:cubicBezTo>
                    <a:pt x="21377" y="11799"/>
                    <a:pt x="21133" y="11620"/>
                    <a:pt x="20874" y="11620"/>
                  </a:cubicBezTo>
                  <a:cubicBezTo>
                    <a:pt x="20825" y="11620"/>
                    <a:pt x="20772" y="11626"/>
                    <a:pt x="20718" y="11642"/>
                  </a:cubicBezTo>
                  <a:lnTo>
                    <a:pt x="15743" y="12977"/>
                  </a:lnTo>
                  <a:lnTo>
                    <a:pt x="11989" y="10800"/>
                  </a:lnTo>
                  <a:lnTo>
                    <a:pt x="15743" y="8623"/>
                  </a:lnTo>
                  <a:lnTo>
                    <a:pt x="20718" y="9958"/>
                  </a:lnTo>
                  <a:cubicBezTo>
                    <a:pt x="20772" y="9974"/>
                    <a:pt x="20820" y="9980"/>
                    <a:pt x="20874" y="9980"/>
                  </a:cubicBezTo>
                  <a:cubicBezTo>
                    <a:pt x="21138" y="9980"/>
                    <a:pt x="21377" y="9806"/>
                    <a:pt x="21448" y="9536"/>
                  </a:cubicBezTo>
                  <a:cubicBezTo>
                    <a:pt x="21534" y="9217"/>
                    <a:pt x="21344" y="8893"/>
                    <a:pt x="21026" y="8807"/>
                  </a:cubicBezTo>
                  <a:lnTo>
                    <a:pt x="17196" y="7781"/>
                  </a:lnTo>
                  <a:lnTo>
                    <a:pt x="19864" y="6237"/>
                  </a:lnTo>
                  <a:cubicBezTo>
                    <a:pt x="20151" y="6070"/>
                    <a:pt x="20248" y="5708"/>
                    <a:pt x="20080" y="5422"/>
                  </a:cubicBezTo>
                  <a:cubicBezTo>
                    <a:pt x="19913" y="5136"/>
                    <a:pt x="19551" y="5039"/>
                    <a:pt x="19265" y="5206"/>
                  </a:cubicBezTo>
                  <a:lnTo>
                    <a:pt x="16602" y="6750"/>
                  </a:lnTo>
                  <a:lnTo>
                    <a:pt x="17613" y="2916"/>
                  </a:lnTo>
                  <a:cubicBezTo>
                    <a:pt x="17699" y="2597"/>
                    <a:pt x="17504" y="2273"/>
                    <a:pt x="17191" y="2187"/>
                  </a:cubicBezTo>
                  <a:cubicBezTo>
                    <a:pt x="16872" y="2101"/>
                    <a:pt x="16548" y="2296"/>
                    <a:pt x="16462" y="2609"/>
                  </a:cubicBezTo>
                  <a:lnTo>
                    <a:pt x="15149" y="7587"/>
                  </a:lnTo>
                  <a:lnTo>
                    <a:pt x="11331" y="9806"/>
                  </a:lnTo>
                  <a:lnTo>
                    <a:pt x="11331" y="5098"/>
                  </a:lnTo>
                  <a:lnTo>
                    <a:pt x="14981" y="1463"/>
                  </a:lnTo>
                  <a:cubicBezTo>
                    <a:pt x="15214" y="1231"/>
                    <a:pt x="15214" y="853"/>
                    <a:pt x="14981" y="621"/>
                  </a:cubicBezTo>
                  <a:cubicBezTo>
                    <a:pt x="14749" y="389"/>
                    <a:pt x="14371" y="389"/>
                    <a:pt x="14139" y="621"/>
                  </a:cubicBezTo>
                  <a:lnTo>
                    <a:pt x="11331" y="3419"/>
                  </a:lnTo>
                  <a:lnTo>
                    <a:pt x="11331" y="594"/>
                  </a:lnTo>
                  <a:cubicBezTo>
                    <a:pt x="11331" y="265"/>
                    <a:pt x="11066" y="0"/>
                    <a:pt x="10737" y="0"/>
                  </a:cubicBezTo>
                  <a:close/>
                </a:path>
              </a:pathLst>
            </a:custGeom>
            <a:solidFill>
              <a:srgbClr val="929292">
                <a:alpha val="83073"/>
              </a:srgbClr>
            </a:solidFill>
            <a:ln w="12700" cap="flat">
              <a:noFill/>
              <a:miter lim="400000"/>
            </a:ln>
            <a:effectLst/>
          </p:spPr>
          <p:txBody>
            <a:bodyPr wrap="square" lIns="0" tIns="0" rIns="0" bIns="0" numCol="1" anchor="ctr">
              <a:noAutofit/>
            </a:bodyPr>
            <a:lstStyle/>
            <a:p>
              <a:pPr>
                <a:defRPr b="0" sz="3200">
                  <a:solidFill>
                    <a:schemeClr val="accent1">
                      <a:hueOff val="118245"/>
                      <a:lumOff val="-11372"/>
                    </a:schemeClr>
                  </a:solidFill>
                  <a:latin typeface="+mn-lt"/>
                  <a:ea typeface="+mn-ea"/>
                  <a:cs typeface="+mn-cs"/>
                  <a:sym typeface="Helvetica Neue Medium"/>
                </a:defRPr>
              </a:pPr>
            </a:p>
          </p:txBody>
        </p:sp>
        <p:sp>
          <p:nvSpPr>
            <p:cNvPr id="404" name="Snowflake"/>
            <p:cNvSpPr/>
            <p:nvPr/>
          </p:nvSpPr>
          <p:spPr>
            <a:xfrm>
              <a:off x="6060615" y="1686879"/>
              <a:ext cx="169777" cy="170848"/>
            </a:xfrm>
            <a:custGeom>
              <a:avLst/>
              <a:gdLst/>
              <a:ahLst/>
              <a:cxnLst>
                <a:cxn ang="0">
                  <a:pos x="wd2" y="hd2"/>
                </a:cxn>
                <a:cxn ang="5400000">
                  <a:pos x="wd2" y="hd2"/>
                </a:cxn>
                <a:cxn ang="10800000">
                  <a:pos x="wd2" y="hd2"/>
                </a:cxn>
                <a:cxn ang="16200000">
                  <a:pos x="wd2" y="hd2"/>
                </a:cxn>
              </a:cxnLst>
              <a:rect l="0" t="0" r="r" b="b"/>
              <a:pathLst>
                <a:path w="21469" h="21600" fill="norm" stroke="1" extrusionOk="0">
                  <a:moveTo>
                    <a:pt x="10737" y="0"/>
                  </a:moveTo>
                  <a:cubicBezTo>
                    <a:pt x="10407" y="0"/>
                    <a:pt x="10142" y="265"/>
                    <a:pt x="10142" y="594"/>
                  </a:cubicBezTo>
                  <a:lnTo>
                    <a:pt x="10142" y="3412"/>
                  </a:lnTo>
                  <a:lnTo>
                    <a:pt x="7334" y="616"/>
                  </a:lnTo>
                  <a:cubicBezTo>
                    <a:pt x="7102" y="384"/>
                    <a:pt x="6724" y="384"/>
                    <a:pt x="6492" y="616"/>
                  </a:cubicBezTo>
                  <a:cubicBezTo>
                    <a:pt x="6259" y="848"/>
                    <a:pt x="6259" y="1226"/>
                    <a:pt x="6492" y="1458"/>
                  </a:cubicBezTo>
                  <a:lnTo>
                    <a:pt x="10142" y="5093"/>
                  </a:lnTo>
                  <a:lnTo>
                    <a:pt x="10142" y="9801"/>
                  </a:lnTo>
                  <a:lnTo>
                    <a:pt x="6330" y="7592"/>
                  </a:lnTo>
                  <a:lnTo>
                    <a:pt x="5011" y="2614"/>
                  </a:lnTo>
                  <a:cubicBezTo>
                    <a:pt x="4925" y="2295"/>
                    <a:pt x="4601" y="2106"/>
                    <a:pt x="4282" y="2192"/>
                  </a:cubicBezTo>
                  <a:cubicBezTo>
                    <a:pt x="3964" y="2278"/>
                    <a:pt x="3774" y="2602"/>
                    <a:pt x="3860" y="2921"/>
                  </a:cubicBezTo>
                  <a:lnTo>
                    <a:pt x="4871" y="6755"/>
                  </a:lnTo>
                  <a:lnTo>
                    <a:pt x="2203" y="5206"/>
                  </a:lnTo>
                  <a:cubicBezTo>
                    <a:pt x="1917" y="5039"/>
                    <a:pt x="1555" y="5136"/>
                    <a:pt x="1388" y="5422"/>
                  </a:cubicBezTo>
                  <a:cubicBezTo>
                    <a:pt x="1220" y="5708"/>
                    <a:pt x="1317" y="6070"/>
                    <a:pt x="1604" y="6237"/>
                  </a:cubicBezTo>
                  <a:lnTo>
                    <a:pt x="4272" y="7781"/>
                  </a:lnTo>
                  <a:lnTo>
                    <a:pt x="442" y="8807"/>
                  </a:lnTo>
                  <a:cubicBezTo>
                    <a:pt x="124" y="8893"/>
                    <a:pt x="-66" y="9217"/>
                    <a:pt x="20" y="9536"/>
                  </a:cubicBezTo>
                  <a:cubicBezTo>
                    <a:pt x="91" y="9801"/>
                    <a:pt x="333" y="9980"/>
                    <a:pt x="593" y="9980"/>
                  </a:cubicBezTo>
                  <a:cubicBezTo>
                    <a:pt x="641" y="9980"/>
                    <a:pt x="696" y="9974"/>
                    <a:pt x="750" y="9958"/>
                  </a:cubicBezTo>
                  <a:lnTo>
                    <a:pt x="5724" y="8623"/>
                  </a:lnTo>
                  <a:lnTo>
                    <a:pt x="9477" y="10800"/>
                  </a:lnTo>
                  <a:lnTo>
                    <a:pt x="5724" y="12977"/>
                  </a:lnTo>
                  <a:lnTo>
                    <a:pt x="750" y="11642"/>
                  </a:lnTo>
                  <a:cubicBezTo>
                    <a:pt x="696" y="11626"/>
                    <a:pt x="647" y="11620"/>
                    <a:pt x="593" y="11620"/>
                  </a:cubicBezTo>
                  <a:cubicBezTo>
                    <a:pt x="328" y="11620"/>
                    <a:pt x="91" y="11794"/>
                    <a:pt x="20" y="12064"/>
                  </a:cubicBezTo>
                  <a:cubicBezTo>
                    <a:pt x="-66" y="12383"/>
                    <a:pt x="124" y="12707"/>
                    <a:pt x="442" y="12793"/>
                  </a:cubicBezTo>
                  <a:lnTo>
                    <a:pt x="4272" y="13819"/>
                  </a:lnTo>
                  <a:lnTo>
                    <a:pt x="1604" y="15363"/>
                  </a:lnTo>
                  <a:cubicBezTo>
                    <a:pt x="1317" y="15530"/>
                    <a:pt x="1220" y="15892"/>
                    <a:pt x="1388" y="16178"/>
                  </a:cubicBezTo>
                  <a:cubicBezTo>
                    <a:pt x="1555" y="16464"/>
                    <a:pt x="1917" y="16561"/>
                    <a:pt x="2203" y="16394"/>
                  </a:cubicBezTo>
                  <a:lnTo>
                    <a:pt x="4871" y="14845"/>
                  </a:lnTo>
                  <a:lnTo>
                    <a:pt x="3860" y="18679"/>
                  </a:lnTo>
                  <a:cubicBezTo>
                    <a:pt x="3774" y="18998"/>
                    <a:pt x="3969" y="19322"/>
                    <a:pt x="4282" y="19408"/>
                  </a:cubicBezTo>
                  <a:cubicBezTo>
                    <a:pt x="4601" y="19494"/>
                    <a:pt x="4925" y="19299"/>
                    <a:pt x="5011" y="18986"/>
                  </a:cubicBezTo>
                  <a:lnTo>
                    <a:pt x="6325" y="14008"/>
                  </a:lnTo>
                  <a:lnTo>
                    <a:pt x="10137" y="11799"/>
                  </a:lnTo>
                  <a:lnTo>
                    <a:pt x="10137" y="16507"/>
                  </a:lnTo>
                  <a:lnTo>
                    <a:pt x="6492" y="20142"/>
                  </a:lnTo>
                  <a:cubicBezTo>
                    <a:pt x="6259" y="20374"/>
                    <a:pt x="6259" y="20752"/>
                    <a:pt x="6492" y="20984"/>
                  </a:cubicBezTo>
                  <a:cubicBezTo>
                    <a:pt x="6724" y="21216"/>
                    <a:pt x="7102" y="21216"/>
                    <a:pt x="7334" y="20984"/>
                  </a:cubicBezTo>
                  <a:lnTo>
                    <a:pt x="10142" y="18188"/>
                  </a:lnTo>
                  <a:lnTo>
                    <a:pt x="10142" y="21006"/>
                  </a:lnTo>
                  <a:cubicBezTo>
                    <a:pt x="10142" y="21335"/>
                    <a:pt x="10407" y="21600"/>
                    <a:pt x="10737" y="21600"/>
                  </a:cubicBezTo>
                  <a:cubicBezTo>
                    <a:pt x="11066" y="21600"/>
                    <a:pt x="11331" y="21335"/>
                    <a:pt x="11331" y="21006"/>
                  </a:cubicBezTo>
                  <a:lnTo>
                    <a:pt x="11331" y="18188"/>
                  </a:lnTo>
                  <a:lnTo>
                    <a:pt x="14139" y="20984"/>
                  </a:lnTo>
                  <a:cubicBezTo>
                    <a:pt x="14371" y="21216"/>
                    <a:pt x="14749" y="21216"/>
                    <a:pt x="14981" y="20984"/>
                  </a:cubicBezTo>
                  <a:cubicBezTo>
                    <a:pt x="15214" y="20752"/>
                    <a:pt x="15214" y="20374"/>
                    <a:pt x="14981" y="20142"/>
                  </a:cubicBezTo>
                  <a:lnTo>
                    <a:pt x="11331" y="16507"/>
                  </a:lnTo>
                  <a:lnTo>
                    <a:pt x="11331" y="11799"/>
                  </a:lnTo>
                  <a:lnTo>
                    <a:pt x="15143" y="14008"/>
                  </a:lnTo>
                  <a:lnTo>
                    <a:pt x="16457" y="18986"/>
                  </a:lnTo>
                  <a:cubicBezTo>
                    <a:pt x="16543" y="19305"/>
                    <a:pt x="16867" y="19494"/>
                    <a:pt x="17186" y="19408"/>
                  </a:cubicBezTo>
                  <a:cubicBezTo>
                    <a:pt x="17504" y="19322"/>
                    <a:pt x="17692" y="18998"/>
                    <a:pt x="17606" y="18679"/>
                  </a:cubicBezTo>
                  <a:lnTo>
                    <a:pt x="16597" y="14845"/>
                  </a:lnTo>
                  <a:lnTo>
                    <a:pt x="19265" y="16394"/>
                  </a:lnTo>
                  <a:cubicBezTo>
                    <a:pt x="19551" y="16561"/>
                    <a:pt x="19913" y="16464"/>
                    <a:pt x="20080" y="16178"/>
                  </a:cubicBezTo>
                  <a:cubicBezTo>
                    <a:pt x="20248" y="15892"/>
                    <a:pt x="20151" y="15530"/>
                    <a:pt x="19864" y="15363"/>
                  </a:cubicBezTo>
                  <a:lnTo>
                    <a:pt x="17196" y="13819"/>
                  </a:lnTo>
                  <a:lnTo>
                    <a:pt x="21026" y="12793"/>
                  </a:lnTo>
                  <a:cubicBezTo>
                    <a:pt x="21344" y="12707"/>
                    <a:pt x="21534" y="12383"/>
                    <a:pt x="21448" y="12064"/>
                  </a:cubicBezTo>
                  <a:cubicBezTo>
                    <a:pt x="21377" y="11799"/>
                    <a:pt x="21133" y="11620"/>
                    <a:pt x="20874" y="11620"/>
                  </a:cubicBezTo>
                  <a:cubicBezTo>
                    <a:pt x="20825" y="11620"/>
                    <a:pt x="20772" y="11626"/>
                    <a:pt x="20718" y="11642"/>
                  </a:cubicBezTo>
                  <a:lnTo>
                    <a:pt x="15743" y="12977"/>
                  </a:lnTo>
                  <a:lnTo>
                    <a:pt x="11989" y="10800"/>
                  </a:lnTo>
                  <a:lnTo>
                    <a:pt x="15743" y="8623"/>
                  </a:lnTo>
                  <a:lnTo>
                    <a:pt x="20718" y="9958"/>
                  </a:lnTo>
                  <a:cubicBezTo>
                    <a:pt x="20772" y="9974"/>
                    <a:pt x="20820" y="9980"/>
                    <a:pt x="20874" y="9980"/>
                  </a:cubicBezTo>
                  <a:cubicBezTo>
                    <a:pt x="21138" y="9980"/>
                    <a:pt x="21377" y="9806"/>
                    <a:pt x="21448" y="9536"/>
                  </a:cubicBezTo>
                  <a:cubicBezTo>
                    <a:pt x="21534" y="9217"/>
                    <a:pt x="21344" y="8893"/>
                    <a:pt x="21026" y="8807"/>
                  </a:cubicBezTo>
                  <a:lnTo>
                    <a:pt x="17196" y="7781"/>
                  </a:lnTo>
                  <a:lnTo>
                    <a:pt x="19864" y="6237"/>
                  </a:lnTo>
                  <a:cubicBezTo>
                    <a:pt x="20151" y="6070"/>
                    <a:pt x="20248" y="5708"/>
                    <a:pt x="20080" y="5422"/>
                  </a:cubicBezTo>
                  <a:cubicBezTo>
                    <a:pt x="19913" y="5136"/>
                    <a:pt x="19551" y="5039"/>
                    <a:pt x="19265" y="5206"/>
                  </a:cubicBezTo>
                  <a:lnTo>
                    <a:pt x="16602" y="6750"/>
                  </a:lnTo>
                  <a:lnTo>
                    <a:pt x="17613" y="2916"/>
                  </a:lnTo>
                  <a:cubicBezTo>
                    <a:pt x="17699" y="2597"/>
                    <a:pt x="17504" y="2273"/>
                    <a:pt x="17191" y="2187"/>
                  </a:cubicBezTo>
                  <a:cubicBezTo>
                    <a:pt x="16872" y="2101"/>
                    <a:pt x="16548" y="2296"/>
                    <a:pt x="16462" y="2609"/>
                  </a:cubicBezTo>
                  <a:lnTo>
                    <a:pt x="15149" y="7587"/>
                  </a:lnTo>
                  <a:lnTo>
                    <a:pt x="11331" y="9806"/>
                  </a:lnTo>
                  <a:lnTo>
                    <a:pt x="11331" y="5098"/>
                  </a:lnTo>
                  <a:lnTo>
                    <a:pt x="14981" y="1463"/>
                  </a:lnTo>
                  <a:cubicBezTo>
                    <a:pt x="15214" y="1231"/>
                    <a:pt x="15214" y="853"/>
                    <a:pt x="14981" y="621"/>
                  </a:cubicBezTo>
                  <a:cubicBezTo>
                    <a:pt x="14749" y="389"/>
                    <a:pt x="14371" y="389"/>
                    <a:pt x="14139" y="621"/>
                  </a:cubicBezTo>
                  <a:lnTo>
                    <a:pt x="11331" y="3419"/>
                  </a:lnTo>
                  <a:lnTo>
                    <a:pt x="11331" y="594"/>
                  </a:lnTo>
                  <a:cubicBezTo>
                    <a:pt x="11331" y="265"/>
                    <a:pt x="11066" y="0"/>
                    <a:pt x="10737" y="0"/>
                  </a:cubicBezTo>
                  <a:close/>
                </a:path>
              </a:pathLst>
            </a:custGeom>
            <a:solidFill>
              <a:srgbClr val="929292">
                <a:alpha val="83073"/>
              </a:srgbClr>
            </a:solidFill>
            <a:ln w="12700" cap="flat">
              <a:noFill/>
              <a:miter lim="400000"/>
            </a:ln>
            <a:effectLst/>
          </p:spPr>
          <p:txBody>
            <a:bodyPr wrap="square" lIns="0" tIns="0" rIns="0" bIns="0" numCol="1" anchor="ctr">
              <a:noAutofit/>
            </a:bodyPr>
            <a:lstStyle/>
            <a:p>
              <a:pPr>
                <a:defRPr b="0" sz="3200">
                  <a:solidFill>
                    <a:schemeClr val="accent1">
                      <a:hueOff val="118245"/>
                      <a:lumOff val="-11372"/>
                    </a:schemeClr>
                  </a:solidFill>
                  <a:latin typeface="+mn-lt"/>
                  <a:ea typeface="+mn-ea"/>
                  <a:cs typeface="+mn-cs"/>
                  <a:sym typeface="Helvetica Neue Medium"/>
                </a:defRPr>
              </a:pPr>
            </a:p>
          </p:txBody>
        </p:sp>
        <p:sp>
          <p:nvSpPr>
            <p:cNvPr id="405" name="Snowflake"/>
            <p:cNvSpPr/>
            <p:nvPr/>
          </p:nvSpPr>
          <p:spPr>
            <a:xfrm>
              <a:off x="6955783" y="519696"/>
              <a:ext cx="164166" cy="165201"/>
            </a:xfrm>
            <a:custGeom>
              <a:avLst/>
              <a:gdLst/>
              <a:ahLst/>
              <a:cxnLst>
                <a:cxn ang="0">
                  <a:pos x="wd2" y="hd2"/>
                </a:cxn>
                <a:cxn ang="5400000">
                  <a:pos x="wd2" y="hd2"/>
                </a:cxn>
                <a:cxn ang="10800000">
                  <a:pos x="wd2" y="hd2"/>
                </a:cxn>
                <a:cxn ang="16200000">
                  <a:pos x="wd2" y="hd2"/>
                </a:cxn>
              </a:cxnLst>
              <a:rect l="0" t="0" r="r" b="b"/>
              <a:pathLst>
                <a:path w="21469" h="21600" fill="norm" stroke="1" extrusionOk="0">
                  <a:moveTo>
                    <a:pt x="10731" y="0"/>
                  </a:moveTo>
                  <a:cubicBezTo>
                    <a:pt x="11061" y="0"/>
                    <a:pt x="11326" y="265"/>
                    <a:pt x="11326" y="594"/>
                  </a:cubicBezTo>
                  <a:lnTo>
                    <a:pt x="11326" y="3412"/>
                  </a:lnTo>
                  <a:lnTo>
                    <a:pt x="14134" y="616"/>
                  </a:lnTo>
                  <a:cubicBezTo>
                    <a:pt x="14366" y="384"/>
                    <a:pt x="14744" y="384"/>
                    <a:pt x="14976" y="616"/>
                  </a:cubicBezTo>
                  <a:cubicBezTo>
                    <a:pt x="15209" y="848"/>
                    <a:pt x="15209" y="1226"/>
                    <a:pt x="14976" y="1458"/>
                  </a:cubicBezTo>
                  <a:lnTo>
                    <a:pt x="11326" y="5093"/>
                  </a:lnTo>
                  <a:lnTo>
                    <a:pt x="11326" y="9801"/>
                  </a:lnTo>
                  <a:lnTo>
                    <a:pt x="15138" y="7592"/>
                  </a:lnTo>
                  <a:lnTo>
                    <a:pt x="16457" y="2614"/>
                  </a:lnTo>
                  <a:cubicBezTo>
                    <a:pt x="16543" y="2295"/>
                    <a:pt x="16867" y="2106"/>
                    <a:pt x="17186" y="2192"/>
                  </a:cubicBezTo>
                  <a:cubicBezTo>
                    <a:pt x="17504" y="2278"/>
                    <a:pt x="17694" y="2602"/>
                    <a:pt x="17608" y="2921"/>
                  </a:cubicBezTo>
                  <a:lnTo>
                    <a:pt x="16597" y="6755"/>
                  </a:lnTo>
                  <a:lnTo>
                    <a:pt x="19265" y="5206"/>
                  </a:lnTo>
                  <a:cubicBezTo>
                    <a:pt x="19551" y="5039"/>
                    <a:pt x="19913" y="5136"/>
                    <a:pt x="20080" y="5422"/>
                  </a:cubicBezTo>
                  <a:cubicBezTo>
                    <a:pt x="20248" y="5708"/>
                    <a:pt x="20151" y="6070"/>
                    <a:pt x="19864" y="6237"/>
                  </a:cubicBezTo>
                  <a:lnTo>
                    <a:pt x="17196" y="7781"/>
                  </a:lnTo>
                  <a:lnTo>
                    <a:pt x="21026" y="8807"/>
                  </a:lnTo>
                  <a:cubicBezTo>
                    <a:pt x="21344" y="8893"/>
                    <a:pt x="21534" y="9217"/>
                    <a:pt x="21448" y="9536"/>
                  </a:cubicBezTo>
                  <a:cubicBezTo>
                    <a:pt x="21377" y="9801"/>
                    <a:pt x="21135" y="9980"/>
                    <a:pt x="20875" y="9980"/>
                  </a:cubicBezTo>
                  <a:cubicBezTo>
                    <a:pt x="20827" y="9980"/>
                    <a:pt x="20772" y="9974"/>
                    <a:pt x="20718" y="9958"/>
                  </a:cubicBezTo>
                  <a:lnTo>
                    <a:pt x="15744" y="8623"/>
                  </a:lnTo>
                  <a:lnTo>
                    <a:pt x="11991" y="10800"/>
                  </a:lnTo>
                  <a:lnTo>
                    <a:pt x="15744" y="12977"/>
                  </a:lnTo>
                  <a:lnTo>
                    <a:pt x="20718" y="11642"/>
                  </a:lnTo>
                  <a:cubicBezTo>
                    <a:pt x="20772" y="11626"/>
                    <a:pt x="20821" y="11620"/>
                    <a:pt x="20875" y="11620"/>
                  </a:cubicBezTo>
                  <a:cubicBezTo>
                    <a:pt x="21140" y="11620"/>
                    <a:pt x="21377" y="11794"/>
                    <a:pt x="21448" y="12064"/>
                  </a:cubicBezTo>
                  <a:cubicBezTo>
                    <a:pt x="21534" y="12383"/>
                    <a:pt x="21344" y="12707"/>
                    <a:pt x="21026" y="12793"/>
                  </a:cubicBezTo>
                  <a:lnTo>
                    <a:pt x="17196" y="13819"/>
                  </a:lnTo>
                  <a:lnTo>
                    <a:pt x="19864" y="15363"/>
                  </a:lnTo>
                  <a:cubicBezTo>
                    <a:pt x="20151" y="15530"/>
                    <a:pt x="20248" y="15892"/>
                    <a:pt x="20080" y="16178"/>
                  </a:cubicBezTo>
                  <a:cubicBezTo>
                    <a:pt x="19913" y="16464"/>
                    <a:pt x="19551" y="16561"/>
                    <a:pt x="19265" y="16394"/>
                  </a:cubicBezTo>
                  <a:lnTo>
                    <a:pt x="16597" y="14845"/>
                  </a:lnTo>
                  <a:lnTo>
                    <a:pt x="17608" y="18679"/>
                  </a:lnTo>
                  <a:cubicBezTo>
                    <a:pt x="17694" y="18998"/>
                    <a:pt x="17499" y="19322"/>
                    <a:pt x="17186" y="19408"/>
                  </a:cubicBezTo>
                  <a:cubicBezTo>
                    <a:pt x="16867" y="19494"/>
                    <a:pt x="16543" y="19299"/>
                    <a:pt x="16457" y="18986"/>
                  </a:cubicBezTo>
                  <a:lnTo>
                    <a:pt x="15143" y="14008"/>
                  </a:lnTo>
                  <a:lnTo>
                    <a:pt x="11331" y="11799"/>
                  </a:lnTo>
                  <a:lnTo>
                    <a:pt x="11331" y="16507"/>
                  </a:lnTo>
                  <a:lnTo>
                    <a:pt x="14976" y="20142"/>
                  </a:lnTo>
                  <a:cubicBezTo>
                    <a:pt x="15209" y="20374"/>
                    <a:pt x="15209" y="20752"/>
                    <a:pt x="14976" y="20984"/>
                  </a:cubicBezTo>
                  <a:cubicBezTo>
                    <a:pt x="14744" y="21216"/>
                    <a:pt x="14366" y="21216"/>
                    <a:pt x="14134" y="20984"/>
                  </a:cubicBezTo>
                  <a:lnTo>
                    <a:pt x="11326" y="18188"/>
                  </a:lnTo>
                  <a:lnTo>
                    <a:pt x="11326" y="21006"/>
                  </a:lnTo>
                  <a:cubicBezTo>
                    <a:pt x="11326" y="21335"/>
                    <a:pt x="11061" y="21600"/>
                    <a:pt x="10731" y="21600"/>
                  </a:cubicBezTo>
                  <a:cubicBezTo>
                    <a:pt x="10402" y="21600"/>
                    <a:pt x="10137" y="21335"/>
                    <a:pt x="10137" y="21006"/>
                  </a:cubicBezTo>
                  <a:lnTo>
                    <a:pt x="10137" y="18188"/>
                  </a:lnTo>
                  <a:lnTo>
                    <a:pt x="7329" y="20984"/>
                  </a:lnTo>
                  <a:cubicBezTo>
                    <a:pt x="7097" y="21216"/>
                    <a:pt x="6719" y="21216"/>
                    <a:pt x="6487" y="20984"/>
                  </a:cubicBezTo>
                  <a:cubicBezTo>
                    <a:pt x="6254" y="20752"/>
                    <a:pt x="6254" y="20374"/>
                    <a:pt x="6487" y="20142"/>
                  </a:cubicBezTo>
                  <a:lnTo>
                    <a:pt x="10137" y="16507"/>
                  </a:lnTo>
                  <a:lnTo>
                    <a:pt x="10137" y="11799"/>
                  </a:lnTo>
                  <a:lnTo>
                    <a:pt x="6325" y="14008"/>
                  </a:lnTo>
                  <a:lnTo>
                    <a:pt x="5011" y="18986"/>
                  </a:lnTo>
                  <a:cubicBezTo>
                    <a:pt x="4925" y="19305"/>
                    <a:pt x="4601" y="19494"/>
                    <a:pt x="4282" y="19408"/>
                  </a:cubicBezTo>
                  <a:cubicBezTo>
                    <a:pt x="3964" y="19322"/>
                    <a:pt x="3776" y="18998"/>
                    <a:pt x="3862" y="18679"/>
                  </a:cubicBezTo>
                  <a:lnTo>
                    <a:pt x="4871" y="14845"/>
                  </a:lnTo>
                  <a:lnTo>
                    <a:pt x="2203" y="16394"/>
                  </a:lnTo>
                  <a:cubicBezTo>
                    <a:pt x="1917" y="16561"/>
                    <a:pt x="1555" y="16464"/>
                    <a:pt x="1388" y="16178"/>
                  </a:cubicBezTo>
                  <a:cubicBezTo>
                    <a:pt x="1220" y="15892"/>
                    <a:pt x="1317" y="15530"/>
                    <a:pt x="1604" y="15363"/>
                  </a:cubicBezTo>
                  <a:lnTo>
                    <a:pt x="4272" y="13819"/>
                  </a:lnTo>
                  <a:lnTo>
                    <a:pt x="442" y="12793"/>
                  </a:lnTo>
                  <a:cubicBezTo>
                    <a:pt x="124" y="12707"/>
                    <a:pt x="-66" y="12383"/>
                    <a:pt x="20" y="12064"/>
                  </a:cubicBezTo>
                  <a:cubicBezTo>
                    <a:pt x="91" y="11799"/>
                    <a:pt x="335" y="11620"/>
                    <a:pt x="594" y="11620"/>
                  </a:cubicBezTo>
                  <a:cubicBezTo>
                    <a:pt x="643" y="11620"/>
                    <a:pt x="696" y="11626"/>
                    <a:pt x="750" y="11642"/>
                  </a:cubicBezTo>
                  <a:lnTo>
                    <a:pt x="5725" y="12977"/>
                  </a:lnTo>
                  <a:lnTo>
                    <a:pt x="9479" y="10800"/>
                  </a:lnTo>
                  <a:lnTo>
                    <a:pt x="5725" y="8623"/>
                  </a:lnTo>
                  <a:lnTo>
                    <a:pt x="750" y="9958"/>
                  </a:lnTo>
                  <a:cubicBezTo>
                    <a:pt x="696" y="9974"/>
                    <a:pt x="648" y="9980"/>
                    <a:pt x="594" y="9980"/>
                  </a:cubicBezTo>
                  <a:cubicBezTo>
                    <a:pt x="330" y="9980"/>
                    <a:pt x="91" y="9806"/>
                    <a:pt x="20" y="9536"/>
                  </a:cubicBezTo>
                  <a:cubicBezTo>
                    <a:pt x="-66" y="9217"/>
                    <a:pt x="124" y="8893"/>
                    <a:pt x="442" y="8807"/>
                  </a:cubicBezTo>
                  <a:lnTo>
                    <a:pt x="4272" y="7781"/>
                  </a:lnTo>
                  <a:lnTo>
                    <a:pt x="1604" y="6237"/>
                  </a:lnTo>
                  <a:cubicBezTo>
                    <a:pt x="1317" y="6070"/>
                    <a:pt x="1220" y="5708"/>
                    <a:pt x="1388" y="5422"/>
                  </a:cubicBezTo>
                  <a:cubicBezTo>
                    <a:pt x="1555" y="5136"/>
                    <a:pt x="1917" y="5039"/>
                    <a:pt x="2203" y="5206"/>
                  </a:cubicBezTo>
                  <a:lnTo>
                    <a:pt x="4866" y="6750"/>
                  </a:lnTo>
                  <a:lnTo>
                    <a:pt x="3855" y="2916"/>
                  </a:lnTo>
                  <a:cubicBezTo>
                    <a:pt x="3769" y="2597"/>
                    <a:pt x="3964" y="2273"/>
                    <a:pt x="4277" y="2187"/>
                  </a:cubicBezTo>
                  <a:cubicBezTo>
                    <a:pt x="4596" y="2101"/>
                    <a:pt x="4920" y="2296"/>
                    <a:pt x="5006" y="2609"/>
                  </a:cubicBezTo>
                  <a:lnTo>
                    <a:pt x="6319" y="7587"/>
                  </a:lnTo>
                  <a:lnTo>
                    <a:pt x="10137" y="9806"/>
                  </a:lnTo>
                  <a:lnTo>
                    <a:pt x="10137" y="5098"/>
                  </a:lnTo>
                  <a:lnTo>
                    <a:pt x="6487" y="1463"/>
                  </a:lnTo>
                  <a:cubicBezTo>
                    <a:pt x="6254" y="1231"/>
                    <a:pt x="6254" y="853"/>
                    <a:pt x="6487" y="621"/>
                  </a:cubicBezTo>
                  <a:cubicBezTo>
                    <a:pt x="6719" y="389"/>
                    <a:pt x="7097" y="389"/>
                    <a:pt x="7329" y="621"/>
                  </a:cubicBezTo>
                  <a:lnTo>
                    <a:pt x="10137" y="3419"/>
                  </a:lnTo>
                  <a:lnTo>
                    <a:pt x="10137" y="594"/>
                  </a:lnTo>
                  <a:cubicBezTo>
                    <a:pt x="10137" y="265"/>
                    <a:pt x="10402" y="0"/>
                    <a:pt x="10731" y="0"/>
                  </a:cubicBezTo>
                  <a:close/>
                </a:path>
              </a:pathLst>
            </a:custGeom>
            <a:solidFill>
              <a:srgbClr val="929292">
                <a:alpha val="83073"/>
              </a:srgbClr>
            </a:solidFill>
            <a:ln w="12700" cap="flat">
              <a:noFill/>
              <a:miter lim="400000"/>
            </a:ln>
            <a:effectLst/>
          </p:spPr>
          <p:txBody>
            <a:bodyPr wrap="square" lIns="0" tIns="0" rIns="0" bIns="0" numCol="1" anchor="ctr">
              <a:noAutofit/>
            </a:bodyPr>
            <a:lstStyle/>
            <a:p>
              <a:pPr>
                <a:defRPr b="0" sz="3200">
                  <a:solidFill>
                    <a:schemeClr val="accent1">
                      <a:hueOff val="118245"/>
                      <a:lumOff val="-11372"/>
                    </a:schemeClr>
                  </a:solidFill>
                  <a:latin typeface="+mn-lt"/>
                  <a:ea typeface="+mn-ea"/>
                  <a:cs typeface="+mn-cs"/>
                  <a:sym typeface="Helvetica Neue Medium"/>
                </a:defRPr>
              </a:pPr>
            </a:p>
          </p:txBody>
        </p:sp>
        <p:sp>
          <p:nvSpPr>
            <p:cNvPr id="406" name="Snowflake"/>
            <p:cNvSpPr/>
            <p:nvPr/>
          </p:nvSpPr>
          <p:spPr>
            <a:xfrm>
              <a:off x="5468586" y="1434507"/>
              <a:ext cx="169777" cy="170849"/>
            </a:xfrm>
            <a:custGeom>
              <a:avLst/>
              <a:gdLst/>
              <a:ahLst/>
              <a:cxnLst>
                <a:cxn ang="0">
                  <a:pos x="wd2" y="hd2"/>
                </a:cxn>
                <a:cxn ang="5400000">
                  <a:pos x="wd2" y="hd2"/>
                </a:cxn>
                <a:cxn ang="10800000">
                  <a:pos x="wd2" y="hd2"/>
                </a:cxn>
                <a:cxn ang="16200000">
                  <a:pos x="wd2" y="hd2"/>
                </a:cxn>
              </a:cxnLst>
              <a:rect l="0" t="0" r="r" b="b"/>
              <a:pathLst>
                <a:path w="21469" h="21600" fill="norm" stroke="1" extrusionOk="0">
                  <a:moveTo>
                    <a:pt x="10737" y="0"/>
                  </a:moveTo>
                  <a:cubicBezTo>
                    <a:pt x="10407" y="0"/>
                    <a:pt x="10142" y="265"/>
                    <a:pt x="10142" y="594"/>
                  </a:cubicBezTo>
                  <a:lnTo>
                    <a:pt x="10142" y="3412"/>
                  </a:lnTo>
                  <a:lnTo>
                    <a:pt x="7334" y="616"/>
                  </a:lnTo>
                  <a:cubicBezTo>
                    <a:pt x="7102" y="384"/>
                    <a:pt x="6724" y="384"/>
                    <a:pt x="6492" y="616"/>
                  </a:cubicBezTo>
                  <a:cubicBezTo>
                    <a:pt x="6259" y="848"/>
                    <a:pt x="6259" y="1226"/>
                    <a:pt x="6492" y="1458"/>
                  </a:cubicBezTo>
                  <a:lnTo>
                    <a:pt x="10142" y="5093"/>
                  </a:lnTo>
                  <a:lnTo>
                    <a:pt x="10142" y="9801"/>
                  </a:lnTo>
                  <a:lnTo>
                    <a:pt x="6330" y="7592"/>
                  </a:lnTo>
                  <a:lnTo>
                    <a:pt x="5011" y="2614"/>
                  </a:lnTo>
                  <a:cubicBezTo>
                    <a:pt x="4925" y="2295"/>
                    <a:pt x="4601" y="2106"/>
                    <a:pt x="4282" y="2192"/>
                  </a:cubicBezTo>
                  <a:cubicBezTo>
                    <a:pt x="3964" y="2278"/>
                    <a:pt x="3774" y="2602"/>
                    <a:pt x="3860" y="2921"/>
                  </a:cubicBezTo>
                  <a:lnTo>
                    <a:pt x="4871" y="6755"/>
                  </a:lnTo>
                  <a:lnTo>
                    <a:pt x="2203" y="5206"/>
                  </a:lnTo>
                  <a:cubicBezTo>
                    <a:pt x="1917" y="5039"/>
                    <a:pt x="1555" y="5136"/>
                    <a:pt x="1388" y="5422"/>
                  </a:cubicBezTo>
                  <a:cubicBezTo>
                    <a:pt x="1220" y="5708"/>
                    <a:pt x="1317" y="6070"/>
                    <a:pt x="1604" y="6237"/>
                  </a:cubicBezTo>
                  <a:lnTo>
                    <a:pt x="4272" y="7781"/>
                  </a:lnTo>
                  <a:lnTo>
                    <a:pt x="442" y="8807"/>
                  </a:lnTo>
                  <a:cubicBezTo>
                    <a:pt x="124" y="8893"/>
                    <a:pt x="-66" y="9217"/>
                    <a:pt x="20" y="9536"/>
                  </a:cubicBezTo>
                  <a:cubicBezTo>
                    <a:pt x="91" y="9801"/>
                    <a:pt x="333" y="9980"/>
                    <a:pt x="593" y="9980"/>
                  </a:cubicBezTo>
                  <a:cubicBezTo>
                    <a:pt x="641" y="9980"/>
                    <a:pt x="696" y="9974"/>
                    <a:pt x="750" y="9958"/>
                  </a:cubicBezTo>
                  <a:lnTo>
                    <a:pt x="5724" y="8623"/>
                  </a:lnTo>
                  <a:lnTo>
                    <a:pt x="9477" y="10800"/>
                  </a:lnTo>
                  <a:lnTo>
                    <a:pt x="5724" y="12977"/>
                  </a:lnTo>
                  <a:lnTo>
                    <a:pt x="750" y="11642"/>
                  </a:lnTo>
                  <a:cubicBezTo>
                    <a:pt x="696" y="11626"/>
                    <a:pt x="647" y="11620"/>
                    <a:pt x="593" y="11620"/>
                  </a:cubicBezTo>
                  <a:cubicBezTo>
                    <a:pt x="328" y="11620"/>
                    <a:pt x="91" y="11794"/>
                    <a:pt x="20" y="12064"/>
                  </a:cubicBezTo>
                  <a:cubicBezTo>
                    <a:pt x="-66" y="12383"/>
                    <a:pt x="124" y="12707"/>
                    <a:pt x="442" y="12793"/>
                  </a:cubicBezTo>
                  <a:lnTo>
                    <a:pt x="4272" y="13819"/>
                  </a:lnTo>
                  <a:lnTo>
                    <a:pt x="1604" y="15363"/>
                  </a:lnTo>
                  <a:cubicBezTo>
                    <a:pt x="1317" y="15530"/>
                    <a:pt x="1220" y="15892"/>
                    <a:pt x="1388" y="16178"/>
                  </a:cubicBezTo>
                  <a:cubicBezTo>
                    <a:pt x="1555" y="16464"/>
                    <a:pt x="1917" y="16561"/>
                    <a:pt x="2203" y="16394"/>
                  </a:cubicBezTo>
                  <a:lnTo>
                    <a:pt x="4871" y="14845"/>
                  </a:lnTo>
                  <a:lnTo>
                    <a:pt x="3860" y="18679"/>
                  </a:lnTo>
                  <a:cubicBezTo>
                    <a:pt x="3774" y="18998"/>
                    <a:pt x="3969" y="19322"/>
                    <a:pt x="4282" y="19408"/>
                  </a:cubicBezTo>
                  <a:cubicBezTo>
                    <a:pt x="4601" y="19494"/>
                    <a:pt x="4925" y="19299"/>
                    <a:pt x="5011" y="18986"/>
                  </a:cubicBezTo>
                  <a:lnTo>
                    <a:pt x="6325" y="14008"/>
                  </a:lnTo>
                  <a:lnTo>
                    <a:pt x="10137" y="11799"/>
                  </a:lnTo>
                  <a:lnTo>
                    <a:pt x="10137" y="16507"/>
                  </a:lnTo>
                  <a:lnTo>
                    <a:pt x="6492" y="20142"/>
                  </a:lnTo>
                  <a:cubicBezTo>
                    <a:pt x="6259" y="20374"/>
                    <a:pt x="6259" y="20752"/>
                    <a:pt x="6492" y="20984"/>
                  </a:cubicBezTo>
                  <a:cubicBezTo>
                    <a:pt x="6724" y="21216"/>
                    <a:pt x="7102" y="21216"/>
                    <a:pt x="7334" y="20984"/>
                  </a:cubicBezTo>
                  <a:lnTo>
                    <a:pt x="10142" y="18188"/>
                  </a:lnTo>
                  <a:lnTo>
                    <a:pt x="10142" y="21006"/>
                  </a:lnTo>
                  <a:cubicBezTo>
                    <a:pt x="10142" y="21335"/>
                    <a:pt x="10407" y="21600"/>
                    <a:pt x="10737" y="21600"/>
                  </a:cubicBezTo>
                  <a:cubicBezTo>
                    <a:pt x="11066" y="21600"/>
                    <a:pt x="11331" y="21335"/>
                    <a:pt x="11331" y="21006"/>
                  </a:cubicBezTo>
                  <a:lnTo>
                    <a:pt x="11331" y="18188"/>
                  </a:lnTo>
                  <a:lnTo>
                    <a:pt x="14139" y="20984"/>
                  </a:lnTo>
                  <a:cubicBezTo>
                    <a:pt x="14371" y="21216"/>
                    <a:pt x="14749" y="21216"/>
                    <a:pt x="14981" y="20984"/>
                  </a:cubicBezTo>
                  <a:cubicBezTo>
                    <a:pt x="15214" y="20752"/>
                    <a:pt x="15214" y="20374"/>
                    <a:pt x="14981" y="20142"/>
                  </a:cubicBezTo>
                  <a:lnTo>
                    <a:pt x="11331" y="16507"/>
                  </a:lnTo>
                  <a:lnTo>
                    <a:pt x="11331" y="11799"/>
                  </a:lnTo>
                  <a:lnTo>
                    <a:pt x="15143" y="14008"/>
                  </a:lnTo>
                  <a:lnTo>
                    <a:pt x="16457" y="18986"/>
                  </a:lnTo>
                  <a:cubicBezTo>
                    <a:pt x="16543" y="19305"/>
                    <a:pt x="16867" y="19494"/>
                    <a:pt x="17186" y="19408"/>
                  </a:cubicBezTo>
                  <a:cubicBezTo>
                    <a:pt x="17504" y="19322"/>
                    <a:pt x="17692" y="18998"/>
                    <a:pt x="17606" y="18679"/>
                  </a:cubicBezTo>
                  <a:lnTo>
                    <a:pt x="16597" y="14845"/>
                  </a:lnTo>
                  <a:lnTo>
                    <a:pt x="19265" y="16394"/>
                  </a:lnTo>
                  <a:cubicBezTo>
                    <a:pt x="19551" y="16561"/>
                    <a:pt x="19913" y="16464"/>
                    <a:pt x="20080" y="16178"/>
                  </a:cubicBezTo>
                  <a:cubicBezTo>
                    <a:pt x="20248" y="15892"/>
                    <a:pt x="20151" y="15530"/>
                    <a:pt x="19864" y="15363"/>
                  </a:cubicBezTo>
                  <a:lnTo>
                    <a:pt x="17196" y="13819"/>
                  </a:lnTo>
                  <a:lnTo>
                    <a:pt x="21026" y="12793"/>
                  </a:lnTo>
                  <a:cubicBezTo>
                    <a:pt x="21344" y="12707"/>
                    <a:pt x="21534" y="12383"/>
                    <a:pt x="21448" y="12064"/>
                  </a:cubicBezTo>
                  <a:cubicBezTo>
                    <a:pt x="21377" y="11799"/>
                    <a:pt x="21133" y="11620"/>
                    <a:pt x="20874" y="11620"/>
                  </a:cubicBezTo>
                  <a:cubicBezTo>
                    <a:pt x="20825" y="11620"/>
                    <a:pt x="20772" y="11626"/>
                    <a:pt x="20718" y="11642"/>
                  </a:cubicBezTo>
                  <a:lnTo>
                    <a:pt x="15743" y="12977"/>
                  </a:lnTo>
                  <a:lnTo>
                    <a:pt x="11989" y="10800"/>
                  </a:lnTo>
                  <a:lnTo>
                    <a:pt x="15743" y="8623"/>
                  </a:lnTo>
                  <a:lnTo>
                    <a:pt x="20718" y="9958"/>
                  </a:lnTo>
                  <a:cubicBezTo>
                    <a:pt x="20772" y="9974"/>
                    <a:pt x="20820" y="9980"/>
                    <a:pt x="20874" y="9980"/>
                  </a:cubicBezTo>
                  <a:cubicBezTo>
                    <a:pt x="21138" y="9980"/>
                    <a:pt x="21377" y="9806"/>
                    <a:pt x="21448" y="9536"/>
                  </a:cubicBezTo>
                  <a:cubicBezTo>
                    <a:pt x="21534" y="9217"/>
                    <a:pt x="21344" y="8893"/>
                    <a:pt x="21026" y="8807"/>
                  </a:cubicBezTo>
                  <a:lnTo>
                    <a:pt x="17196" y="7781"/>
                  </a:lnTo>
                  <a:lnTo>
                    <a:pt x="19864" y="6237"/>
                  </a:lnTo>
                  <a:cubicBezTo>
                    <a:pt x="20151" y="6070"/>
                    <a:pt x="20248" y="5708"/>
                    <a:pt x="20080" y="5422"/>
                  </a:cubicBezTo>
                  <a:cubicBezTo>
                    <a:pt x="19913" y="5136"/>
                    <a:pt x="19551" y="5039"/>
                    <a:pt x="19265" y="5206"/>
                  </a:cubicBezTo>
                  <a:lnTo>
                    <a:pt x="16602" y="6750"/>
                  </a:lnTo>
                  <a:lnTo>
                    <a:pt x="17613" y="2916"/>
                  </a:lnTo>
                  <a:cubicBezTo>
                    <a:pt x="17699" y="2597"/>
                    <a:pt x="17504" y="2273"/>
                    <a:pt x="17191" y="2187"/>
                  </a:cubicBezTo>
                  <a:cubicBezTo>
                    <a:pt x="16872" y="2101"/>
                    <a:pt x="16548" y="2296"/>
                    <a:pt x="16462" y="2609"/>
                  </a:cubicBezTo>
                  <a:lnTo>
                    <a:pt x="15149" y="7587"/>
                  </a:lnTo>
                  <a:lnTo>
                    <a:pt x="11331" y="9806"/>
                  </a:lnTo>
                  <a:lnTo>
                    <a:pt x="11331" y="5098"/>
                  </a:lnTo>
                  <a:lnTo>
                    <a:pt x="14981" y="1463"/>
                  </a:lnTo>
                  <a:cubicBezTo>
                    <a:pt x="15214" y="1231"/>
                    <a:pt x="15214" y="853"/>
                    <a:pt x="14981" y="621"/>
                  </a:cubicBezTo>
                  <a:cubicBezTo>
                    <a:pt x="14749" y="389"/>
                    <a:pt x="14371" y="389"/>
                    <a:pt x="14139" y="621"/>
                  </a:cubicBezTo>
                  <a:lnTo>
                    <a:pt x="11331" y="3419"/>
                  </a:lnTo>
                  <a:lnTo>
                    <a:pt x="11331" y="594"/>
                  </a:lnTo>
                  <a:cubicBezTo>
                    <a:pt x="11331" y="265"/>
                    <a:pt x="11066" y="0"/>
                    <a:pt x="10737" y="0"/>
                  </a:cubicBezTo>
                  <a:close/>
                </a:path>
              </a:pathLst>
            </a:custGeom>
            <a:solidFill>
              <a:srgbClr val="929292">
                <a:alpha val="83073"/>
              </a:srgbClr>
            </a:solidFill>
            <a:ln w="12700" cap="flat">
              <a:noFill/>
              <a:miter lim="400000"/>
            </a:ln>
            <a:effectLst/>
          </p:spPr>
          <p:txBody>
            <a:bodyPr wrap="square" lIns="0" tIns="0" rIns="0" bIns="0" numCol="1" anchor="ctr">
              <a:noAutofit/>
            </a:bodyPr>
            <a:lstStyle/>
            <a:p>
              <a:pPr>
                <a:defRPr b="0" sz="3200">
                  <a:solidFill>
                    <a:schemeClr val="accent1">
                      <a:hueOff val="118245"/>
                      <a:lumOff val="-11372"/>
                    </a:schemeClr>
                  </a:solidFill>
                  <a:latin typeface="+mn-lt"/>
                  <a:ea typeface="+mn-ea"/>
                  <a:cs typeface="+mn-cs"/>
                  <a:sym typeface="Helvetica Neue Medium"/>
                </a:defRPr>
              </a:pPr>
            </a:p>
          </p:txBody>
        </p:sp>
        <p:sp>
          <p:nvSpPr>
            <p:cNvPr id="407" name="Snowflake"/>
            <p:cNvSpPr/>
            <p:nvPr/>
          </p:nvSpPr>
          <p:spPr>
            <a:xfrm>
              <a:off x="6248166" y="1315614"/>
              <a:ext cx="169777" cy="170849"/>
            </a:xfrm>
            <a:custGeom>
              <a:avLst/>
              <a:gdLst/>
              <a:ahLst/>
              <a:cxnLst>
                <a:cxn ang="0">
                  <a:pos x="wd2" y="hd2"/>
                </a:cxn>
                <a:cxn ang="5400000">
                  <a:pos x="wd2" y="hd2"/>
                </a:cxn>
                <a:cxn ang="10800000">
                  <a:pos x="wd2" y="hd2"/>
                </a:cxn>
                <a:cxn ang="16200000">
                  <a:pos x="wd2" y="hd2"/>
                </a:cxn>
              </a:cxnLst>
              <a:rect l="0" t="0" r="r" b="b"/>
              <a:pathLst>
                <a:path w="21469" h="21600" fill="norm" stroke="1" extrusionOk="0">
                  <a:moveTo>
                    <a:pt x="10737" y="0"/>
                  </a:moveTo>
                  <a:cubicBezTo>
                    <a:pt x="10407" y="0"/>
                    <a:pt x="10142" y="265"/>
                    <a:pt x="10142" y="594"/>
                  </a:cubicBezTo>
                  <a:lnTo>
                    <a:pt x="10142" y="3412"/>
                  </a:lnTo>
                  <a:lnTo>
                    <a:pt x="7334" y="616"/>
                  </a:lnTo>
                  <a:cubicBezTo>
                    <a:pt x="7102" y="384"/>
                    <a:pt x="6724" y="384"/>
                    <a:pt x="6492" y="616"/>
                  </a:cubicBezTo>
                  <a:cubicBezTo>
                    <a:pt x="6259" y="848"/>
                    <a:pt x="6259" y="1226"/>
                    <a:pt x="6492" y="1458"/>
                  </a:cubicBezTo>
                  <a:lnTo>
                    <a:pt x="10142" y="5093"/>
                  </a:lnTo>
                  <a:lnTo>
                    <a:pt x="10142" y="9801"/>
                  </a:lnTo>
                  <a:lnTo>
                    <a:pt x="6330" y="7592"/>
                  </a:lnTo>
                  <a:lnTo>
                    <a:pt x="5011" y="2614"/>
                  </a:lnTo>
                  <a:cubicBezTo>
                    <a:pt x="4925" y="2295"/>
                    <a:pt x="4601" y="2106"/>
                    <a:pt x="4282" y="2192"/>
                  </a:cubicBezTo>
                  <a:cubicBezTo>
                    <a:pt x="3964" y="2278"/>
                    <a:pt x="3774" y="2602"/>
                    <a:pt x="3860" y="2921"/>
                  </a:cubicBezTo>
                  <a:lnTo>
                    <a:pt x="4871" y="6755"/>
                  </a:lnTo>
                  <a:lnTo>
                    <a:pt x="2203" y="5206"/>
                  </a:lnTo>
                  <a:cubicBezTo>
                    <a:pt x="1917" y="5039"/>
                    <a:pt x="1555" y="5136"/>
                    <a:pt x="1388" y="5422"/>
                  </a:cubicBezTo>
                  <a:cubicBezTo>
                    <a:pt x="1220" y="5708"/>
                    <a:pt x="1317" y="6070"/>
                    <a:pt x="1604" y="6237"/>
                  </a:cubicBezTo>
                  <a:lnTo>
                    <a:pt x="4272" y="7781"/>
                  </a:lnTo>
                  <a:lnTo>
                    <a:pt x="442" y="8807"/>
                  </a:lnTo>
                  <a:cubicBezTo>
                    <a:pt x="124" y="8893"/>
                    <a:pt x="-66" y="9217"/>
                    <a:pt x="20" y="9536"/>
                  </a:cubicBezTo>
                  <a:cubicBezTo>
                    <a:pt x="91" y="9801"/>
                    <a:pt x="333" y="9980"/>
                    <a:pt x="593" y="9980"/>
                  </a:cubicBezTo>
                  <a:cubicBezTo>
                    <a:pt x="641" y="9980"/>
                    <a:pt x="696" y="9974"/>
                    <a:pt x="750" y="9958"/>
                  </a:cubicBezTo>
                  <a:lnTo>
                    <a:pt x="5724" y="8623"/>
                  </a:lnTo>
                  <a:lnTo>
                    <a:pt x="9477" y="10800"/>
                  </a:lnTo>
                  <a:lnTo>
                    <a:pt x="5724" y="12977"/>
                  </a:lnTo>
                  <a:lnTo>
                    <a:pt x="750" y="11642"/>
                  </a:lnTo>
                  <a:cubicBezTo>
                    <a:pt x="696" y="11626"/>
                    <a:pt x="647" y="11620"/>
                    <a:pt x="593" y="11620"/>
                  </a:cubicBezTo>
                  <a:cubicBezTo>
                    <a:pt x="328" y="11620"/>
                    <a:pt x="91" y="11794"/>
                    <a:pt x="20" y="12064"/>
                  </a:cubicBezTo>
                  <a:cubicBezTo>
                    <a:pt x="-66" y="12383"/>
                    <a:pt x="124" y="12707"/>
                    <a:pt x="442" y="12793"/>
                  </a:cubicBezTo>
                  <a:lnTo>
                    <a:pt x="4272" y="13819"/>
                  </a:lnTo>
                  <a:lnTo>
                    <a:pt x="1604" y="15363"/>
                  </a:lnTo>
                  <a:cubicBezTo>
                    <a:pt x="1317" y="15530"/>
                    <a:pt x="1220" y="15892"/>
                    <a:pt x="1388" y="16178"/>
                  </a:cubicBezTo>
                  <a:cubicBezTo>
                    <a:pt x="1555" y="16464"/>
                    <a:pt x="1917" y="16561"/>
                    <a:pt x="2203" y="16394"/>
                  </a:cubicBezTo>
                  <a:lnTo>
                    <a:pt x="4871" y="14845"/>
                  </a:lnTo>
                  <a:lnTo>
                    <a:pt x="3860" y="18679"/>
                  </a:lnTo>
                  <a:cubicBezTo>
                    <a:pt x="3774" y="18998"/>
                    <a:pt x="3969" y="19322"/>
                    <a:pt x="4282" y="19408"/>
                  </a:cubicBezTo>
                  <a:cubicBezTo>
                    <a:pt x="4601" y="19494"/>
                    <a:pt x="4925" y="19299"/>
                    <a:pt x="5011" y="18986"/>
                  </a:cubicBezTo>
                  <a:lnTo>
                    <a:pt x="6325" y="14008"/>
                  </a:lnTo>
                  <a:lnTo>
                    <a:pt x="10137" y="11799"/>
                  </a:lnTo>
                  <a:lnTo>
                    <a:pt x="10137" y="16507"/>
                  </a:lnTo>
                  <a:lnTo>
                    <a:pt x="6492" y="20142"/>
                  </a:lnTo>
                  <a:cubicBezTo>
                    <a:pt x="6259" y="20374"/>
                    <a:pt x="6259" y="20752"/>
                    <a:pt x="6492" y="20984"/>
                  </a:cubicBezTo>
                  <a:cubicBezTo>
                    <a:pt x="6724" y="21216"/>
                    <a:pt x="7102" y="21216"/>
                    <a:pt x="7334" y="20984"/>
                  </a:cubicBezTo>
                  <a:lnTo>
                    <a:pt x="10142" y="18188"/>
                  </a:lnTo>
                  <a:lnTo>
                    <a:pt x="10142" y="21006"/>
                  </a:lnTo>
                  <a:cubicBezTo>
                    <a:pt x="10142" y="21335"/>
                    <a:pt x="10407" y="21600"/>
                    <a:pt x="10737" y="21600"/>
                  </a:cubicBezTo>
                  <a:cubicBezTo>
                    <a:pt x="11066" y="21600"/>
                    <a:pt x="11331" y="21335"/>
                    <a:pt x="11331" y="21006"/>
                  </a:cubicBezTo>
                  <a:lnTo>
                    <a:pt x="11331" y="18188"/>
                  </a:lnTo>
                  <a:lnTo>
                    <a:pt x="14139" y="20984"/>
                  </a:lnTo>
                  <a:cubicBezTo>
                    <a:pt x="14371" y="21216"/>
                    <a:pt x="14749" y="21216"/>
                    <a:pt x="14981" y="20984"/>
                  </a:cubicBezTo>
                  <a:cubicBezTo>
                    <a:pt x="15214" y="20752"/>
                    <a:pt x="15214" y="20374"/>
                    <a:pt x="14981" y="20142"/>
                  </a:cubicBezTo>
                  <a:lnTo>
                    <a:pt x="11331" y="16507"/>
                  </a:lnTo>
                  <a:lnTo>
                    <a:pt x="11331" y="11799"/>
                  </a:lnTo>
                  <a:lnTo>
                    <a:pt x="15143" y="14008"/>
                  </a:lnTo>
                  <a:lnTo>
                    <a:pt x="16457" y="18986"/>
                  </a:lnTo>
                  <a:cubicBezTo>
                    <a:pt x="16543" y="19305"/>
                    <a:pt x="16867" y="19494"/>
                    <a:pt x="17186" y="19408"/>
                  </a:cubicBezTo>
                  <a:cubicBezTo>
                    <a:pt x="17504" y="19322"/>
                    <a:pt x="17692" y="18998"/>
                    <a:pt x="17606" y="18679"/>
                  </a:cubicBezTo>
                  <a:lnTo>
                    <a:pt x="16597" y="14845"/>
                  </a:lnTo>
                  <a:lnTo>
                    <a:pt x="19265" y="16394"/>
                  </a:lnTo>
                  <a:cubicBezTo>
                    <a:pt x="19551" y="16561"/>
                    <a:pt x="19913" y="16464"/>
                    <a:pt x="20080" y="16178"/>
                  </a:cubicBezTo>
                  <a:cubicBezTo>
                    <a:pt x="20248" y="15892"/>
                    <a:pt x="20151" y="15530"/>
                    <a:pt x="19864" y="15363"/>
                  </a:cubicBezTo>
                  <a:lnTo>
                    <a:pt x="17196" y="13819"/>
                  </a:lnTo>
                  <a:lnTo>
                    <a:pt x="21026" y="12793"/>
                  </a:lnTo>
                  <a:cubicBezTo>
                    <a:pt x="21344" y="12707"/>
                    <a:pt x="21534" y="12383"/>
                    <a:pt x="21448" y="12064"/>
                  </a:cubicBezTo>
                  <a:cubicBezTo>
                    <a:pt x="21377" y="11799"/>
                    <a:pt x="21133" y="11620"/>
                    <a:pt x="20874" y="11620"/>
                  </a:cubicBezTo>
                  <a:cubicBezTo>
                    <a:pt x="20825" y="11620"/>
                    <a:pt x="20772" y="11626"/>
                    <a:pt x="20718" y="11642"/>
                  </a:cubicBezTo>
                  <a:lnTo>
                    <a:pt x="15743" y="12977"/>
                  </a:lnTo>
                  <a:lnTo>
                    <a:pt x="11989" y="10800"/>
                  </a:lnTo>
                  <a:lnTo>
                    <a:pt x="15743" y="8623"/>
                  </a:lnTo>
                  <a:lnTo>
                    <a:pt x="20718" y="9958"/>
                  </a:lnTo>
                  <a:cubicBezTo>
                    <a:pt x="20772" y="9974"/>
                    <a:pt x="20820" y="9980"/>
                    <a:pt x="20874" y="9980"/>
                  </a:cubicBezTo>
                  <a:cubicBezTo>
                    <a:pt x="21138" y="9980"/>
                    <a:pt x="21377" y="9806"/>
                    <a:pt x="21448" y="9536"/>
                  </a:cubicBezTo>
                  <a:cubicBezTo>
                    <a:pt x="21534" y="9217"/>
                    <a:pt x="21344" y="8893"/>
                    <a:pt x="21026" y="8807"/>
                  </a:cubicBezTo>
                  <a:lnTo>
                    <a:pt x="17196" y="7781"/>
                  </a:lnTo>
                  <a:lnTo>
                    <a:pt x="19864" y="6237"/>
                  </a:lnTo>
                  <a:cubicBezTo>
                    <a:pt x="20151" y="6070"/>
                    <a:pt x="20248" y="5708"/>
                    <a:pt x="20080" y="5422"/>
                  </a:cubicBezTo>
                  <a:cubicBezTo>
                    <a:pt x="19913" y="5136"/>
                    <a:pt x="19551" y="5039"/>
                    <a:pt x="19265" y="5206"/>
                  </a:cubicBezTo>
                  <a:lnTo>
                    <a:pt x="16602" y="6750"/>
                  </a:lnTo>
                  <a:lnTo>
                    <a:pt x="17613" y="2916"/>
                  </a:lnTo>
                  <a:cubicBezTo>
                    <a:pt x="17699" y="2597"/>
                    <a:pt x="17504" y="2273"/>
                    <a:pt x="17191" y="2187"/>
                  </a:cubicBezTo>
                  <a:cubicBezTo>
                    <a:pt x="16872" y="2101"/>
                    <a:pt x="16548" y="2296"/>
                    <a:pt x="16462" y="2609"/>
                  </a:cubicBezTo>
                  <a:lnTo>
                    <a:pt x="15149" y="7587"/>
                  </a:lnTo>
                  <a:lnTo>
                    <a:pt x="11331" y="9806"/>
                  </a:lnTo>
                  <a:lnTo>
                    <a:pt x="11331" y="5098"/>
                  </a:lnTo>
                  <a:lnTo>
                    <a:pt x="14981" y="1463"/>
                  </a:lnTo>
                  <a:cubicBezTo>
                    <a:pt x="15214" y="1231"/>
                    <a:pt x="15214" y="853"/>
                    <a:pt x="14981" y="621"/>
                  </a:cubicBezTo>
                  <a:cubicBezTo>
                    <a:pt x="14749" y="389"/>
                    <a:pt x="14371" y="389"/>
                    <a:pt x="14139" y="621"/>
                  </a:cubicBezTo>
                  <a:lnTo>
                    <a:pt x="11331" y="3419"/>
                  </a:lnTo>
                  <a:lnTo>
                    <a:pt x="11331" y="594"/>
                  </a:lnTo>
                  <a:cubicBezTo>
                    <a:pt x="11331" y="265"/>
                    <a:pt x="11066" y="0"/>
                    <a:pt x="10737" y="0"/>
                  </a:cubicBezTo>
                  <a:close/>
                </a:path>
              </a:pathLst>
            </a:custGeom>
            <a:solidFill>
              <a:srgbClr val="929292">
                <a:alpha val="83073"/>
              </a:srgbClr>
            </a:solidFill>
            <a:ln w="12700" cap="flat">
              <a:noFill/>
              <a:miter lim="400000"/>
            </a:ln>
            <a:effectLst/>
          </p:spPr>
          <p:txBody>
            <a:bodyPr wrap="square" lIns="0" tIns="0" rIns="0" bIns="0" numCol="1" anchor="ctr">
              <a:noAutofit/>
            </a:bodyPr>
            <a:lstStyle/>
            <a:p>
              <a:pPr>
                <a:defRPr b="0" sz="3200">
                  <a:solidFill>
                    <a:schemeClr val="accent1">
                      <a:hueOff val="118245"/>
                      <a:lumOff val="-11372"/>
                    </a:schemeClr>
                  </a:solidFill>
                  <a:latin typeface="+mn-lt"/>
                  <a:ea typeface="+mn-ea"/>
                  <a:cs typeface="+mn-cs"/>
                  <a:sym typeface="Helvetica Neue Medium"/>
                </a:defRPr>
              </a:pPr>
            </a:p>
          </p:txBody>
        </p:sp>
        <p:sp>
          <p:nvSpPr>
            <p:cNvPr id="408" name="Snowflake"/>
            <p:cNvSpPr/>
            <p:nvPr/>
          </p:nvSpPr>
          <p:spPr>
            <a:xfrm>
              <a:off x="1753937" y="2117475"/>
              <a:ext cx="169777" cy="170848"/>
            </a:xfrm>
            <a:custGeom>
              <a:avLst/>
              <a:gdLst/>
              <a:ahLst/>
              <a:cxnLst>
                <a:cxn ang="0">
                  <a:pos x="wd2" y="hd2"/>
                </a:cxn>
                <a:cxn ang="5400000">
                  <a:pos x="wd2" y="hd2"/>
                </a:cxn>
                <a:cxn ang="10800000">
                  <a:pos x="wd2" y="hd2"/>
                </a:cxn>
                <a:cxn ang="16200000">
                  <a:pos x="wd2" y="hd2"/>
                </a:cxn>
              </a:cxnLst>
              <a:rect l="0" t="0" r="r" b="b"/>
              <a:pathLst>
                <a:path w="21469" h="21600" fill="norm" stroke="1" extrusionOk="0">
                  <a:moveTo>
                    <a:pt x="10737" y="0"/>
                  </a:moveTo>
                  <a:cubicBezTo>
                    <a:pt x="10407" y="0"/>
                    <a:pt x="10142" y="265"/>
                    <a:pt x="10142" y="594"/>
                  </a:cubicBezTo>
                  <a:lnTo>
                    <a:pt x="10142" y="3412"/>
                  </a:lnTo>
                  <a:lnTo>
                    <a:pt x="7334" y="616"/>
                  </a:lnTo>
                  <a:cubicBezTo>
                    <a:pt x="7102" y="384"/>
                    <a:pt x="6724" y="384"/>
                    <a:pt x="6492" y="616"/>
                  </a:cubicBezTo>
                  <a:cubicBezTo>
                    <a:pt x="6259" y="848"/>
                    <a:pt x="6259" y="1226"/>
                    <a:pt x="6492" y="1458"/>
                  </a:cubicBezTo>
                  <a:lnTo>
                    <a:pt x="10142" y="5093"/>
                  </a:lnTo>
                  <a:lnTo>
                    <a:pt x="10142" y="9801"/>
                  </a:lnTo>
                  <a:lnTo>
                    <a:pt x="6330" y="7592"/>
                  </a:lnTo>
                  <a:lnTo>
                    <a:pt x="5011" y="2614"/>
                  </a:lnTo>
                  <a:cubicBezTo>
                    <a:pt x="4925" y="2295"/>
                    <a:pt x="4601" y="2106"/>
                    <a:pt x="4282" y="2192"/>
                  </a:cubicBezTo>
                  <a:cubicBezTo>
                    <a:pt x="3964" y="2278"/>
                    <a:pt x="3774" y="2602"/>
                    <a:pt x="3860" y="2921"/>
                  </a:cubicBezTo>
                  <a:lnTo>
                    <a:pt x="4871" y="6755"/>
                  </a:lnTo>
                  <a:lnTo>
                    <a:pt x="2203" y="5206"/>
                  </a:lnTo>
                  <a:cubicBezTo>
                    <a:pt x="1917" y="5039"/>
                    <a:pt x="1555" y="5136"/>
                    <a:pt x="1388" y="5422"/>
                  </a:cubicBezTo>
                  <a:cubicBezTo>
                    <a:pt x="1220" y="5708"/>
                    <a:pt x="1317" y="6070"/>
                    <a:pt x="1604" y="6237"/>
                  </a:cubicBezTo>
                  <a:lnTo>
                    <a:pt x="4272" y="7781"/>
                  </a:lnTo>
                  <a:lnTo>
                    <a:pt x="442" y="8807"/>
                  </a:lnTo>
                  <a:cubicBezTo>
                    <a:pt x="124" y="8893"/>
                    <a:pt x="-66" y="9217"/>
                    <a:pt x="20" y="9536"/>
                  </a:cubicBezTo>
                  <a:cubicBezTo>
                    <a:pt x="91" y="9801"/>
                    <a:pt x="333" y="9980"/>
                    <a:pt x="593" y="9980"/>
                  </a:cubicBezTo>
                  <a:cubicBezTo>
                    <a:pt x="641" y="9980"/>
                    <a:pt x="696" y="9974"/>
                    <a:pt x="750" y="9958"/>
                  </a:cubicBezTo>
                  <a:lnTo>
                    <a:pt x="5724" y="8623"/>
                  </a:lnTo>
                  <a:lnTo>
                    <a:pt x="9477" y="10800"/>
                  </a:lnTo>
                  <a:lnTo>
                    <a:pt x="5724" y="12977"/>
                  </a:lnTo>
                  <a:lnTo>
                    <a:pt x="750" y="11642"/>
                  </a:lnTo>
                  <a:cubicBezTo>
                    <a:pt x="696" y="11626"/>
                    <a:pt x="647" y="11620"/>
                    <a:pt x="593" y="11620"/>
                  </a:cubicBezTo>
                  <a:cubicBezTo>
                    <a:pt x="328" y="11620"/>
                    <a:pt x="91" y="11794"/>
                    <a:pt x="20" y="12064"/>
                  </a:cubicBezTo>
                  <a:cubicBezTo>
                    <a:pt x="-66" y="12383"/>
                    <a:pt x="124" y="12707"/>
                    <a:pt x="442" y="12793"/>
                  </a:cubicBezTo>
                  <a:lnTo>
                    <a:pt x="4272" y="13819"/>
                  </a:lnTo>
                  <a:lnTo>
                    <a:pt x="1604" y="15363"/>
                  </a:lnTo>
                  <a:cubicBezTo>
                    <a:pt x="1317" y="15530"/>
                    <a:pt x="1220" y="15892"/>
                    <a:pt x="1388" y="16178"/>
                  </a:cubicBezTo>
                  <a:cubicBezTo>
                    <a:pt x="1555" y="16464"/>
                    <a:pt x="1917" y="16561"/>
                    <a:pt x="2203" y="16394"/>
                  </a:cubicBezTo>
                  <a:lnTo>
                    <a:pt x="4871" y="14845"/>
                  </a:lnTo>
                  <a:lnTo>
                    <a:pt x="3860" y="18679"/>
                  </a:lnTo>
                  <a:cubicBezTo>
                    <a:pt x="3774" y="18998"/>
                    <a:pt x="3969" y="19322"/>
                    <a:pt x="4282" y="19408"/>
                  </a:cubicBezTo>
                  <a:cubicBezTo>
                    <a:pt x="4601" y="19494"/>
                    <a:pt x="4925" y="19299"/>
                    <a:pt x="5011" y="18986"/>
                  </a:cubicBezTo>
                  <a:lnTo>
                    <a:pt x="6325" y="14008"/>
                  </a:lnTo>
                  <a:lnTo>
                    <a:pt x="10137" y="11799"/>
                  </a:lnTo>
                  <a:lnTo>
                    <a:pt x="10137" y="16507"/>
                  </a:lnTo>
                  <a:lnTo>
                    <a:pt x="6492" y="20142"/>
                  </a:lnTo>
                  <a:cubicBezTo>
                    <a:pt x="6259" y="20374"/>
                    <a:pt x="6259" y="20752"/>
                    <a:pt x="6492" y="20984"/>
                  </a:cubicBezTo>
                  <a:cubicBezTo>
                    <a:pt x="6724" y="21216"/>
                    <a:pt x="7102" y="21216"/>
                    <a:pt x="7334" y="20984"/>
                  </a:cubicBezTo>
                  <a:lnTo>
                    <a:pt x="10142" y="18188"/>
                  </a:lnTo>
                  <a:lnTo>
                    <a:pt x="10142" y="21006"/>
                  </a:lnTo>
                  <a:cubicBezTo>
                    <a:pt x="10142" y="21335"/>
                    <a:pt x="10407" y="21600"/>
                    <a:pt x="10737" y="21600"/>
                  </a:cubicBezTo>
                  <a:cubicBezTo>
                    <a:pt x="11066" y="21600"/>
                    <a:pt x="11331" y="21335"/>
                    <a:pt x="11331" y="21006"/>
                  </a:cubicBezTo>
                  <a:lnTo>
                    <a:pt x="11331" y="18188"/>
                  </a:lnTo>
                  <a:lnTo>
                    <a:pt x="14139" y="20984"/>
                  </a:lnTo>
                  <a:cubicBezTo>
                    <a:pt x="14371" y="21216"/>
                    <a:pt x="14749" y="21216"/>
                    <a:pt x="14981" y="20984"/>
                  </a:cubicBezTo>
                  <a:cubicBezTo>
                    <a:pt x="15214" y="20752"/>
                    <a:pt x="15214" y="20374"/>
                    <a:pt x="14981" y="20142"/>
                  </a:cubicBezTo>
                  <a:lnTo>
                    <a:pt x="11331" y="16507"/>
                  </a:lnTo>
                  <a:lnTo>
                    <a:pt x="11331" y="11799"/>
                  </a:lnTo>
                  <a:lnTo>
                    <a:pt x="15143" y="14008"/>
                  </a:lnTo>
                  <a:lnTo>
                    <a:pt x="16457" y="18986"/>
                  </a:lnTo>
                  <a:cubicBezTo>
                    <a:pt x="16543" y="19305"/>
                    <a:pt x="16867" y="19494"/>
                    <a:pt x="17186" y="19408"/>
                  </a:cubicBezTo>
                  <a:cubicBezTo>
                    <a:pt x="17504" y="19322"/>
                    <a:pt x="17692" y="18998"/>
                    <a:pt x="17606" y="18679"/>
                  </a:cubicBezTo>
                  <a:lnTo>
                    <a:pt x="16597" y="14845"/>
                  </a:lnTo>
                  <a:lnTo>
                    <a:pt x="19265" y="16394"/>
                  </a:lnTo>
                  <a:cubicBezTo>
                    <a:pt x="19551" y="16561"/>
                    <a:pt x="19913" y="16464"/>
                    <a:pt x="20080" y="16178"/>
                  </a:cubicBezTo>
                  <a:cubicBezTo>
                    <a:pt x="20248" y="15892"/>
                    <a:pt x="20151" y="15530"/>
                    <a:pt x="19864" y="15363"/>
                  </a:cubicBezTo>
                  <a:lnTo>
                    <a:pt x="17196" y="13819"/>
                  </a:lnTo>
                  <a:lnTo>
                    <a:pt x="21026" y="12793"/>
                  </a:lnTo>
                  <a:cubicBezTo>
                    <a:pt x="21344" y="12707"/>
                    <a:pt x="21534" y="12383"/>
                    <a:pt x="21448" y="12064"/>
                  </a:cubicBezTo>
                  <a:cubicBezTo>
                    <a:pt x="21377" y="11799"/>
                    <a:pt x="21133" y="11620"/>
                    <a:pt x="20874" y="11620"/>
                  </a:cubicBezTo>
                  <a:cubicBezTo>
                    <a:pt x="20825" y="11620"/>
                    <a:pt x="20772" y="11626"/>
                    <a:pt x="20718" y="11642"/>
                  </a:cubicBezTo>
                  <a:lnTo>
                    <a:pt x="15743" y="12977"/>
                  </a:lnTo>
                  <a:lnTo>
                    <a:pt x="11989" y="10800"/>
                  </a:lnTo>
                  <a:lnTo>
                    <a:pt x="15743" y="8623"/>
                  </a:lnTo>
                  <a:lnTo>
                    <a:pt x="20718" y="9958"/>
                  </a:lnTo>
                  <a:cubicBezTo>
                    <a:pt x="20772" y="9974"/>
                    <a:pt x="20820" y="9980"/>
                    <a:pt x="20874" y="9980"/>
                  </a:cubicBezTo>
                  <a:cubicBezTo>
                    <a:pt x="21138" y="9980"/>
                    <a:pt x="21377" y="9806"/>
                    <a:pt x="21448" y="9536"/>
                  </a:cubicBezTo>
                  <a:cubicBezTo>
                    <a:pt x="21534" y="9217"/>
                    <a:pt x="21344" y="8893"/>
                    <a:pt x="21026" y="8807"/>
                  </a:cubicBezTo>
                  <a:lnTo>
                    <a:pt x="17196" y="7781"/>
                  </a:lnTo>
                  <a:lnTo>
                    <a:pt x="19864" y="6237"/>
                  </a:lnTo>
                  <a:cubicBezTo>
                    <a:pt x="20151" y="6070"/>
                    <a:pt x="20248" y="5708"/>
                    <a:pt x="20080" y="5422"/>
                  </a:cubicBezTo>
                  <a:cubicBezTo>
                    <a:pt x="19913" y="5136"/>
                    <a:pt x="19551" y="5039"/>
                    <a:pt x="19265" y="5206"/>
                  </a:cubicBezTo>
                  <a:lnTo>
                    <a:pt x="16602" y="6750"/>
                  </a:lnTo>
                  <a:lnTo>
                    <a:pt x="17613" y="2916"/>
                  </a:lnTo>
                  <a:cubicBezTo>
                    <a:pt x="17699" y="2597"/>
                    <a:pt x="17504" y="2273"/>
                    <a:pt x="17191" y="2187"/>
                  </a:cubicBezTo>
                  <a:cubicBezTo>
                    <a:pt x="16872" y="2101"/>
                    <a:pt x="16548" y="2296"/>
                    <a:pt x="16462" y="2609"/>
                  </a:cubicBezTo>
                  <a:lnTo>
                    <a:pt x="15149" y="7587"/>
                  </a:lnTo>
                  <a:lnTo>
                    <a:pt x="11331" y="9806"/>
                  </a:lnTo>
                  <a:lnTo>
                    <a:pt x="11331" y="5098"/>
                  </a:lnTo>
                  <a:lnTo>
                    <a:pt x="14981" y="1463"/>
                  </a:lnTo>
                  <a:cubicBezTo>
                    <a:pt x="15214" y="1231"/>
                    <a:pt x="15214" y="853"/>
                    <a:pt x="14981" y="621"/>
                  </a:cubicBezTo>
                  <a:cubicBezTo>
                    <a:pt x="14749" y="389"/>
                    <a:pt x="14371" y="389"/>
                    <a:pt x="14139" y="621"/>
                  </a:cubicBezTo>
                  <a:lnTo>
                    <a:pt x="11331" y="3419"/>
                  </a:lnTo>
                  <a:lnTo>
                    <a:pt x="11331" y="594"/>
                  </a:lnTo>
                  <a:cubicBezTo>
                    <a:pt x="11331" y="265"/>
                    <a:pt x="11066" y="0"/>
                    <a:pt x="10737" y="0"/>
                  </a:cubicBezTo>
                  <a:close/>
                </a:path>
              </a:pathLst>
            </a:custGeom>
            <a:solidFill>
              <a:srgbClr val="929292">
                <a:alpha val="83073"/>
              </a:srgbClr>
            </a:solidFill>
            <a:ln w="12700" cap="flat">
              <a:noFill/>
              <a:miter lim="400000"/>
            </a:ln>
            <a:effectLst/>
          </p:spPr>
          <p:txBody>
            <a:bodyPr wrap="square" lIns="0" tIns="0" rIns="0" bIns="0" numCol="1" anchor="ctr">
              <a:noAutofit/>
            </a:bodyPr>
            <a:lstStyle/>
            <a:p>
              <a:pPr>
                <a:defRPr b="0" sz="3200">
                  <a:solidFill>
                    <a:schemeClr val="accent1">
                      <a:hueOff val="118245"/>
                      <a:lumOff val="-11372"/>
                    </a:schemeClr>
                  </a:solidFill>
                  <a:latin typeface="+mn-lt"/>
                  <a:ea typeface="+mn-ea"/>
                  <a:cs typeface="+mn-cs"/>
                  <a:sym typeface="Helvetica Neue Medium"/>
                </a:defRPr>
              </a:pPr>
            </a:p>
          </p:txBody>
        </p:sp>
        <p:sp>
          <p:nvSpPr>
            <p:cNvPr id="409" name="Snowflake"/>
            <p:cNvSpPr/>
            <p:nvPr/>
          </p:nvSpPr>
          <p:spPr>
            <a:xfrm>
              <a:off x="5703863" y="2701967"/>
              <a:ext cx="169777" cy="170848"/>
            </a:xfrm>
            <a:custGeom>
              <a:avLst/>
              <a:gdLst/>
              <a:ahLst/>
              <a:cxnLst>
                <a:cxn ang="0">
                  <a:pos x="wd2" y="hd2"/>
                </a:cxn>
                <a:cxn ang="5400000">
                  <a:pos x="wd2" y="hd2"/>
                </a:cxn>
                <a:cxn ang="10800000">
                  <a:pos x="wd2" y="hd2"/>
                </a:cxn>
                <a:cxn ang="16200000">
                  <a:pos x="wd2" y="hd2"/>
                </a:cxn>
              </a:cxnLst>
              <a:rect l="0" t="0" r="r" b="b"/>
              <a:pathLst>
                <a:path w="21469" h="21600" fill="norm" stroke="1" extrusionOk="0">
                  <a:moveTo>
                    <a:pt x="10737" y="0"/>
                  </a:moveTo>
                  <a:cubicBezTo>
                    <a:pt x="10407" y="0"/>
                    <a:pt x="10142" y="265"/>
                    <a:pt x="10142" y="594"/>
                  </a:cubicBezTo>
                  <a:lnTo>
                    <a:pt x="10142" y="3412"/>
                  </a:lnTo>
                  <a:lnTo>
                    <a:pt x="7334" y="616"/>
                  </a:lnTo>
                  <a:cubicBezTo>
                    <a:pt x="7102" y="384"/>
                    <a:pt x="6724" y="384"/>
                    <a:pt x="6492" y="616"/>
                  </a:cubicBezTo>
                  <a:cubicBezTo>
                    <a:pt x="6259" y="848"/>
                    <a:pt x="6259" y="1226"/>
                    <a:pt x="6492" y="1458"/>
                  </a:cubicBezTo>
                  <a:lnTo>
                    <a:pt x="10142" y="5093"/>
                  </a:lnTo>
                  <a:lnTo>
                    <a:pt x="10142" y="9801"/>
                  </a:lnTo>
                  <a:lnTo>
                    <a:pt x="6330" y="7592"/>
                  </a:lnTo>
                  <a:lnTo>
                    <a:pt x="5011" y="2614"/>
                  </a:lnTo>
                  <a:cubicBezTo>
                    <a:pt x="4925" y="2295"/>
                    <a:pt x="4601" y="2106"/>
                    <a:pt x="4282" y="2192"/>
                  </a:cubicBezTo>
                  <a:cubicBezTo>
                    <a:pt x="3964" y="2278"/>
                    <a:pt x="3774" y="2602"/>
                    <a:pt x="3860" y="2921"/>
                  </a:cubicBezTo>
                  <a:lnTo>
                    <a:pt x="4871" y="6755"/>
                  </a:lnTo>
                  <a:lnTo>
                    <a:pt x="2203" y="5206"/>
                  </a:lnTo>
                  <a:cubicBezTo>
                    <a:pt x="1917" y="5039"/>
                    <a:pt x="1555" y="5136"/>
                    <a:pt x="1388" y="5422"/>
                  </a:cubicBezTo>
                  <a:cubicBezTo>
                    <a:pt x="1220" y="5708"/>
                    <a:pt x="1317" y="6070"/>
                    <a:pt x="1604" y="6237"/>
                  </a:cubicBezTo>
                  <a:lnTo>
                    <a:pt x="4272" y="7781"/>
                  </a:lnTo>
                  <a:lnTo>
                    <a:pt x="442" y="8807"/>
                  </a:lnTo>
                  <a:cubicBezTo>
                    <a:pt x="124" y="8893"/>
                    <a:pt x="-66" y="9217"/>
                    <a:pt x="20" y="9536"/>
                  </a:cubicBezTo>
                  <a:cubicBezTo>
                    <a:pt x="91" y="9801"/>
                    <a:pt x="333" y="9980"/>
                    <a:pt x="593" y="9980"/>
                  </a:cubicBezTo>
                  <a:cubicBezTo>
                    <a:pt x="641" y="9980"/>
                    <a:pt x="696" y="9974"/>
                    <a:pt x="750" y="9958"/>
                  </a:cubicBezTo>
                  <a:lnTo>
                    <a:pt x="5724" y="8623"/>
                  </a:lnTo>
                  <a:lnTo>
                    <a:pt x="9477" y="10800"/>
                  </a:lnTo>
                  <a:lnTo>
                    <a:pt x="5724" y="12977"/>
                  </a:lnTo>
                  <a:lnTo>
                    <a:pt x="750" y="11642"/>
                  </a:lnTo>
                  <a:cubicBezTo>
                    <a:pt x="696" y="11626"/>
                    <a:pt x="647" y="11620"/>
                    <a:pt x="593" y="11620"/>
                  </a:cubicBezTo>
                  <a:cubicBezTo>
                    <a:pt x="328" y="11620"/>
                    <a:pt x="91" y="11794"/>
                    <a:pt x="20" y="12064"/>
                  </a:cubicBezTo>
                  <a:cubicBezTo>
                    <a:pt x="-66" y="12383"/>
                    <a:pt x="124" y="12707"/>
                    <a:pt x="442" y="12793"/>
                  </a:cubicBezTo>
                  <a:lnTo>
                    <a:pt x="4272" y="13819"/>
                  </a:lnTo>
                  <a:lnTo>
                    <a:pt x="1604" y="15363"/>
                  </a:lnTo>
                  <a:cubicBezTo>
                    <a:pt x="1317" y="15530"/>
                    <a:pt x="1220" y="15892"/>
                    <a:pt x="1388" y="16178"/>
                  </a:cubicBezTo>
                  <a:cubicBezTo>
                    <a:pt x="1555" y="16464"/>
                    <a:pt x="1917" y="16561"/>
                    <a:pt x="2203" y="16394"/>
                  </a:cubicBezTo>
                  <a:lnTo>
                    <a:pt x="4871" y="14845"/>
                  </a:lnTo>
                  <a:lnTo>
                    <a:pt x="3860" y="18679"/>
                  </a:lnTo>
                  <a:cubicBezTo>
                    <a:pt x="3774" y="18998"/>
                    <a:pt x="3969" y="19322"/>
                    <a:pt x="4282" y="19408"/>
                  </a:cubicBezTo>
                  <a:cubicBezTo>
                    <a:pt x="4601" y="19494"/>
                    <a:pt x="4925" y="19299"/>
                    <a:pt x="5011" y="18986"/>
                  </a:cubicBezTo>
                  <a:lnTo>
                    <a:pt x="6325" y="14008"/>
                  </a:lnTo>
                  <a:lnTo>
                    <a:pt x="10137" y="11799"/>
                  </a:lnTo>
                  <a:lnTo>
                    <a:pt x="10137" y="16507"/>
                  </a:lnTo>
                  <a:lnTo>
                    <a:pt x="6492" y="20142"/>
                  </a:lnTo>
                  <a:cubicBezTo>
                    <a:pt x="6259" y="20374"/>
                    <a:pt x="6259" y="20752"/>
                    <a:pt x="6492" y="20984"/>
                  </a:cubicBezTo>
                  <a:cubicBezTo>
                    <a:pt x="6724" y="21216"/>
                    <a:pt x="7102" y="21216"/>
                    <a:pt x="7334" y="20984"/>
                  </a:cubicBezTo>
                  <a:lnTo>
                    <a:pt x="10142" y="18188"/>
                  </a:lnTo>
                  <a:lnTo>
                    <a:pt x="10142" y="21006"/>
                  </a:lnTo>
                  <a:cubicBezTo>
                    <a:pt x="10142" y="21335"/>
                    <a:pt x="10407" y="21600"/>
                    <a:pt x="10737" y="21600"/>
                  </a:cubicBezTo>
                  <a:cubicBezTo>
                    <a:pt x="11066" y="21600"/>
                    <a:pt x="11331" y="21335"/>
                    <a:pt x="11331" y="21006"/>
                  </a:cubicBezTo>
                  <a:lnTo>
                    <a:pt x="11331" y="18188"/>
                  </a:lnTo>
                  <a:lnTo>
                    <a:pt x="14139" y="20984"/>
                  </a:lnTo>
                  <a:cubicBezTo>
                    <a:pt x="14371" y="21216"/>
                    <a:pt x="14749" y="21216"/>
                    <a:pt x="14981" y="20984"/>
                  </a:cubicBezTo>
                  <a:cubicBezTo>
                    <a:pt x="15214" y="20752"/>
                    <a:pt x="15214" y="20374"/>
                    <a:pt x="14981" y="20142"/>
                  </a:cubicBezTo>
                  <a:lnTo>
                    <a:pt x="11331" y="16507"/>
                  </a:lnTo>
                  <a:lnTo>
                    <a:pt x="11331" y="11799"/>
                  </a:lnTo>
                  <a:lnTo>
                    <a:pt x="15143" y="14008"/>
                  </a:lnTo>
                  <a:lnTo>
                    <a:pt x="16457" y="18986"/>
                  </a:lnTo>
                  <a:cubicBezTo>
                    <a:pt x="16543" y="19305"/>
                    <a:pt x="16867" y="19494"/>
                    <a:pt x="17186" y="19408"/>
                  </a:cubicBezTo>
                  <a:cubicBezTo>
                    <a:pt x="17504" y="19322"/>
                    <a:pt x="17692" y="18998"/>
                    <a:pt x="17606" y="18679"/>
                  </a:cubicBezTo>
                  <a:lnTo>
                    <a:pt x="16597" y="14845"/>
                  </a:lnTo>
                  <a:lnTo>
                    <a:pt x="19265" y="16394"/>
                  </a:lnTo>
                  <a:cubicBezTo>
                    <a:pt x="19551" y="16561"/>
                    <a:pt x="19913" y="16464"/>
                    <a:pt x="20080" y="16178"/>
                  </a:cubicBezTo>
                  <a:cubicBezTo>
                    <a:pt x="20248" y="15892"/>
                    <a:pt x="20151" y="15530"/>
                    <a:pt x="19864" y="15363"/>
                  </a:cubicBezTo>
                  <a:lnTo>
                    <a:pt x="17196" y="13819"/>
                  </a:lnTo>
                  <a:lnTo>
                    <a:pt x="21026" y="12793"/>
                  </a:lnTo>
                  <a:cubicBezTo>
                    <a:pt x="21344" y="12707"/>
                    <a:pt x="21534" y="12383"/>
                    <a:pt x="21448" y="12064"/>
                  </a:cubicBezTo>
                  <a:cubicBezTo>
                    <a:pt x="21377" y="11799"/>
                    <a:pt x="21133" y="11620"/>
                    <a:pt x="20874" y="11620"/>
                  </a:cubicBezTo>
                  <a:cubicBezTo>
                    <a:pt x="20825" y="11620"/>
                    <a:pt x="20772" y="11626"/>
                    <a:pt x="20718" y="11642"/>
                  </a:cubicBezTo>
                  <a:lnTo>
                    <a:pt x="15743" y="12977"/>
                  </a:lnTo>
                  <a:lnTo>
                    <a:pt x="11989" y="10800"/>
                  </a:lnTo>
                  <a:lnTo>
                    <a:pt x="15743" y="8623"/>
                  </a:lnTo>
                  <a:lnTo>
                    <a:pt x="20718" y="9958"/>
                  </a:lnTo>
                  <a:cubicBezTo>
                    <a:pt x="20772" y="9974"/>
                    <a:pt x="20820" y="9980"/>
                    <a:pt x="20874" y="9980"/>
                  </a:cubicBezTo>
                  <a:cubicBezTo>
                    <a:pt x="21138" y="9980"/>
                    <a:pt x="21377" y="9806"/>
                    <a:pt x="21448" y="9536"/>
                  </a:cubicBezTo>
                  <a:cubicBezTo>
                    <a:pt x="21534" y="9217"/>
                    <a:pt x="21344" y="8893"/>
                    <a:pt x="21026" y="8807"/>
                  </a:cubicBezTo>
                  <a:lnTo>
                    <a:pt x="17196" y="7781"/>
                  </a:lnTo>
                  <a:lnTo>
                    <a:pt x="19864" y="6237"/>
                  </a:lnTo>
                  <a:cubicBezTo>
                    <a:pt x="20151" y="6070"/>
                    <a:pt x="20248" y="5708"/>
                    <a:pt x="20080" y="5422"/>
                  </a:cubicBezTo>
                  <a:cubicBezTo>
                    <a:pt x="19913" y="5136"/>
                    <a:pt x="19551" y="5039"/>
                    <a:pt x="19265" y="5206"/>
                  </a:cubicBezTo>
                  <a:lnTo>
                    <a:pt x="16602" y="6750"/>
                  </a:lnTo>
                  <a:lnTo>
                    <a:pt x="17613" y="2916"/>
                  </a:lnTo>
                  <a:cubicBezTo>
                    <a:pt x="17699" y="2597"/>
                    <a:pt x="17504" y="2273"/>
                    <a:pt x="17191" y="2187"/>
                  </a:cubicBezTo>
                  <a:cubicBezTo>
                    <a:pt x="16872" y="2101"/>
                    <a:pt x="16548" y="2296"/>
                    <a:pt x="16462" y="2609"/>
                  </a:cubicBezTo>
                  <a:lnTo>
                    <a:pt x="15149" y="7587"/>
                  </a:lnTo>
                  <a:lnTo>
                    <a:pt x="11331" y="9806"/>
                  </a:lnTo>
                  <a:lnTo>
                    <a:pt x="11331" y="5098"/>
                  </a:lnTo>
                  <a:lnTo>
                    <a:pt x="14981" y="1463"/>
                  </a:lnTo>
                  <a:cubicBezTo>
                    <a:pt x="15214" y="1231"/>
                    <a:pt x="15214" y="853"/>
                    <a:pt x="14981" y="621"/>
                  </a:cubicBezTo>
                  <a:cubicBezTo>
                    <a:pt x="14749" y="389"/>
                    <a:pt x="14371" y="389"/>
                    <a:pt x="14139" y="621"/>
                  </a:cubicBezTo>
                  <a:lnTo>
                    <a:pt x="11331" y="3419"/>
                  </a:lnTo>
                  <a:lnTo>
                    <a:pt x="11331" y="594"/>
                  </a:lnTo>
                  <a:cubicBezTo>
                    <a:pt x="11331" y="265"/>
                    <a:pt x="11066" y="0"/>
                    <a:pt x="10737" y="0"/>
                  </a:cubicBezTo>
                  <a:close/>
                </a:path>
              </a:pathLst>
            </a:custGeom>
            <a:solidFill>
              <a:srgbClr val="929292">
                <a:alpha val="83073"/>
              </a:srgbClr>
            </a:solidFill>
            <a:ln w="12700" cap="flat">
              <a:noFill/>
              <a:miter lim="400000"/>
            </a:ln>
            <a:effectLst/>
          </p:spPr>
          <p:txBody>
            <a:bodyPr wrap="square" lIns="0" tIns="0" rIns="0" bIns="0" numCol="1" anchor="ctr">
              <a:noAutofit/>
            </a:bodyPr>
            <a:lstStyle/>
            <a:p>
              <a:pPr>
                <a:defRPr b="0" sz="3200">
                  <a:solidFill>
                    <a:schemeClr val="accent1">
                      <a:hueOff val="118245"/>
                      <a:lumOff val="-11372"/>
                    </a:schemeClr>
                  </a:solidFill>
                  <a:latin typeface="+mn-lt"/>
                  <a:ea typeface="+mn-ea"/>
                  <a:cs typeface="+mn-cs"/>
                  <a:sym typeface="Helvetica Neue Medium"/>
                </a:defRPr>
              </a:pPr>
            </a:p>
          </p:txBody>
        </p:sp>
        <p:sp>
          <p:nvSpPr>
            <p:cNvPr id="410" name="Snowflake"/>
            <p:cNvSpPr/>
            <p:nvPr/>
          </p:nvSpPr>
          <p:spPr>
            <a:xfrm>
              <a:off x="6359653" y="730191"/>
              <a:ext cx="169777" cy="170848"/>
            </a:xfrm>
            <a:custGeom>
              <a:avLst/>
              <a:gdLst/>
              <a:ahLst/>
              <a:cxnLst>
                <a:cxn ang="0">
                  <a:pos x="wd2" y="hd2"/>
                </a:cxn>
                <a:cxn ang="5400000">
                  <a:pos x="wd2" y="hd2"/>
                </a:cxn>
                <a:cxn ang="10800000">
                  <a:pos x="wd2" y="hd2"/>
                </a:cxn>
                <a:cxn ang="16200000">
                  <a:pos x="wd2" y="hd2"/>
                </a:cxn>
              </a:cxnLst>
              <a:rect l="0" t="0" r="r" b="b"/>
              <a:pathLst>
                <a:path w="21469" h="21600" fill="norm" stroke="1" extrusionOk="0">
                  <a:moveTo>
                    <a:pt x="10737" y="0"/>
                  </a:moveTo>
                  <a:cubicBezTo>
                    <a:pt x="10407" y="0"/>
                    <a:pt x="10142" y="265"/>
                    <a:pt x="10142" y="594"/>
                  </a:cubicBezTo>
                  <a:lnTo>
                    <a:pt x="10142" y="3412"/>
                  </a:lnTo>
                  <a:lnTo>
                    <a:pt x="7334" y="616"/>
                  </a:lnTo>
                  <a:cubicBezTo>
                    <a:pt x="7102" y="384"/>
                    <a:pt x="6724" y="384"/>
                    <a:pt x="6492" y="616"/>
                  </a:cubicBezTo>
                  <a:cubicBezTo>
                    <a:pt x="6259" y="848"/>
                    <a:pt x="6259" y="1226"/>
                    <a:pt x="6492" y="1458"/>
                  </a:cubicBezTo>
                  <a:lnTo>
                    <a:pt x="10142" y="5093"/>
                  </a:lnTo>
                  <a:lnTo>
                    <a:pt x="10142" y="9801"/>
                  </a:lnTo>
                  <a:lnTo>
                    <a:pt x="6330" y="7592"/>
                  </a:lnTo>
                  <a:lnTo>
                    <a:pt x="5011" y="2614"/>
                  </a:lnTo>
                  <a:cubicBezTo>
                    <a:pt x="4925" y="2295"/>
                    <a:pt x="4601" y="2106"/>
                    <a:pt x="4282" y="2192"/>
                  </a:cubicBezTo>
                  <a:cubicBezTo>
                    <a:pt x="3964" y="2278"/>
                    <a:pt x="3774" y="2602"/>
                    <a:pt x="3860" y="2921"/>
                  </a:cubicBezTo>
                  <a:lnTo>
                    <a:pt x="4871" y="6755"/>
                  </a:lnTo>
                  <a:lnTo>
                    <a:pt x="2203" y="5206"/>
                  </a:lnTo>
                  <a:cubicBezTo>
                    <a:pt x="1917" y="5039"/>
                    <a:pt x="1555" y="5136"/>
                    <a:pt x="1388" y="5422"/>
                  </a:cubicBezTo>
                  <a:cubicBezTo>
                    <a:pt x="1220" y="5708"/>
                    <a:pt x="1317" y="6070"/>
                    <a:pt x="1604" y="6237"/>
                  </a:cubicBezTo>
                  <a:lnTo>
                    <a:pt x="4272" y="7781"/>
                  </a:lnTo>
                  <a:lnTo>
                    <a:pt x="442" y="8807"/>
                  </a:lnTo>
                  <a:cubicBezTo>
                    <a:pt x="124" y="8893"/>
                    <a:pt x="-66" y="9217"/>
                    <a:pt x="20" y="9536"/>
                  </a:cubicBezTo>
                  <a:cubicBezTo>
                    <a:pt x="91" y="9801"/>
                    <a:pt x="333" y="9980"/>
                    <a:pt x="593" y="9980"/>
                  </a:cubicBezTo>
                  <a:cubicBezTo>
                    <a:pt x="641" y="9980"/>
                    <a:pt x="696" y="9974"/>
                    <a:pt x="750" y="9958"/>
                  </a:cubicBezTo>
                  <a:lnTo>
                    <a:pt x="5724" y="8623"/>
                  </a:lnTo>
                  <a:lnTo>
                    <a:pt x="9477" y="10800"/>
                  </a:lnTo>
                  <a:lnTo>
                    <a:pt x="5724" y="12977"/>
                  </a:lnTo>
                  <a:lnTo>
                    <a:pt x="750" y="11642"/>
                  </a:lnTo>
                  <a:cubicBezTo>
                    <a:pt x="696" y="11626"/>
                    <a:pt x="647" y="11620"/>
                    <a:pt x="593" y="11620"/>
                  </a:cubicBezTo>
                  <a:cubicBezTo>
                    <a:pt x="328" y="11620"/>
                    <a:pt x="91" y="11794"/>
                    <a:pt x="20" y="12064"/>
                  </a:cubicBezTo>
                  <a:cubicBezTo>
                    <a:pt x="-66" y="12383"/>
                    <a:pt x="124" y="12707"/>
                    <a:pt x="442" y="12793"/>
                  </a:cubicBezTo>
                  <a:lnTo>
                    <a:pt x="4272" y="13819"/>
                  </a:lnTo>
                  <a:lnTo>
                    <a:pt x="1604" y="15363"/>
                  </a:lnTo>
                  <a:cubicBezTo>
                    <a:pt x="1317" y="15530"/>
                    <a:pt x="1220" y="15892"/>
                    <a:pt x="1388" y="16178"/>
                  </a:cubicBezTo>
                  <a:cubicBezTo>
                    <a:pt x="1555" y="16464"/>
                    <a:pt x="1917" y="16561"/>
                    <a:pt x="2203" y="16394"/>
                  </a:cubicBezTo>
                  <a:lnTo>
                    <a:pt x="4871" y="14845"/>
                  </a:lnTo>
                  <a:lnTo>
                    <a:pt x="3860" y="18679"/>
                  </a:lnTo>
                  <a:cubicBezTo>
                    <a:pt x="3774" y="18998"/>
                    <a:pt x="3969" y="19322"/>
                    <a:pt x="4282" y="19408"/>
                  </a:cubicBezTo>
                  <a:cubicBezTo>
                    <a:pt x="4601" y="19494"/>
                    <a:pt x="4925" y="19299"/>
                    <a:pt x="5011" y="18986"/>
                  </a:cubicBezTo>
                  <a:lnTo>
                    <a:pt x="6325" y="14008"/>
                  </a:lnTo>
                  <a:lnTo>
                    <a:pt x="10137" y="11799"/>
                  </a:lnTo>
                  <a:lnTo>
                    <a:pt x="10137" y="16507"/>
                  </a:lnTo>
                  <a:lnTo>
                    <a:pt x="6492" y="20142"/>
                  </a:lnTo>
                  <a:cubicBezTo>
                    <a:pt x="6259" y="20374"/>
                    <a:pt x="6259" y="20752"/>
                    <a:pt x="6492" y="20984"/>
                  </a:cubicBezTo>
                  <a:cubicBezTo>
                    <a:pt x="6724" y="21216"/>
                    <a:pt x="7102" y="21216"/>
                    <a:pt x="7334" y="20984"/>
                  </a:cubicBezTo>
                  <a:lnTo>
                    <a:pt x="10142" y="18188"/>
                  </a:lnTo>
                  <a:lnTo>
                    <a:pt x="10142" y="21006"/>
                  </a:lnTo>
                  <a:cubicBezTo>
                    <a:pt x="10142" y="21335"/>
                    <a:pt x="10407" y="21600"/>
                    <a:pt x="10737" y="21600"/>
                  </a:cubicBezTo>
                  <a:cubicBezTo>
                    <a:pt x="11066" y="21600"/>
                    <a:pt x="11331" y="21335"/>
                    <a:pt x="11331" y="21006"/>
                  </a:cubicBezTo>
                  <a:lnTo>
                    <a:pt x="11331" y="18188"/>
                  </a:lnTo>
                  <a:lnTo>
                    <a:pt x="14139" y="20984"/>
                  </a:lnTo>
                  <a:cubicBezTo>
                    <a:pt x="14371" y="21216"/>
                    <a:pt x="14749" y="21216"/>
                    <a:pt x="14981" y="20984"/>
                  </a:cubicBezTo>
                  <a:cubicBezTo>
                    <a:pt x="15214" y="20752"/>
                    <a:pt x="15214" y="20374"/>
                    <a:pt x="14981" y="20142"/>
                  </a:cubicBezTo>
                  <a:lnTo>
                    <a:pt x="11331" y="16507"/>
                  </a:lnTo>
                  <a:lnTo>
                    <a:pt x="11331" y="11799"/>
                  </a:lnTo>
                  <a:lnTo>
                    <a:pt x="15143" y="14008"/>
                  </a:lnTo>
                  <a:lnTo>
                    <a:pt x="16457" y="18986"/>
                  </a:lnTo>
                  <a:cubicBezTo>
                    <a:pt x="16543" y="19305"/>
                    <a:pt x="16867" y="19494"/>
                    <a:pt x="17186" y="19408"/>
                  </a:cubicBezTo>
                  <a:cubicBezTo>
                    <a:pt x="17504" y="19322"/>
                    <a:pt x="17692" y="18998"/>
                    <a:pt x="17606" y="18679"/>
                  </a:cubicBezTo>
                  <a:lnTo>
                    <a:pt x="16597" y="14845"/>
                  </a:lnTo>
                  <a:lnTo>
                    <a:pt x="19265" y="16394"/>
                  </a:lnTo>
                  <a:cubicBezTo>
                    <a:pt x="19551" y="16561"/>
                    <a:pt x="19913" y="16464"/>
                    <a:pt x="20080" y="16178"/>
                  </a:cubicBezTo>
                  <a:cubicBezTo>
                    <a:pt x="20248" y="15892"/>
                    <a:pt x="20151" y="15530"/>
                    <a:pt x="19864" y="15363"/>
                  </a:cubicBezTo>
                  <a:lnTo>
                    <a:pt x="17196" y="13819"/>
                  </a:lnTo>
                  <a:lnTo>
                    <a:pt x="21026" y="12793"/>
                  </a:lnTo>
                  <a:cubicBezTo>
                    <a:pt x="21344" y="12707"/>
                    <a:pt x="21534" y="12383"/>
                    <a:pt x="21448" y="12064"/>
                  </a:cubicBezTo>
                  <a:cubicBezTo>
                    <a:pt x="21377" y="11799"/>
                    <a:pt x="21133" y="11620"/>
                    <a:pt x="20874" y="11620"/>
                  </a:cubicBezTo>
                  <a:cubicBezTo>
                    <a:pt x="20825" y="11620"/>
                    <a:pt x="20772" y="11626"/>
                    <a:pt x="20718" y="11642"/>
                  </a:cubicBezTo>
                  <a:lnTo>
                    <a:pt x="15743" y="12977"/>
                  </a:lnTo>
                  <a:lnTo>
                    <a:pt x="11989" y="10800"/>
                  </a:lnTo>
                  <a:lnTo>
                    <a:pt x="15743" y="8623"/>
                  </a:lnTo>
                  <a:lnTo>
                    <a:pt x="20718" y="9958"/>
                  </a:lnTo>
                  <a:cubicBezTo>
                    <a:pt x="20772" y="9974"/>
                    <a:pt x="20820" y="9980"/>
                    <a:pt x="20874" y="9980"/>
                  </a:cubicBezTo>
                  <a:cubicBezTo>
                    <a:pt x="21138" y="9980"/>
                    <a:pt x="21377" y="9806"/>
                    <a:pt x="21448" y="9536"/>
                  </a:cubicBezTo>
                  <a:cubicBezTo>
                    <a:pt x="21534" y="9217"/>
                    <a:pt x="21344" y="8893"/>
                    <a:pt x="21026" y="8807"/>
                  </a:cubicBezTo>
                  <a:lnTo>
                    <a:pt x="17196" y="7781"/>
                  </a:lnTo>
                  <a:lnTo>
                    <a:pt x="19864" y="6237"/>
                  </a:lnTo>
                  <a:cubicBezTo>
                    <a:pt x="20151" y="6070"/>
                    <a:pt x="20248" y="5708"/>
                    <a:pt x="20080" y="5422"/>
                  </a:cubicBezTo>
                  <a:cubicBezTo>
                    <a:pt x="19913" y="5136"/>
                    <a:pt x="19551" y="5039"/>
                    <a:pt x="19265" y="5206"/>
                  </a:cubicBezTo>
                  <a:lnTo>
                    <a:pt x="16602" y="6750"/>
                  </a:lnTo>
                  <a:lnTo>
                    <a:pt x="17613" y="2916"/>
                  </a:lnTo>
                  <a:cubicBezTo>
                    <a:pt x="17699" y="2597"/>
                    <a:pt x="17504" y="2273"/>
                    <a:pt x="17191" y="2187"/>
                  </a:cubicBezTo>
                  <a:cubicBezTo>
                    <a:pt x="16872" y="2101"/>
                    <a:pt x="16548" y="2296"/>
                    <a:pt x="16462" y="2609"/>
                  </a:cubicBezTo>
                  <a:lnTo>
                    <a:pt x="15149" y="7587"/>
                  </a:lnTo>
                  <a:lnTo>
                    <a:pt x="11331" y="9806"/>
                  </a:lnTo>
                  <a:lnTo>
                    <a:pt x="11331" y="5098"/>
                  </a:lnTo>
                  <a:lnTo>
                    <a:pt x="14981" y="1463"/>
                  </a:lnTo>
                  <a:cubicBezTo>
                    <a:pt x="15214" y="1231"/>
                    <a:pt x="15214" y="853"/>
                    <a:pt x="14981" y="621"/>
                  </a:cubicBezTo>
                  <a:cubicBezTo>
                    <a:pt x="14749" y="389"/>
                    <a:pt x="14371" y="389"/>
                    <a:pt x="14139" y="621"/>
                  </a:cubicBezTo>
                  <a:lnTo>
                    <a:pt x="11331" y="3419"/>
                  </a:lnTo>
                  <a:lnTo>
                    <a:pt x="11331" y="594"/>
                  </a:lnTo>
                  <a:cubicBezTo>
                    <a:pt x="11331" y="265"/>
                    <a:pt x="11066" y="0"/>
                    <a:pt x="10737" y="0"/>
                  </a:cubicBezTo>
                  <a:close/>
                </a:path>
              </a:pathLst>
            </a:custGeom>
            <a:solidFill>
              <a:srgbClr val="929292">
                <a:alpha val="83073"/>
              </a:srgbClr>
            </a:solidFill>
            <a:ln w="12700" cap="flat">
              <a:noFill/>
              <a:miter lim="400000"/>
            </a:ln>
            <a:effectLst/>
          </p:spPr>
          <p:txBody>
            <a:bodyPr wrap="square" lIns="0" tIns="0" rIns="0" bIns="0" numCol="1" anchor="ctr">
              <a:noAutofit/>
            </a:bodyPr>
            <a:lstStyle/>
            <a:p>
              <a:pPr>
                <a:defRPr b="0" sz="3200">
                  <a:solidFill>
                    <a:schemeClr val="accent1">
                      <a:hueOff val="118245"/>
                      <a:lumOff val="-11372"/>
                    </a:schemeClr>
                  </a:solidFill>
                  <a:latin typeface="+mn-lt"/>
                  <a:ea typeface="+mn-ea"/>
                  <a:cs typeface="+mn-cs"/>
                  <a:sym typeface="Helvetica Neue Medium"/>
                </a:defRPr>
              </a:pPr>
            </a:p>
          </p:txBody>
        </p:sp>
        <p:sp>
          <p:nvSpPr>
            <p:cNvPr id="411" name="Snowflake"/>
            <p:cNvSpPr/>
            <p:nvPr/>
          </p:nvSpPr>
          <p:spPr>
            <a:xfrm>
              <a:off x="5221008" y="743559"/>
              <a:ext cx="169777" cy="170848"/>
            </a:xfrm>
            <a:custGeom>
              <a:avLst/>
              <a:gdLst/>
              <a:ahLst/>
              <a:cxnLst>
                <a:cxn ang="0">
                  <a:pos x="wd2" y="hd2"/>
                </a:cxn>
                <a:cxn ang="5400000">
                  <a:pos x="wd2" y="hd2"/>
                </a:cxn>
                <a:cxn ang="10800000">
                  <a:pos x="wd2" y="hd2"/>
                </a:cxn>
                <a:cxn ang="16200000">
                  <a:pos x="wd2" y="hd2"/>
                </a:cxn>
              </a:cxnLst>
              <a:rect l="0" t="0" r="r" b="b"/>
              <a:pathLst>
                <a:path w="21469" h="21600" fill="norm" stroke="1" extrusionOk="0">
                  <a:moveTo>
                    <a:pt x="10737" y="0"/>
                  </a:moveTo>
                  <a:cubicBezTo>
                    <a:pt x="10407" y="0"/>
                    <a:pt x="10142" y="265"/>
                    <a:pt x="10142" y="594"/>
                  </a:cubicBezTo>
                  <a:lnTo>
                    <a:pt x="10142" y="3412"/>
                  </a:lnTo>
                  <a:lnTo>
                    <a:pt x="7334" y="616"/>
                  </a:lnTo>
                  <a:cubicBezTo>
                    <a:pt x="7102" y="384"/>
                    <a:pt x="6724" y="384"/>
                    <a:pt x="6492" y="616"/>
                  </a:cubicBezTo>
                  <a:cubicBezTo>
                    <a:pt x="6259" y="848"/>
                    <a:pt x="6259" y="1226"/>
                    <a:pt x="6492" y="1458"/>
                  </a:cubicBezTo>
                  <a:lnTo>
                    <a:pt x="10142" y="5093"/>
                  </a:lnTo>
                  <a:lnTo>
                    <a:pt x="10142" y="9801"/>
                  </a:lnTo>
                  <a:lnTo>
                    <a:pt x="6330" y="7592"/>
                  </a:lnTo>
                  <a:lnTo>
                    <a:pt x="5011" y="2614"/>
                  </a:lnTo>
                  <a:cubicBezTo>
                    <a:pt x="4925" y="2295"/>
                    <a:pt x="4601" y="2106"/>
                    <a:pt x="4282" y="2192"/>
                  </a:cubicBezTo>
                  <a:cubicBezTo>
                    <a:pt x="3964" y="2278"/>
                    <a:pt x="3774" y="2602"/>
                    <a:pt x="3860" y="2921"/>
                  </a:cubicBezTo>
                  <a:lnTo>
                    <a:pt x="4871" y="6755"/>
                  </a:lnTo>
                  <a:lnTo>
                    <a:pt x="2203" y="5206"/>
                  </a:lnTo>
                  <a:cubicBezTo>
                    <a:pt x="1917" y="5039"/>
                    <a:pt x="1555" y="5136"/>
                    <a:pt x="1388" y="5422"/>
                  </a:cubicBezTo>
                  <a:cubicBezTo>
                    <a:pt x="1220" y="5708"/>
                    <a:pt x="1317" y="6070"/>
                    <a:pt x="1604" y="6237"/>
                  </a:cubicBezTo>
                  <a:lnTo>
                    <a:pt x="4272" y="7781"/>
                  </a:lnTo>
                  <a:lnTo>
                    <a:pt x="442" y="8807"/>
                  </a:lnTo>
                  <a:cubicBezTo>
                    <a:pt x="124" y="8893"/>
                    <a:pt x="-66" y="9217"/>
                    <a:pt x="20" y="9536"/>
                  </a:cubicBezTo>
                  <a:cubicBezTo>
                    <a:pt x="91" y="9801"/>
                    <a:pt x="333" y="9980"/>
                    <a:pt x="593" y="9980"/>
                  </a:cubicBezTo>
                  <a:cubicBezTo>
                    <a:pt x="641" y="9980"/>
                    <a:pt x="696" y="9974"/>
                    <a:pt x="750" y="9958"/>
                  </a:cubicBezTo>
                  <a:lnTo>
                    <a:pt x="5724" y="8623"/>
                  </a:lnTo>
                  <a:lnTo>
                    <a:pt x="9477" y="10800"/>
                  </a:lnTo>
                  <a:lnTo>
                    <a:pt x="5724" y="12977"/>
                  </a:lnTo>
                  <a:lnTo>
                    <a:pt x="750" y="11642"/>
                  </a:lnTo>
                  <a:cubicBezTo>
                    <a:pt x="696" y="11626"/>
                    <a:pt x="647" y="11620"/>
                    <a:pt x="593" y="11620"/>
                  </a:cubicBezTo>
                  <a:cubicBezTo>
                    <a:pt x="328" y="11620"/>
                    <a:pt x="91" y="11794"/>
                    <a:pt x="20" y="12064"/>
                  </a:cubicBezTo>
                  <a:cubicBezTo>
                    <a:pt x="-66" y="12383"/>
                    <a:pt x="124" y="12707"/>
                    <a:pt x="442" y="12793"/>
                  </a:cubicBezTo>
                  <a:lnTo>
                    <a:pt x="4272" y="13819"/>
                  </a:lnTo>
                  <a:lnTo>
                    <a:pt x="1604" y="15363"/>
                  </a:lnTo>
                  <a:cubicBezTo>
                    <a:pt x="1317" y="15530"/>
                    <a:pt x="1220" y="15892"/>
                    <a:pt x="1388" y="16178"/>
                  </a:cubicBezTo>
                  <a:cubicBezTo>
                    <a:pt x="1555" y="16464"/>
                    <a:pt x="1917" y="16561"/>
                    <a:pt x="2203" y="16394"/>
                  </a:cubicBezTo>
                  <a:lnTo>
                    <a:pt x="4871" y="14845"/>
                  </a:lnTo>
                  <a:lnTo>
                    <a:pt x="3860" y="18679"/>
                  </a:lnTo>
                  <a:cubicBezTo>
                    <a:pt x="3774" y="18998"/>
                    <a:pt x="3969" y="19322"/>
                    <a:pt x="4282" y="19408"/>
                  </a:cubicBezTo>
                  <a:cubicBezTo>
                    <a:pt x="4601" y="19494"/>
                    <a:pt x="4925" y="19299"/>
                    <a:pt x="5011" y="18986"/>
                  </a:cubicBezTo>
                  <a:lnTo>
                    <a:pt x="6325" y="14008"/>
                  </a:lnTo>
                  <a:lnTo>
                    <a:pt x="10137" y="11799"/>
                  </a:lnTo>
                  <a:lnTo>
                    <a:pt x="10137" y="16507"/>
                  </a:lnTo>
                  <a:lnTo>
                    <a:pt x="6492" y="20142"/>
                  </a:lnTo>
                  <a:cubicBezTo>
                    <a:pt x="6259" y="20374"/>
                    <a:pt x="6259" y="20752"/>
                    <a:pt x="6492" y="20984"/>
                  </a:cubicBezTo>
                  <a:cubicBezTo>
                    <a:pt x="6724" y="21216"/>
                    <a:pt x="7102" y="21216"/>
                    <a:pt x="7334" y="20984"/>
                  </a:cubicBezTo>
                  <a:lnTo>
                    <a:pt x="10142" y="18188"/>
                  </a:lnTo>
                  <a:lnTo>
                    <a:pt x="10142" y="21006"/>
                  </a:lnTo>
                  <a:cubicBezTo>
                    <a:pt x="10142" y="21335"/>
                    <a:pt x="10407" y="21600"/>
                    <a:pt x="10737" y="21600"/>
                  </a:cubicBezTo>
                  <a:cubicBezTo>
                    <a:pt x="11066" y="21600"/>
                    <a:pt x="11331" y="21335"/>
                    <a:pt x="11331" y="21006"/>
                  </a:cubicBezTo>
                  <a:lnTo>
                    <a:pt x="11331" y="18188"/>
                  </a:lnTo>
                  <a:lnTo>
                    <a:pt x="14139" y="20984"/>
                  </a:lnTo>
                  <a:cubicBezTo>
                    <a:pt x="14371" y="21216"/>
                    <a:pt x="14749" y="21216"/>
                    <a:pt x="14981" y="20984"/>
                  </a:cubicBezTo>
                  <a:cubicBezTo>
                    <a:pt x="15214" y="20752"/>
                    <a:pt x="15214" y="20374"/>
                    <a:pt x="14981" y="20142"/>
                  </a:cubicBezTo>
                  <a:lnTo>
                    <a:pt x="11331" y="16507"/>
                  </a:lnTo>
                  <a:lnTo>
                    <a:pt x="11331" y="11799"/>
                  </a:lnTo>
                  <a:lnTo>
                    <a:pt x="15143" y="14008"/>
                  </a:lnTo>
                  <a:lnTo>
                    <a:pt x="16457" y="18986"/>
                  </a:lnTo>
                  <a:cubicBezTo>
                    <a:pt x="16543" y="19305"/>
                    <a:pt x="16867" y="19494"/>
                    <a:pt x="17186" y="19408"/>
                  </a:cubicBezTo>
                  <a:cubicBezTo>
                    <a:pt x="17504" y="19322"/>
                    <a:pt x="17692" y="18998"/>
                    <a:pt x="17606" y="18679"/>
                  </a:cubicBezTo>
                  <a:lnTo>
                    <a:pt x="16597" y="14845"/>
                  </a:lnTo>
                  <a:lnTo>
                    <a:pt x="19265" y="16394"/>
                  </a:lnTo>
                  <a:cubicBezTo>
                    <a:pt x="19551" y="16561"/>
                    <a:pt x="19913" y="16464"/>
                    <a:pt x="20080" y="16178"/>
                  </a:cubicBezTo>
                  <a:cubicBezTo>
                    <a:pt x="20248" y="15892"/>
                    <a:pt x="20151" y="15530"/>
                    <a:pt x="19864" y="15363"/>
                  </a:cubicBezTo>
                  <a:lnTo>
                    <a:pt x="17196" y="13819"/>
                  </a:lnTo>
                  <a:lnTo>
                    <a:pt x="21026" y="12793"/>
                  </a:lnTo>
                  <a:cubicBezTo>
                    <a:pt x="21344" y="12707"/>
                    <a:pt x="21534" y="12383"/>
                    <a:pt x="21448" y="12064"/>
                  </a:cubicBezTo>
                  <a:cubicBezTo>
                    <a:pt x="21377" y="11799"/>
                    <a:pt x="21133" y="11620"/>
                    <a:pt x="20874" y="11620"/>
                  </a:cubicBezTo>
                  <a:cubicBezTo>
                    <a:pt x="20825" y="11620"/>
                    <a:pt x="20772" y="11626"/>
                    <a:pt x="20718" y="11642"/>
                  </a:cubicBezTo>
                  <a:lnTo>
                    <a:pt x="15743" y="12977"/>
                  </a:lnTo>
                  <a:lnTo>
                    <a:pt x="11989" y="10800"/>
                  </a:lnTo>
                  <a:lnTo>
                    <a:pt x="15743" y="8623"/>
                  </a:lnTo>
                  <a:lnTo>
                    <a:pt x="20718" y="9958"/>
                  </a:lnTo>
                  <a:cubicBezTo>
                    <a:pt x="20772" y="9974"/>
                    <a:pt x="20820" y="9980"/>
                    <a:pt x="20874" y="9980"/>
                  </a:cubicBezTo>
                  <a:cubicBezTo>
                    <a:pt x="21138" y="9980"/>
                    <a:pt x="21377" y="9806"/>
                    <a:pt x="21448" y="9536"/>
                  </a:cubicBezTo>
                  <a:cubicBezTo>
                    <a:pt x="21534" y="9217"/>
                    <a:pt x="21344" y="8893"/>
                    <a:pt x="21026" y="8807"/>
                  </a:cubicBezTo>
                  <a:lnTo>
                    <a:pt x="17196" y="7781"/>
                  </a:lnTo>
                  <a:lnTo>
                    <a:pt x="19864" y="6237"/>
                  </a:lnTo>
                  <a:cubicBezTo>
                    <a:pt x="20151" y="6070"/>
                    <a:pt x="20248" y="5708"/>
                    <a:pt x="20080" y="5422"/>
                  </a:cubicBezTo>
                  <a:cubicBezTo>
                    <a:pt x="19913" y="5136"/>
                    <a:pt x="19551" y="5039"/>
                    <a:pt x="19265" y="5206"/>
                  </a:cubicBezTo>
                  <a:lnTo>
                    <a:pt x="16602" y="6750"/>
                  </a:lnTo>
                  <a:lnTo>
                    <a:pt x="17613" y="2916"/>
                  </a:lnTo>
                  <a:cubicBezTo>
                    <a:pt x="17699" y="2597"/>
                    <a:pt x="17504" y="2273"/>
                    <a:pt x="17191" y="2187"/>
                  </a:cubicBezTo>
                  <a:cubicBezTo>
                    <a:pt x="16872" y="2101"/>
                    <a:pt x="16548" y="2296"/>
                    <a:pt x="16462" y="2609"/>
                  </a:cubicBezTo>
                  <a:lnTo>
                    <a:pt x="15149" y="7587"/>
                  </a:lnTo>
                  <a:lnTo>
                    <a:pt x="11331" y="9806"/>
                  </a:lnTo>
                  <a:lnTo>
                    <a:pt x="11331" y="5098"/>
                  </a:lnTo>
                  <a:lnTo>
                    <a:pt x="14981" y="1463"/>
                  </a:lnTo>
                  <a:cubicBezTo>
                    <a:pt x="15214" y="1231"/>
                    <a:pt x="15214" y="853"/>
                    <a:pt x="14981" y="621"/>
                  </a:cubicBezTo>
                  <a:cubicBezTo>
                    <a:pt x="14749" y="389"/>
                    <a:pt x="14371" y="389"/>
                    <a:pt x="14139" y="621"/>
                  </a:cubicBezTo>
                  <a:lnTo>
                    <a:pt x="11331" y="3419"/>
                  </a:lnTo>
                  <a:lnTo>
                    <a:pt x="11331" y="594"/>
                  </a:lnTo>
                  <a:cubicBezTo>
                    <a:pt x="11331" y="265"/>
                    <a:pt x="11066" y="0"/>
                    <a:pt x="10737" y="0"/>
                  </a:cubicBezTo>
                  <a:close/>
                </a:path>
              </a:pathLst>
            </a:custGeom>
            <a:solidFill>
              <a:srgbClr val="929292">
                <a:alpha val="83073"/>
              </a:srgbClr>
            </a:solidFill>
            <a:ln w="12700" cap="flat">
              <a:noFill/>
              <a:miter lim="400000"/>
            </a:ln>
            <a:effectLst/>
          </p:spPr>
          <p:txBody>
            <a:bodyPr wrap="square" lIns="0" tIns="0" rIns="0" bIns="0" numCol="1" anchor="ctr">
              <a:noAutofit/>
            </a:bodyPr>
            <a:lstStyle/>
            <a:p>
              <a:pPr>
                <a:defRPr b="0" sz="3200">
                  <a:solidFill>
                    <a:schemeClr val="accent1">
                      <a:hueOff val="118245"/>
                      <a:lumOff val="-11372"/>
                    </a:schemeClr>
                  </a:solidFill>
                  <a:latin typeface="+mn-lt"/>
                  <a:ea typeface="+mn-ea"/>
                  <a:cs typeface="+mn-cs"/>
                  <a:sym typeface="Helvetica Neue Medium"/>
                </a:defRPr>
              </a:pPr>
            </a:p>
          </p:txBody>
        </p:sp>
        <p:sp>
          <p:nvSpPr>
            <p:cNvPr id="412" name="Snowflake"/>
            <p:cNvSpPr/>
            <p:nvPr/>
          </p:nvSpPr>
          <p:spPr>
            <a:xfrm>
              <a:off x="7176160" y="996653"/>
              <a:ext cx="169777" cy="170849"/>
            </a:xfrm>
            <a:custGeom>
              <a:avLst/>
              <a:gdLst/>
              <a:ahLst/>
              <a:cxnLst>
                <a:cxn ang="0">
                  <a:pos x="wd2" y="hd2"/>
                </a:cxn>
                <a:cxn ang="5400000">
                  <a:pos x="wd2" y="hd2"/>
                </a:cxn>
                <a:cxn ang="10800000">
                  <a:pos x="wd2" y="hd2"/>
                </a:cxn>
                <a:cxn ang="16200000">
                  <a:pos x="wd2" y="hd2"/>
                </a:cxn>
              </a:cxnLst>
              <a:rect l="0" t="0" r="r" b="b"/>
              <a:pathLst>
                <a:path w="21469" h="21600" fill="norm" stroke="1" extrusionOk="0">
                  <a:moveTo>
                    <a:pt x="10737" y="0"/>
                  </a:moveTo>
                  <a:cubicBezTo>
                    <a:pt x="10407" y="0"/>
                    <a:pt x="10142" y="265"/>
                    <a:pt x="10142" y="594"/>
                  </a:cubicBezTo>
                  <a:lnTo>
                    <a:pt x="10142" y="3412"/>
                  </a:lnTo>
                  <a:lnTo>
                    <a:pt x="7334" y="616"/>
                  </a:lnTo>
                  <a:cubicBezTo>
                    <a:pt x="7102" y="384"/>
                    <a:pt x="6724" y="384"/>
                    <a:pt x="6492" y="616"/>
                  </a:cubicBezTo>
                  <a:cubicBezTo>
                    <a:pt x="6259" y="848"/>
                    <a:pt x="6259" y="1226"/>
                    <a:pt x="6492" y="1458"/>
                  </a:cubicBezTo>
                  <a:lnTo>
                    <a:pt x="10142" y="5093"/>
                  </a:lnTo>
                  <a:lnTo>
                    <a:pt x="10142" y="9801"/>
                  </a:lnTo>
                  <a:lnTo>
                    <a:pt x="6330" y="7592"/>
                  </a:lnTo>
                  <a:lnTo>
                    <a:pt x="5011" y="2614"/>
                  </a:lnTo>
                  <a:cubicBezTo>
                    <a:pt x="4925" y="2295"/>
                    <a:pt x="4601" y="2106"/>
                    <a:pt x="4282" y="2192"/>
                  </a:cubicBezTo>
                  <a:cubicBezTo>
                    <a:pt x="3964" y="2278"/>
                    <a:pt x="3774" y="2602"/>
                    <a:pt x="3860" y="2921"/>
                  </a:cubicBezTo>
                  <a:lnTo>
                    <a:pt x="4871" y="6755"/>
                  </a:lnTo>
                  <a:lnTo>
                    <a:pt x="2203" y="5206"/>
                  </a:lnTo>
                  <a:cubicBezTo>
                    <a:pt x="1917" y="5039"/>
                    <a:pt x="1555" y="5136"/>
                    <a:pt x="1388" y="5422"/>
                  </a:cubicBezTo>
                  <a:cubicBezTo>
                    <a:pt x="1220" y="5708"/>
                    <a:pt x="1317" y="6070"/>
                    <a:pt x="1604" y="6237"/>
                  </a:cubicBezTo>
                  <a:lnTo>
                    <a:pt x="4272" y="7781"/>
                  </a:lnTo>
                  <a:lnTo>
                    <a:pt x="442" y="8807"/>
                  </a:lnTo>
                  <a:cubicBezTo>
                    <a:pt x="124" y="8893"/>
                    <a:pt x="-66" y="9217"/>
                    <a:pt x="20" y="9536"/>
                  </a:cubicBezTo>
                  <a:cubicBezTo>
                    <a:pt x="91" y="9801"/>
                    <a:pt x="333" y="9980"/>
                    <a:pt x="593" y="9980"/>
                  </a:cubicBezTo>
                  <a:cubicBezTo>
                    <a:pt x="641" y="9980"/>
                    <a:pt x="696" y="9974"/>
                    <a:pt x="750" y="9958"/>
                  </a:cubicBezTo>
                  <a:lnTo>
                    <a:pt x="5724" y="8623"/>
                  </a:lnTo>
                  <a:lnTo>
                    <a:pt x="9477" y="10800"/>
                  </a:lnTo>
                  <a:lnTo>
                    <a:pt x="5724" y="12977"/>
                  </a:lnTo>
                  <a:lnTo>
                    <a:pt x="750" y="11642"/>
                  </a:lnTo>
                  <a:cubicBezTo>
                    <a:pt x="696" y="11626"/>
                    <a:pt x="647" y="11620"/>
                    <a:pt x="593" y="11620"/>
                  </a:cubicBezTo>
                  <a:cubicBezTo>
                    <a:pt x="328" y="11620"/>
                    <a:pt x="91" y="11794"/>
                    <a:pt x="20" y="12064"/>
                  </a:cubicBezTo>
                  <a:cubicBezTo>
                    <a:pt x="-66" y="12383"/>
                    <a:pt x="124" y="12707"/>
                    <a:pt x="442" y="12793"/>
                  </a:cubicBezTo>
                  <a:lnTo>
                    <a:pt x="4272" y="13819"/>
                  </a:lnTo>
                  <a:lnTo>
                    <a:pt x="1604" y="15363"/>
                  </a:lnTo>
                  <a:cubicBezTo>
                    <a:pt x="1317" y="15530"/>
                    <a:pt x="1220" y="15892"/>
                    <a:pt x="1388" y="16178"/>
                  </a:cubicBezTo>
                  <a:cubicBezTo>
                    <a:pt x="1555" y="16464"/>
                    <a:pt x="1917" y="16561"/>
                    <a:pt x="2203" y="16394"/>
                  </a:cubicBezTo>
                  <a:lnTo>
                    <a:pt x="4871" y="14845"/>
                  </a:lnTo>
                  <a:lnTo>
                    <a:pt x="3860" y="18679"/>
                  </a:lnTo>
                  <a:cubicBezTo>
                    <a:pt x="3774" y="18998"/>
                    <a:pt x="3969" y="19322"/>
                    <a:pt x="4282" y="19408"/>
                  </a:cubicBezTo>
                  <a:cubicBezTo>
                    <a:pt x="4601" y="19494"/>
                    <a:pt x="4925" y="19299"/>
                    <a:pt x="5011" y="18986"/>
                  </a:cubicBezTo>
                  <a:lnTo>
                    <a:pt x="6325" y="14008"/>
                  </a:lnTo>
                  <a:lnTo>
                    <a:pt x="10137" y="11799"/>
                  </a:lnTo>
                  <a:lnTo>
                    <a:pt x="10137" y="16507"/>
                  </a:lnTo>
                  <a:lnTo>
                    <a:pt x="6492" y="20142"/>
                  </a:lnTo>
                  <a:cubicBezTo>
                    <a:pt x="6259" y="20374"/>
                    <a:pt x="6259" y="20752"/>
                    <a:pt x="6492" y="20984"/>
                  </a:cubicBezTo>
                  <a:cubicBezTo>
                    <a:pt x="6724" y="21216"/>
                    <a:pt x="7102" y="21216"/>
                    <a:pt x="7334" y="20984"/>
                  </a:cubicBezTo>
                  <a:lnTo>
                    <a:pt x="10142" y="18188"/>
                  </a:lnTo>
                  <a:lnTo>
                    <a:pt x="10142" y="21006"/>
                  </a:lnTo>
                  <a:cubicBezTo>
                    <a:pt x="10142" y="21335"/>
                    <a:pt x="10407" y="21600"/>
                    <a:pt x="10737" y="21600"/>
                  </a:cubicBezTo>
                  <a:cubicBezTo>
                    <a:pt x="11066" y="21600"/>
                    <a:pt x="11331" y="21335"/>
                    <a:pt x="11331" y="21006"/>
                  </a:cubicBezTo>
                  <a:lnTo>
                    <a:pt x="11331" y="18188"/>
                  </a:lnTo>
                  <a:lnTo>
                    <a:pt x="14139" y="20984"/>
                  </a:lnTo>
                  <a:cubicBezTo>
                    <a:pt x="14371" y="21216"/>
                    <a:pt x="14749" y="21216"/>
                    <a:pt x="14981" y="20984"/>
                  </a:cubicBezTo>
                  <a:cubicBezTo>
                    <a:pt x="15214" y="20752"/>
                    <a:pt x="15214" y="20374"/>
                    <a:pt x="14981" y="20142"/>
                  </a:cubicBezTo>
                  <a:lnTo>
                    <a:pt x="11331" y="16507"/>
                  </a:lnTo>
                  <a:lnTo>
                    <a:pt x="11331" y="11799"/>
                  </a:lnTo>
                  <a:lnTo>
                    <a:pt x="15143" y="14008"/>
                  </a:lnTo>
                  <a:lnTo>
                    <a:pt x="16457" y="18986"/>
                  </a:lnTo>
                  <a:cubicBezTo>
                    <a:pt x="16543" y="19305"/>
                    <a:pt x="16867" y="19494"/>
                    <a:pt x="17186" y="19408"/>
                  </a:cubicBezTo>
                  <a:cubicBezTo>
                    <a:pt x="17504" y="19322"/>
                    <a:pt x="17692" y="18998"/>
                    <a:pt x="17606" y="18679"/>
                  </a:cubicBezTo>
                  <a:lnTo>
                    <a:pt x="16597" y="14845"/>
                  </a:lnTo>
                  <a:lnTo>
                    <a:pt x="19265" y="16394"/>
                  </a:lnTo>
                  <a:cubicBezTo>
                    <a:pt x="19551" y="16561"/>
                    <a:pt x="19913" y="16464"/>
                    <a:pt x="20080" y="16178"/>
                  </a:cubicBezTo>
                  <a:cubicBezTo>
                    <a:pt x="20248" y="15892"/>
                    <a:pt x="20151" y="15530"/>
                    <a:pt x="19864" y="15363"/>
                  </a:cubicBezTo>
                  <a:lnTo>
                    <a:pt x="17196" y="13819"/>
                  </a:lnTo>
                  <a:lnTo>
                    <a:pt x="21026" y="12793"/>
                  </a:lnTo>
                  <a:cubicBezTo>
                    <a:pt x="21344" y="12707"/>
                    <a:pt x="21534" y="12383"/>
                    <a:pt x="21448" y="12064"/>
                  </a:cubicBezTo>
                  <a:cubicBezTo>
                    <a:pt x="21377" y="11799"/>
                    <a:pt x="21133" y="11620"/>
                    <a:pt x="20874" y="11620"/>
                  </a:cubicBezTo>
                  <a:cubicBezTo>
                    <a:pt x="20825" y="11620"/>
                    <a:pt x="20772" y="11626"/>
                    <a:pt x="20718" y="11642"/>
                  </a:cubicBezTo>
                  <a:lnTo>
                    <a:pt x="15743" y="12977"/>
                  </a:lnTo>
                  <a:lnTo>
                    <a:pt x="11989" y="10800"/>
                  </a:lnTo>
                  <a:lnTo>
                    <a:pt x="15743" y="8623"/>
                  </a:lnTo>
                  <a:lnTo>
                    <a:pt x="20718" y="9958"/>
                  </a:lnTo>
                  <a:cubicBezTo>
                    <a:pt x="20772" y="9974"/>
                    <a:pt x="20820" y="9980"/>
                    <a:pt x="20874" y="9980"/>
                  </a:cubicBezTo>
                  <a:cubicBezTo>
                    <a:pt x="21138" y="9980"/>
                    <a:pt x="21377" y="9806"/>
                    <a:pt x="21448" y="9536"/>
                  </a:cubicBezTo>
                  <a:cubicBezTo>
                    <a:pt x="21534" y="9217"/>
                    <a:pt x="21344" y="8893"/>
                    <a:pt x="21026" y="8807"/>
                  </a:cubicBezTo>
                  <a:lnTo>
                    <a:pt x="17196" y="7781"/>
                  </a:lnTo>
                  <a:lnTo>
                    <a:pt x="19864" y="6237"/>
                  </a:lnTo>
                  <a:cubicBezTo>
                    <a:pt x="20151" y="6070"/>
                    <a:pt x="20248" y="5708"/>
                    <a:pt x="20080" y="5422"/>
                  </a:cubicBezTo>
                  <a:cubicBezTo>
                    <a:pt x="19913" y="5136"/>
                    <a:pt x="19551" y="5039"/>
                    <a:pt x="19265" y="5206"/>
                  </a:cubicBezTo>
                  <a:lnTo>
                    <a:pt x="16602" y="6750"/>
                  </a:lnTo>
                  <a:lnTo>
                    <a:pt x="17613" y="2916"/>
                  </a:lnTo>
                  <a:cubicBezTo>
                    <a:pt x="17699" y="2597"/>
                    <a:pt x="17504" y="2273"/>
                    <a:pt x="17191" y="2187"/>
                  </a:cubicBezTo>
                  <a:cubicBezTo>
                    <a:pt x="16872" y="2101"/>
                    <a:pt x="16548" y="2296"/>
                    <a:pt x="16462" y="2609"/>
                  </a:cubicBezTo>
                  <a:lnTo>
                    <a:pt x="15149" y="7587"/>
                  </a:lnTo>
                  <a:lnTo>
                    <a:pt x="11331" y="9806"/>
                  </a:lnTo>
                  <a:lnTo>
                    <a:pt x="11331" y="5098"/>
                  </a:lnTo>
                  <a:lnTo>
                    <a:pt x="14981" y="1463"/>
                  </a:lnTo>
                  <a:cubicBezTo>
                    <a:pt x="15214" y="1231"/>
                    <a:pt x="15214" y="853"/>
                    <a:pt x="14981" y="621"/>
                  </a:cubicBezTo>
                  <a:cubicBezTo>
                    <a:pt x="14749" y="389"/>
                    <a:pt x="14371" y="389"/>
                    <a:pt x="14139" y="621"/>
                  </a:cubicBezTo>
                  <a:lnTo>
                    <a:pt x="11331" y="3419"/>
                  </a:lnTo>
                  <a:lnTo>
                    <a:pt x="11331" y="594"/>
                  </a:lnTo>
                  <a:cubicBezTo>
                    <a:pt x="11331" y="265"/>
                    <a:pt x="11066" y="0"/>
                    <a:pt x="10737" y="0"/>
                  </a:cubicBezTo>
                  <a:close/>
                </a:path>
              </a:pathLst>
            </a:custGeom>
            <a:solidFill>
              <a:srgbClr val="929292">
                <a:alpha val="83073"/>
              </a:srgbClr>
            </a:solidFill>
            <a:ln w="12700" cap="flat">
              <a:noFill/>
              <a:miter lim="400000"/>
            </a:ln>
            <a:effectLst/>
          </p:spPr>
          <p:txBody>
            <a:bodyPr wrap="square" lIns="0" tIns="0" rIns="0" bIns="0" numCol="1" anchor="ctr">
              <a:noAutofit/>
            </a:bodyPr>
            <a:lstStyle/>
            <a:p>
              <a:pPr>
                <a:defRPr b="0" sz="3200">
                  <a:solidFill>
                    <a:schemeClr val="accent1">
                      <a:hueOff val="118245"/>
                      <a:lumOff val="-11372"/>
                    </a:schemeClr>
                  </a:solidFill>
                  <a:latin typeface="+mn-lt"/>
                  <a:ea typeface="+mn-ea"/>
                  <a:cs typeface="+mn-cs"/>
                  <a:sym typeface="Helvetica Neue Medium"/>
                </a:defRPr>
              </a:pPr>
            </a:p>
          </p:txBody>
        </p:sp>
        <p:sp>
          <p:nvSpPr>
            <p:cNvPr id="413" name="Snowflake"/>
            <p:cNvSpPr/>
            <p:nvPr/>
          </p:nvSpPr>
          <p:spPr>
            <a:xfrm>
              <a:off x="7001726" y="1774059"/>
              <a:ext cx="169777" cy="170849"/>
            </a:xfrm>
            <a:custGeom>
              <a:avLst/>
              <a:gdLst/>
              <a:ahLst/>
              <a:cxnLst>
                <a:cxn ang="0">
                  <a:pos x="wd2" y="hd2"/>
                </a:cxn>
                <a:cxn ang="5400000">
                  <a:pos x="wd2" y="hd2"/>
                </a:cxn>
                <a:cxn ang="10800000">
                  <a:pos x="wd2" y="hd2"/>
                </a:cxn>
                <a:cxn ang="16200000">
                  <a:pos x="wd2" y="hd2"/>
                </a:cxn>
              </a:cxnLst>
              <a:rect l="0" t="0" r="r" b="b"/>
              <a:pathLst>
                <a:path w="21469" h="21600" fill="norm" stroke="1" extrusionOk="0">
                  <a:moveTo>
                    <a:pt x="10737" y="0"/>
                  </a:moveTo>
                  <a:cubicBezTo>
                    <a:pt x="10407" y="0"/>
                    <a:pt x="10142" y="265"/>
                    <a:pt x="10142" y="594"/>
                  </a:cubicBezTo>
                  <a:lnTo>
                    <a:pt x="10142" y="3412"/>
                  </a:lnTo>
                  <a:lnTo>
                    <a:pt x="7334" y="616"/>
                  </a:lnTo>
                  <a:cubicBezTo>
                    <a:pt x="7102" y="384"/>
                    <a:pt x="6724" y="384"/>
                    <a:pt x="6492" y="616"/>
                  </a:cubicBezTo>
                  <a:cubicBezTo>
                    <a:pt x="6259" y="848"/>
                    <a:pt x="6259" y="1226"/>
                    <a:pt x="6492" y="1458"/>
                  </a:cubicBezTo>
                  <a:lnTo>
                    <a:pt x="10142" y="5093"/>
                  </a:lnTo>
                  <a:lnTo>
                    <a:pt x="10142" y="9801"/>
                  </a:lnTo>
                  <a:lnTo>
                    <a:pt x="6330" y="7592"/>
                  </a:lnTo>
                  <a:lnTo>
                    <a:pt x="5011" y="2614"/>
                  </a:lnTo>
                  <a:cubicBezTo>
                    <a:pt x="4925" y="2295"/>
                    <a:pt x="4601" y="2106"/>
                    <a:pt x="4282" y="2192"/>
                  </a:cubicBezTo>
                  <a:cubicBezTo>
                    <a:pt x="3964" y="2278"/>
                    <a:pt x="3774" y="2602"/>
                    <a:pt x="3860" y="2921"/>
                  </a:cubicBezTo>
                  <a:lnTo>
                    <a:pt x="4871" y="6755"/>
                  </a:lnTo>
                  <a:lnTo>
                    <a:pt x="2203" y="5206"/>
                  </a:lnTo>
                  <a:cubicBezTo>
                    <a:pt x="1917" y="5039"/>
                    <a:pt x="1555" y="5136"/>
                    <a:pt x="1388" y="5422"/>
                  </a:cubicBezTo>
                  <a:cubicBezTo>
                    <a:pt x="1220" y="5708"/>
                    <a:pt x="1317" y="6070"/>
                    <a:pt x="1604" y="6237"/>
                  </a:cubicBezTo>
                  <a:lnTo>
                    <a:pt x="4272" y="7781"/>
                  </a:lnTo>
                  <a:lnTo>
                    <a:pt x="442" y="8807"/>
                  </a:lnTo>
                  <a:cubicBezTo>
                    <a:pt x="124" y="8893"/>
                    <a:pt x="-66" y="9217"/>
                    <a:pt x="20" y="9536"/>
                  </a:cubicBezTo>
                  <a:cubicBezTo>
                    <a:pt x="91" y="9801"/>
                    <a:pt x="333" y="9980"/>
                    <a:pt x="593" y="9980"/>
                  </a:cubicBezTo>
                  <a:cubicBezTo>
                    <a:pt x="641" y="9980"/>
                    <a:pt x="696" y="9974"/>
                    <a:pt x="750" y="9958"/>
                  </a:cubicBezTo>
                  <a:lnTo>
                    <a:pt x="5724" y="8623"/>
                  </a:lnTo>
                  <a:lnTo>
                    <a:pt x="9477" y="10800"/>
                  </a:lnTo>
                  <a:lnTo>
                    <a:pt x="5724" y="12977"/>
                  </a:lnTo>
                  <a:lnTo>
                    <a:pt x="750" y="11642"/>
                  </a:lnTo>
                  <a:cubicBezTo>
                    <a:pt x="696" y="11626"/>
                    <a:pt x="647" y="11620"/>
                    <a:pt x="593" y="11620"/>
                  </a:cubicBezTo>
                  <a:cubicBezTo>
                    <a:pt x="328" y="11620"/>
                    <a:pt x="91" y="11794"/>
                    <a:pt x="20" y="12064"/>
                  </a:cubicBezTo>
                  <a:cubicBezTo>
                    <a:pt x="-66" y="12383"/>
                    <a:pt x="124" y="12707"/>
                    <a:pt x="442" y="12793"/>
                  </a:cubicBezTo>
                  <a:lnTo>
                    <a:pt x="4272" y="13819"/>
                  </a:lnTo>
                  <a:lnTo>
                    <a:pt x="1604" y="15363"/>
                  </a:lnTo>
                  <a:cubicBezTo>
                    <a:pt x="1317" y="15530"/>
                    <a:pt x="1220" y="15892"/>
                    <a:pt x="1388" y="16178"/>
                  </a:cubicBezTo>
                  <a:cubicBezTo>
                    <a:pt x="1555" y="16464"/>
                    <a:pt x="1917" y="16561"/>
                    <a:pt x="2203" y="16394"/>
                  </a:cubicBezTo>
                  <a:lnTo>
                    <a:pt x="4871" y="14845"/>
                  </a:lnTo>
                  <a:lnTo>
                    <a:pt x="3860" y="18679"/>
                  </a:lnTo>
                  <a:cubicBezTo>
                    <a:pt x="3774" y="18998"/>
                    <a:pt x="3969" y="19322"/>
                    <a:pt x="4282" y="19408"/>
                  </a:cubicBezTo>
                  <a:cubicBezTo>
                    <a:pt x="4601" y="19494"/>
                    <a:pt x="4925" y="19299"/>
                    <a:pt x="5011" y="18986"/>
                  </a:cubicBezTo>
                  <a:lnTo>
                    <a:pt x="6325" y="14008"/>
                  </a:lnTo>
                  <a:lnTo>
                    <a:pt x="10137" y="11799"/>
                  </a:lnTo>
                  <a:lnTo>
                    <a:pt x="10137" y="16507"/>
                  </a:lnTo>
                  <a:lnTo>
                    <a:pt x="6492" y="20142"/>
                  </a:lnTo>
                  <a:cubicBezTo>
                    <a:pt x="6259" y="20374"/>
                    <a:pt x="6259" y="20752"/>
                    <a:pt x="6492" y="20984"/>
                  </a:cubicBezTo>
                  <a:cubicBezTo>
                    <a:pt x="6724" y="21216"/>
                    <a:pt x="7102" y="21216"/>
                    <a:pt x="7334" y="20984"/>
                  </a:cubicBezTo>
                  <a:lnTo>
                    <a:pt x="10142" y="18188"/>
                  </a:lnTo>
                  <a:lnTo>
                    <a:pt x="10142" y="21006"/>
                  </a:lnTo>
                  <a:cubicBezTo>
                    <a:pt x="10142" y="21335"/>
                    <a:pt x="10407" y="21600"/>
                    <a:pt x="10737" y="21600"/>
                  </a:cubicBezTo>
                  <a:cubicBezTo>
                    <a:pt x="11066" y="21600"/>
                    <a:pt x="11331" y="21335"/>
                    <a:pt x="11331" y="21006"/>
                  </a:cubicBezTo>
                  <a:lnTo>
                    <a:pt x="11331" y="18188"/>
                  </a:lnTo>
                  <a:lnTo>
                    <a:pt x="14139" y="20984"/>
                  </a:lnTo>
                  <a:cubicBezTo>
                    <a:pt x="14371" y="21216"/>
                    <a:pt x="14749" y="21216"/>
                    <a:pt x="14981" y="20984"/>
                  </a:cubicBezTo>
                  <a:cubicBezTo>
                    <a:pt x="15214" y="20752"/>
                    <a:pt x="15214" y="20374"/>
                    <a:pt x="14981" y="20142"/>
                  </a:cubicBezTo>
                  <a:lnTo>
                    <a:pt x="11331" y="16507"/>
                  </a:lnTo>
                  <a:lnTo>
                    <a:pt x="11331" y="11799"/>
                  </a:lnTo>
                  <a:lnTo>
                    <a:pt x="15143" y="14008"/>
                  </a:lnTo>
                  <a:lnTo>
                    <a:pt x="16457" y="18986"/>
                  </a:lnTo>
                  <a:cubicBezTo>
                    <a:pt x="16543" y="19305"/>
                    <a:pt x="16867" y="19494"/>
                    <a:pt x="17186" y="19408"/>
                  </a:cubicBezTo>
                  <a:cubicBezTo>
                    <a:pt x="17504" y="19322"/>
                    <a:pt x="17692" y="18998"/>
                    <a:pt x="17606" y="18679"/>
                  </a:cubicBezTo>
                  <a:lnTo>
                    <a:pt x="16597" y="14845"/>
                  </a:lnTo>
                  <a:lnTo>
                    <a:pt x="19265" y="16394"/>
                  </a:lnTo>
                  <a:cubicBezTo>
                    <a:pt x="19551" y="16561"/>
                    <a:pt x="19913" y="16464"/>
                    <a:pt x="20080" y="16178"/>
                  </a:cubicBezTo>
                  <a:cubicBezTo>
                    <a:pt x="20248" y="15892"/>
                    <a:pt x="20151" y="15530"/>
                    <a:pt x="19864" y="15363"/>
                  </a:cubicBezTo>
                  <a:lnTo>
                    <a:pt x="17196" y="13819"/>
                  </a:lnTo>
                  <a:lnTo>
                    <a:pt x="21026" y="12793"/>
                  </a:lnTo>
                  <a:cubicBezTo>
                    <a:pt x="21344" y="12707"/>
                    <a:pt x="21534" y="12383"/>
                    <a:pt x="21448" y="12064"/>
                  </a:cubicBezTo>
                  <a:cubicBezTo>
                    <a:pt x="21377" y="11799"/>
                    <a:pt x="21133" y="11620"/>
                    <a:pt x="20874" y="11620"/>
                  </a:cubicBezTo>
                  <a:cubicBezTo>
                    <a:pt x="20825" y="11620"/>
                    <a:pt x="20772" y="11626"/>
                    <a:pt x="20718" y="11642"/>
                  </a:cubicBezTo>
                  <a:lnTo>
                    <a:pt x="15743" y="12977"/>
                  </a:lnTo>
                  <a:lnTo>
                    <a:pt x="11989" y="10800"/>
                  </a:lnTo>
                  <a:lnTo>
                    <a:pt x="15743" y="8623"/>
                  </a:lnTo>
                  <a:lnTo>
                    <a:pt x="20718" y="9958"/>
                  </a:lnTo>
                  <a:cubicBezTo>
                    <a:pt x="20772" y="9974"/>
                    <a:pt x="20820" y="9980"/>
                    <a:pt x="20874" y="9980"/>
                  </a:cubicBezTo>
                  <a:cubicBezTo>
                    <a:pt x="21138" y="9980"/>
                    <a:pt x="21377" y="9806"/>
                    <a:pt x="21448" y="9536"/>
                  </a:cubicBezTo>
                  <a:cubicBezTo>
                    <a:pt x="21534" y="9217"/>
                    <a:pt x="21344" y="8893"/>
                    <a:pt x="21026" y="8807"/>
                  </a:cubicBezTo>
                  <a:lnTo>
                    <a:pt x="17196" y="7781"/>
                  </a:lnTo>
                  <a:lnTo>
                    <a:pt x="19864" y="6237"/>
                  </a:lnTo>
                  <a:cubicBezTo>
                    <a:pt x="20151" y="6070"/>
                    <a:pt x="20248" y="5708"/>
                    <a:pt x="20080" y="5422"/>
                  </a:cubicBezTo>
                  <a:cubicBezTo>
                    <a:pt x="19913" y="5136"/>
                    <a:pt x="19551" y="5039"/>
                    <a:pt x="19265" y="5206"/>
                  </a:cubicBezTo>
                  <a:lnTo>
                    <a:pt x="16602" y="6750"/>
                  </a:lnTo>
                  <a:lnTo>
                    <a:pt x="17613" y="2916"/>
                  </a:lnTo>
                  <a:cubicBezTo>
                    <a:pt x="17699" y="2597"/>
                    <a:pt x="17504" y="2273"/>
                    <a:pt x="17191" y="2187"/>
                  </a:cubicBezTo>
                  <a:cubicBezTo>
                    <a:pt x="16872" y="2101"/>
                    <a:pt x="16548" y="2296"/>
                    <a:pt x="16462" y="2609"/>
                  </a:cubicBezTo>
                  <a:lnTo>
                    <a:pt x="15149" y="7587"/>
                  </a:lnTo>
                  <a:lnTo>
                    <a:pt x="11331" y="9806"/>
                  </a:lnTo>
                  <a:lnTo>
                    <a:pt x="11331" y="5098"/>
                  </a:lnTo>
                  <a:lnTo>
                    <a:pt x="14981" y="1463"/>
                  </a:lnTo>
                  <a:cubicBezTo>
                    <a:pt x="15214" y="1231"/>
                    <a:pt x="15214" y="853"/>
                    <a:pt x="14981" y="621"/>
                  </a:cubicBezTo>
                  <a:cubicBezTo>
                    <a:pt x="14749" y="389"/>
                    <a:pt x="14371" y="389"/>
                    <a:pt x="14139" y="621"/>
                  </a:cubicBezTo>
                  <a:lnTo>
                    <a:pt x="11331" y="3419"/>
                  </a:lnTo>
                  <a:lnTo>
                    <a:pt x="11331" y="594"/>
                  </a:lnTo>
                  <a:cubicBezTo>
                    <a:pt x="11331" y="265"/>
                    <a:pt x="11066" y="0"/>
                    <a:pt x="10737" y="0"/>
                  </a:cubicBezTo>
                  <a:close/>
                </a:path>
              </a:pathLst>
            </a:custGeom>
            <a:solidFill>
              <a:srgbClr val="929292">
                <a:alpha val="83073"/>
              </a:srgbClr>
            </a:solidFill>
            <a:ln w="12700" cap="flat">
              <a:noFill/>
              <a:miter lim="400000"/>
            </a:ln>
            <a:effectLst/>
          </p:spPr>
          <p:txBody>
            <a:bodyPr wrap="square" lIns="0" tIns="0" rIns="0" bIns="0" numCol="1" anchor="ctr">
              <a:noAutofit/>
            </a:bodyPr>
            <a:lstStyle/>
            <a:p>
              <a:pPr>
                <a:defRPr b="0" sz="3200">
                  <a:solidFill>
                    <a:schemeClr val="accent1">
                      <a:hueOff val="118245"/>
                      <a:lumOff val="-11372"/>
                    </a:schemeClr>
                  </a:solidFill>
                  <a:latin typeface="+mn-lt"/>
                  <a:ea typeface="+mn-ea"/>
                  <a:cs typeface="+mn-cs"/>
                  <a:sym typeface="Helvetica Neue Medium"/>
                </a:defRPr>
              </a:pPr>
            </a:p>
          </p:txBody>
        </p:sp>
        <p:sp>
          <p:nvSpPr>
            <p:cNvPr id="414" name="Snowflake"/>
            <p:cNvSpPr/>
            <p:nvPr/>
          </p:nvSpPr>
          <p:spPr>
            <a:xfrm>
              <a:off x="5843225" y="1072788"/>
              <a:ext cx="169777" cy="170848"/>
            </a:xfrm>
            <a:custGeom>
              <a:avLst/>
              <a:gdLst/>
              <a:ahLst/>
              <a:cxnLst>
                <a:cxn ang="0">
                  <a:pos x="wd2" y="hd2"/>
                </a:cxn>
                <a:cxn ang="5400000">
                  <a:pos x="wd2" y="hd2"/>
                </a:cxn>
                <a:cxn ang="10800000">
                  <a:pos x="wd2" y="hd2"/>
                </a:cxn>
                <a:cxn ang="16200000">
                  <a:pos x="wd2" y="hd2"/>
                </a:cxn>
              </a:cxnLst>
              <a:rect l="0" t="0" r="r" b="b"/>
              <a:pathLst>
                <a:path w="21469" h="21600" fill="norm" stroke="1" extrusionOk="0">
                  <a:moveTo>
                    <a:pt x="10737" y="0"/>
                  </a:moveTo>
                  <a:cubicBezTo>
                    <a:pt x="10407" y="0"/>
                    <a:pt x="10142" y="265"/>
                    <a:pt x="10142" y="594"/>
                  </a:cubicBezTo>
                  <a:lnTo>
                    <a:pt x="10142" y="3412"/>
                  </a:lnTo>
                  <a:lnTo>
                    <a:pt x="7334" y="616"/>
                  </a:lnTo>
                  <a:cubicBezTo>
                    <a:pt x="7102" y="384"/>
                    <a:pt x="6724" y="384"/>
                    <a:pt x="6492" y="616"/>
                  </a:cubicBezTo>
                  <a:cubicBezTo>
                    <a:pt x="6259" y="848"/>
                    <a:pt x="6259" y="1226"/>
                    <a:pt x="6492" y="1458"/>
                  </a:cubicBezTo>
                  <a:lnTo>
                    <a:pt x="10142" y="5093"/>
                  </a:lnTo>
                  <a:lnTo>
                    <a:pt x="10142" y="9801"/>
                  </a:lnTo>
                  <a:lnTo>
                    <a:pt x="6330" y="7592"/>
                  </a:lnTo>
                  <a:lnTo>
                    <a:pt x="5011" y="2614"/>
                  </a:lnTo>
                  <a:cubicBezTo>
                    <a:pt x="4925" y="2295"/>
                    <a:pt x="4601" y="2106"/>
                    <a:pt x="4282" y="2192"/>
                  </a:cubicBezTo>
                  <a:cubicBezTo>
                    <a:pt x="3964" y="2278"/>
                    <a:pt x="3774" y="2602"/>
                    <a:pt x="3860" y="2921"/>
                  </a:cubicBezTo>
                  <a:lnTo>
                    <a:pt x="4871" y="6755"/>
                  </a:lnTo>
                  <a:lnTo>
                    <a:pt x="2203" y="5206"/>
                  </a:lnTo>
                  <a:cubicBezTo>
                    <a:pt x="1917" y="5039"/>
                    <a:pt x="1555" y="5136"/>
                    <a:pt x="1388" y="5422"/>
                  </a:cubicBezTo>
                  <a:cubicBezTo>
                    <a:pt x="1220" y="5708"/>
                    <a:pt x="1317" y="6070"/>
                    <a:pt x="1604" y="6237"/>
                  </a:cubicBezTo>
                  <a:lnTo>
                    <a:pt x="4272" y="7781"/>
                  </a:lnTo>
                  <a:lnTo>
                    <a:pt x="442" y="8807"/>
                  </a:lnTo>
                  <a:cubicBezTo>
                    <a:pt x="124" y="8893"/>
                    <a:pt x="-66" y="9217"/>
                    <a:pt x="20" y="9536"/>
                  </a:cubicBezTo>
                  <a:cubicBezTo>
                    <a:pt x="91" y="9801"/>
                    <a:pt x="333" y="9980"/>
                    <a:pt x="593" y="9980"/>
                  </a:cubicBezTo>
                  <a:cubicBezTo>
                    <a:pt x="641" y="9980"/>
                    <a:pt x="696" y="9974"/>
                    <a:pt x="750" y="9958"/>
                  </a:cubicBezTo>
                  <a:lnTo>
                    <a:pt x="5724" y="8623"/>
                  </a:lnTo>
                  <a:lnTo>
                    <a:pt x="9477" y="10800"/>
                  </a:lnTo>
                  <a:lnTo>
                    <a:pt x="5724" y="12977"/>
                  </a:lnTo>
                  <a:lnTo>
                    <a:pt x="750" y="11642"/>
                  </a:lnTo>
                  <a:cubicBezTo>
                    <a:pt x="696" y="11626"/>
                    <a:pt x="647" y="11620"/>
                    <a:pt x="593" y="11620"/>
                  </a:cubicBezTo>
                  <a:cubicBezTo>
                    <a:pt x="328" y="11620"/>
                    <a:pt x="91" y="11794"/>
                    <a:pt x="20" y="12064"/>
                  </a:cubicBezTo>
                  <a:cubicBezTo>
                    <a:pt x="-66" y="12383"/>
                    <a:pt x="124" y="12707"/>
                    <a:pt x="442" y="12793"/>
                  </a:cubicBezTo>
                  <a:lnTo>
                    <a:pt x="4272" y="13819"/>
                  </a:lnTo>
                  <a:lnTo>
                    <a:pt x="1604" y="15363"/>
                  </a:lnTo>
                  <a:cubicBezTo>
                    <a:pt x="1317" y="15530"/>
                    <a:pt x="1220" y="15892"/>
                    <a:pt x="1388" y="16178"/>
                  </a:cubicBezTo>
                  <a:cubicBezTo>
                    <a:pt x="1555" y="16464"/>
                    <a:pt x="1917" y="16561"/>
                    <a:pt x="2203" y="16394"/>
                  </a:cubicBezTo>
                  <a:lnTo>
                    <a:pt x="4871" y="14845"/>
                  </a:lnTo>
                  <a:lnTo>
                    <a:pt x="3860" y="18679"/>
                  </a:lnTo>
                  <a:cubicBezTo>
                    <a:pt x="3774" y="18998"/>
                    <a:pt x="3969" y="19322"/>
                    <a:pt x="4282" y="19408"/>
                  </a:cubicBezTo>
                  <a:cubicBezTo>
                    <a:pt x="4601" y="19494"/>
                    <a:pt x="4925" y="19299"/>
                    <a:pt x="5011" y="18986"/>
                  </a:cubicBezTo>
                  <a:lnTo>
                    <a:pt x="6325" y="14008"/>
                  </a:lnTo>
                  <a:lnTo>
                    <a:pt x="10137" y="11799"/>
                  </a:lnTo>
                  <a:lnTo>
                    <a:pt x="10137" y="16507"/>
                  </a:lnTo>
                  <a:lnTo>
                    <a:pt x="6492" y="20142"/>
                  </a:lnTo>
                  <a:cubicBezTo>
                    <a:pt x="6259" y="20374"/>
                    <a:pt x="6259" y="20752"/>
                    <a:pt x="6492" y="20984"/>
                  </a:cubicBezTo>
                  <a:cubicBezTo>
                    <a:pt x="6724" y="21216"/>
                    <a:pt x="7102" y="21216"/>
                    <a:pt x="7334" y="20984"/>
                  </a:cubicBezTo>
                  <a:lnTo>
                    <a:pt x="10142" y="18188"/>
                  </a:lnTo>
                  <a:lnTo>
                    <a:pt x="10142" y="21006"/>
                  </a:lnTo>
                  <a:cubicBezTo>
                    <a:pt x="10142" y="21335"/>
                    <a:pt x="10407" y="21600"/>
                    <a:pt x="10737" y="21600"/>
                  </a:cubicBezTo>
                  <a:cubicBezTo>
                    <a:pt x="11066" y="21600"/>
                    <a:pt x="11331" y="21335"/>
                    <a:pt x="11331" y="21006"/>
                  </a:cubicBezTo>
                  <a:lnTo>
                    <a:pt x="11331" y="18188"/>
                  </a:lnTo>
                  <a:lnTo>
                    <a:pt x="14139" y="20984"/>
                  </a:lnTo>
                  <a:cubicBezTo>
                    <a:pt x="14371" y="21216"/>
                    <a:pt x="14749" y="21216"/>
                    <a:pt x="14981" y="20984"/>
                  </a:cubicBezTo>
                  <a:cubicBezTo>
                    <a:pt x="15214" y="20752"/>
                    <a:pt x="15214" y="20374"/>
                    <a:pt x="14981" y="20142"/>
                  </a:cubicBezTo>
                  <a:lnTo>
                    <a:pt x="11331" y="16507"/>
                  </a:lnTo>
                  <a:lnTo>
                    <a:pt x="11331" y="11799"/>
                  </a:lnTo>
                  <a:lnTo>
                    <a:pt x="15143" y="14008"/>
                  </a:lnTo>
                  <a:lnTo>
                    <a:pt x="16457" y="18986"/>
                  </a:lnTo>
                  <a:cubicBezTo>
                    <a:pt x="16543" y="19305"/>
                    <a:pt x="16867" y="19494"/>
                    <a:pt x="17186" y="19408"/>
                  </a:cubicBezTo>
                  <a:cubicBezTo>
                    <a:pt x="17504" y="19322"/>
                    <a:pt x="17692" y="18998"/>
                    <a:pt x="17606" y="18679"/>
                  </a:cubicBezTo>
                  <a:lnTo>
                    <a:pt x="16597" y="14845"/>
                  </a:lnTo>
                  <a:lnTo>
                    <a:pt x="19265" y="16394"/>
                  </a:lnTo>
                  <a:cubicBezTo>
                    <a:pt x="19551" y="16561"/>
                    <a:pt x="19913" y="16464"/>
                    <a:pt x="20080" y="16178"/>
                  </a:cubicBezTo>
                  <a:cubicBezTo>
                    <a:pt x="20248" y="15892"/>
                    <a:pt x="20151" y="15530"/>
                    <a:pt x="19864" y="15363"/>
                  </a:cubicBezTo>
                  <a:lnTo>
                    <a:pt x="17196" y="13819"/>
                  </a:lnTo>
                  <a:lnTo>
                    <a:pt x="21026" y="12793"/>
                  </a:lnTo>
                  <a:cubicBezTo>
                    <a:pt x="21344" y="12707"/>
                    <a:pt x="21534" y="12383"/>
                    <a:pt x="21448" y="12064"/>
                  </a:cubicBezTo>
                  <a:cubicBezTo>
                    <a:pt x="21377" y="11799"/>
                    <a:pt x="21133" y="11620"/>
                    <a:pt x="20874" y="11620"/>
                  </a:cubicBezTo>
                  <a:cubicBezTo>
                    <a:pt x="20825" y="11620"/>
                    <a:pt x="20772" y="11626"/>
                    <a:pt x="20718" y="11642"/>
                  </a:cubicBezTo>
                  <a:lnTo>
                    <a:pt x="15743" y="12977"/>
                  </a:lnTo>
                  <a:lnTo>
                    <a:pt x="11989" y="10800"/>
                  </a:lnTo>
                  <a:lnTo>
                    <a:pt x="15743" y="8623"/>
                  </a:lnTo>
                  <a:lnTo>
                    <a:pt x="20718" y="9958"/>
                  </a:lnTo>
                  <a:cubicBezTo>
                    <a:pt x="20772" y="9974"/>
                    <a:pt x="20820" y="9980"/>
                    <a:pt x="20874" y="9980"/>
                  </a:cubicBezTo>
                  <a:cubicBezTo>
                    <a:pt x="21138" y="9980"/>
                    <a:pt x="21377" y="9806"/>
                    <a:pt x="21448" y="9536"/>
                  </a:cubicBezTo>
                  <a:cubicBezTo>
                    <a:pt x="21534" y="9217"/>
                    <a:pt x="21344" y="8893"/>
                    <a:pt x="21026" y="8807"/>
                  </a:cubicBezTo>
                  <a:lnTo>
                    <a:pt x="17196" y="7781"/>
                  </a:lnTo>
                  <a:lnTo>
                    <a:pt x="19864" y="6237"/>
                  </a:lnTo>
                  <a:cubicBezTo>
                    <a:pt x="20151" y="6070"/>
                    <a:pt x="20248" y="5708"/>
                    <a:pt x="20080" y="5422"/>
                  </a:cubicBezTo>
                  <a:cubicBezTo>
                    <a:pt x="19913" y="5136"/>
                    <a:pt x="19551" y="5039"/>
                    <a:pt x="19265" y="5206"/>
                  </a:cubicBezTo>
                  <a:lnTo>
                    <a:pt x="16602" y="6750"/>
                  </a:lnTo>
                  <a:lnTo>
                    <a:pt x="17613" y="2916"/>
                  </a:lnTo>
                  <a:cubicBezTo>
                    <a:pt x="17699" y="2597"/>
                    <a:pt x="17504" y="2273"/>
                    <a:pt x="17191" y="2187"/>
                  </a:cubicBezTo>
                  <a:cubicBezTo>
                    <a:pt x="16872" y="2101"/>
                    <a:pt x="16548" y="2296"/>
                    <a:pt x="16462" y="2609"/>
                  </a:cubicBezTo>
                  <a:lnTo>
                    <a:pt x="15149" y="7587"/>
                  </a:lnTo>
                  <a:lnTo>
                    <a:pt x="11331" y="9806"/>
                  </a:lnTo>
                  <a:lnTo>
                    <a:pt x="11331" y="5098"/>
                  </a:lnTo>
                  <a:lnTo>
                    <a:pt x="14981" y="1463"/>
                  </a:lnTo>
                  <a:cubicBezTo>
                    <a:pt x="15214" y="1231"/>
                    <a:pt x="15214" y="853"/>
                    <a:pt x="14981" y="621"/>
                  </a:cubicBezTo>
                  <a:cubicBezTo>
                    <a:pt x="14749" y="389"/>
                    <a:pt x="14371" y="389"/>
                    <a:pt x="14139" y="621"/>
                  </a:cubicBezTo>
                  <a:lnTo>
                    <a:pt x="11331" y="3419"/>
                  </a:lnTo>
                  <a:lnTo>
                    <a:pt x="11331" y="594"/>
                  </a:lnTo>
                  <a:cubicBezTo>
                    <a:pt x="11331" y="265"/>
                    <a:pt x="11066" y="0"/>
                    <a:pt x="10737" y="0"/>
                  </a:cubicBezTo>
                  <a:close/>
                </a:path>
              </a:pathLst>
            </a:custGeom>
            <a:solidFill>
              <a:srgbClr val="929292">
                <a:alpha val="83073"/>
              </a:srgbClr>
            </a:solidFill>
            <a:ln w="12700" cap="flat">
              <a:noFill/>
              <a:miter lim="400000"/>
            </a:ln>
            <a:effectLst/>
          </p:spPr>
          <p:txBody>
            <a:bodyPr wrap="square" lIns="0" tIns="0" rIns="0" bIns="0" numCol="1" anchor="ctr">
              <a:noAutofit/>
            </a:bodyPr>
            <a:lstStyle/>
            <a:p>
              <a:pPr>
                <a:defRPr b="0" sz="3200">
                  <a:solidFill>
                    <a:schemeClr val="accent1">
                      <a:hueOff val="118245"/>
                      <a:lumOff val="-11372"/>
                    </a:schemeClr>
                  </a:solidFill>
                  <a:latin typeface="+mn-lt"/>
                  <a:ea typeface="+mn-ea"/>
                  <a:cs typeface="+mn-cs"/>
                  <a:sym typeface="Helvetica Neue Medium"/>
                </a:defRPr>
              </a:pPr>
            </a:p>
          </p:txBody>
        </p:sp>
        <p:sp>
          <p:nvSpPr>
            <p:cNvPr id="415" name="Snowflake"/>
            <p:cNvSpPr/>
            <p:nvPr/>
          </p:nvSpPr>
          <p:spPr>
            <a:xfrm>
              <a:off x="4867563" y="743559"/>
              <a:ext cx="169777" cy="170848"/>
            </a:xfrm>
            <a:custGeom>
              <a:avLst/>
              <a:gdLst/>
              <a:ahLst/>
              <a:cxnLst>
                <a:cxn ang="0">
                  <a:pos x="wd2" y="hd2"/>
                </a:cxn>
                <a:cxn ang="5400000">
                  <a:pos x="wd2" y="hd2"/>
                </a:cxn>
                <a:cxn ang="10800000">
                  <a:pos x="wd2" y="hd2"/>
                </a:cxn>
                <a:cxn ang="16200000">
                  <a:pos x="wd2" y="hd2"/>
                </a:cxn>
              </a:cxnLst>
              <a:rect l="0" t="0" r="r" b="b"/>
              <a:pathLst>
                <a:path w="21469" h="21600" fill="norm" stroke="1" extrusionOk="0">
                  <a:moveTo>
                    <a:pt x="10737" y="0"/>
                  </a:moveTo>
                  <a:cubicBezTo>
                    <a:pt x="10407" y="0"/>
                    <a:pt x="10142" y="265"/>
                    <a:pt x="10142" y="594"/>
                  </a:cubicBezTo>
                  <a:lnTo>
                    <a:pt x="10142" y="3412"/>
                  </a:lnTo>
                  <a:lnTo>
                    <a:pt x="7334" y="616"/>
                  </a:lnTo>
                  <a:cubicBezTo>
                    <a:pt x="7102" y="384"/>
                    <a:pt x="6724" y="384"/>
                    <a:pt x="6492" y="616"/>
                  </a:cubicBezTo>
                  <a:cubicBezTo>
                    <a:pt x="6259" y="848"/>
                    <a:pt x="6259" y="1226"/>
                    <a:pt x="6492" y="1458"/>
                  </a:cubicBezTo>
                  <a:lnTo>
                    <a:pt x="10142" y="5093"/>
                  </a:lnTo>
                  <a:lnTo>
                    <a:pt x="10142" y="9801"/>
                  </a:lnTo>
                  <a:lnTo>
                    <a:pt x="6330" y="7592"/>
                  </a:lnTo>
                  <a:lnTo>
                    <a:pt x="5011" y="2614"/>
                  </a:lnTo>
                  <a:cubicBezTo>
                    <a:pt x="4925" y="2295"/>
                    <a:pt x="4601" y="2106"/>
                    <a:pt x="4282" y="2192"/>
                  </a:cubicBezTo>
                  <a:cubicBezTo>
                    <a:pt x="3964" y="2278"/>
                    <a:pt x="3774" y="2602"/>
                    <a:pt x="3860" y="2921"/>
                  </a:cubicBezTo>
                  <a:lnTo>
                    <a:pt x="4871" y="6755"/>
                  </a:lnTo>
                  <a:lnTo>
                    <a:pt x="2203" y="5206"/>
                  </a:lnTo>
                  <a:cubicBezTo>
                    <a:pt x="1917" y="5039"/>
                    <a:pt x="1555" y="5136"/>
                    <a:pt x="1388" y="5422"/>
                  </a:cubicBezTo>
                  <a:cubicBezTo>
                    <a:pt x="1220" y="5708"/>
                    <a:pt x="1317" y="6070"/>
                    <a:pt x="1604" y="6237"/>
                  </a:cubicBezTo>
                  <a:lnTo>
                    <a:pt x="4272" y="7781"/>
                  </a:lnTo>
                  <a:lnTo>
                    <a:pt x="442" y="8807"/>
                  </a:lnTo>
                  <a:cubicBezTo>
                    <a:pt x="124" y="8893"/>
                    <a:pt x="-66" y="9217"/>
                    <a:pt x="20" y="9536"/>
                  </a:cubicBezTo>
                  <a:cubicBezTo>
                    <a:pt x="91" y="9801"/>
                    <a:pt x="333" y="9980"/>
                    <a:pt x="593" y="9980"/>
                  </a:cubicBezTo>
                  <a:cubicBezTo>
                    <a:pt x="641" y="9980"/>
                    <a:pt x="696" y="9974"/>
                    <a:pt x="750" y="9958"/>
                  </a:cubicBezTo>
                  <a:lnTo>
                    <a:pt x="5724" y="8623"/>
                  </a:lnTo>
                  <a:lnTo>
                    <a:pt x="9477" y="10800"/>
                  </a:lnTo>
                  <a:lnTo>
                    <a:pt x="5724" y="12977"/>
                  </a:lnTo>
                  <a:lnTo>
                    <a:pt x="750" y="11642"/>
                  </a:lnTo>
                  <a:cubicBezTo>
                    <a:pt x="696" y="11626"/>
                    <a:pt x="647" y="11620"/>
                    <a:pt x="593" y="11620"/>
                  </a:cubicBezTo>
                  <a:cubicBezTo>
                    <a:pt x="328" y="11620"/>
                    <a:pt x="91" y="11794"/>
                    <a:pt x="20" y="12064"/>
                  </a:cubicBezTo>
                  <a:cubicBezTo>
                    <a:pt x="-66" y="12383"/>
                    <a:pt x="124" y="12707"/>
                    <a:pt x="442" y="12793"/>
                  </a:cubicBezTo>
                  <a:lnTo>
                    <a:pt x="4272" y="13819"/>
                  </a:lnTo>
                  <a:lnTo>
                    <a:pt x="1604" y="15363"/>
                  </a:lnTo>
                  <a:cubicBezTo>
                    <a:pt x="1317" y="15530"/>
                    <a:pt x="1220" y="15892"/>
                    <a:pt x="1388" y="16178"/>
                  </a:cubicBezTo>
                  <a:cubicBezTo>
                    <a:pt x="1555" y="16464"/>
                    <a:pt x="1917" y="16561"/>
                    <a:pt x="2203" y="16394"/>
                  </a:cubicBezTo>
                  <a:lnTo>
                    <a:pt x="4871" y="14845"/>
                  </a:lnTo>
                  <a:lnTo>
                    <a:pt x="3860" y="18679"/>
                  </a:lnTo>
                  <a:cubicBezTo>
                    <a:pt x="3774" y="18998"/>
                    <a:pt x="3969" y="19322"/>
                    <a:pt x="4282" y="19408"/>
                  </a:cubicBezTo>
                  <a:cubicBezTo>
                    <a:pt x="4601" y="19494"/>
                    <a:pt x="4925" y="19299"/>
                    <a:pt x="5011" y="18986"/>
                  </a:cubicBezTo>
                  <a:lnTo>
                    <a:pt x="6325" y="14008"/>
                  </a:lnTo>
                  <a:lnTo>
                    <a:pt x="10137" y="11799"/>
                  </a:lnTo>
                  <a:lnTo>
                    <a:pt x="10137" y="16507"/>
                  </a:lnTo>
                  <a:lnTo>
                    <a:pt x="6492" y="20142"/>
                  </a:lnTo>
                  <a:cubicBezTo>
                    <a:pt x="6259" y="20374"/>
                    <a:pt x="6259" y="20752"/>
                    <a:pt x="6492" y="20984"/>
                  </a:cubicBezTo>
                  <a:cubicBezTo>
                    <a:pt x="6724" y="21216"/>
                    <a:pt x="7102" y="21216"/>
                    <a:pt x="7334" y="20984"/>
                  </a:cubicBezTo>
                  <a:lnTo>
                    <a:pt x="10142" y="18188"/>
                  </a:lnTo>
                  <a:lnTo>
                    <a:pt x="10142" y="21006"/>
                  </a:lnTo>
                  <a:cubicBezTo>
                    <a:pt x="10142" y="21335"/>
                    <a:pt x="10407" y="21600"/>
                    <a:pt x="10737" y="21600"/>
                  </a:cubicBezTo>
                  <a:cubicBezTo>
                    <a:pt x="11066" y="21600"/>
                    <a:pt x="11331" y="21335"/>
                    <a:pt x="11331" y="21006"/>
                  </a:cubicBezTo>
                  <a:lnTo>
                    <a:pt x="11331" y="18188"/>
                  </a:lnTo>
                  <a:lnTo>
                    <a:pt x="14139" y="20984"/>
                  </a:lnTo>
                  <a:cubicBezTo>
                    <a:pt x="14371" y="21216"/>
                    <a:pt x="14749" y="21216"/>
                    <a:pt x="14981" y="20984"/>
                  </a:cubicBezTo>
                  <a:cubicBezTo>
                    <a:pt x="15214" y="20752"/>
                    <a:pt x="15214" y="20374"/>
                    <a:pt x="14981" y="20142"/>
                  </a:cubicBezTo>
                  <a:lnTo>
                    <a:pt x="11331" y="16507"/>
                  </a:lnTo>
                  <a:lnTo>
                    <a:pt x="11331" y="11799"/>
                  </a:lnTo>
                  <a:lnTo>
                    <a:pt x="15143" y="14008"/>
                  </a:lnTo>
                  <a:lnTo>
                    <a:pt x="16457" y="18986"/>
                  </a:lnTo>
                  <a:cubicBezTo>
                    <a:pt x="16543" y="19305"/>
                    <a:pt x="16867" y="19494"/>
                    <a:pt x="17186" y="19408"/>
                  </a:cubicBezTo>
                  <a:cubicBezTo>
                    <a:pt x="17504" y="19322"/>
                    <a:pt x="17692" y="18998"/>
                    <a:pt x="17606" y="18679"/>
                  </a:cubicBezTo>
                  <a:lnTo>
                    <a:pt x="16597" y="14845"/>
                  </a:lnTo>
                  <a:lnTo>
                    <a:pt x="19265" y="16394"/>
                  </a:lnTo>
                  <a:cubicBezTo>
                    <a:pt x="19551" y="16561"/>
                    <a:pt x="19913" y="16464"/>
                    <a:pt x="20080" y="16178"/>
                  </a:cubicBezTo>
                  <a:cubicBezTo>
                    <a:pt x="20248" y="15892"/>
                    <a:pt x="20151" y="15530"/>
                    <a:pt x="19864" y="15363"/>
                  </a:cubicBezTo>
                  <a:lnTo>
                    <a:pt x="17196" y="13819"/>
                  </a:lnTo>
                  <a:lnTo>
                    <a:pt x="21026" y="12793"/>
                  </a:lnTo>
                  <a:cubicBezTo>
                    <a:pt x="21344" y="12707"/>
                    <a:pt x="21534" y="12383"/>
                    <a:pt x="21448" y="12064"/>
                  </a:cubicBezTo>
                  <a:cubicBezTo>
                    <a:pt x="21377" y="11799"/>
                    <a:pt x="21133" y="11620"/>
                    <a:pt x="20874" y="11620"/>
                  </a:cubicBezTo>
                  <a:cubicBezTo>
                    <a:pt x="20825" y="11620"/>
                    <a:pt x="20772" y="11626"/>
                    <a:pt x="20718" y="11642"/>
                  </a:cubicBezTo>
                  <a:lnTo>
                    <a:pt x="15743" y="12977"/>
                  </a:lnTo>
                  <a:lnTo>
                    <a:pt x="11989" y="10800"/>
                  </a:lnTo>
                  <a:lnTo>
                    <a:pt x="15743" y="8623"/>
                  </a:lnTo>
                  <a:lnTo>
                    <a:pt x="20718" y="9958"/>
                  </a:lnTo>
                  <a:cubicBezTo>
                    <a:pt x="20772" y="9974"/>
                    <a:pt x="20820" y="9980"/>
                    <a:pt x="20874" y="9980"/>
                  </a:cubicBezTo>
                  <a:cubicBezTo>
                    <a:pt x="21138" y="9980"/>
                    <a:pt x="21377" y="9806"/>
                    <a:pt x="21448" y="9536"/>
                  </a:cubicBezTo>
                  <a:cubicBezTo>
                    <a:pt x="21534" y="9217"/>
                    <a:pt x="21344" y="8893"/>
                    <a:pt x="21026" y="8807"/>
                  </a:cubicBezTo>
                  <a:lnTo>
                    <a:pt x="17196" y="7781"/>
                  </a:lnTo>
                  <a:lnTo>
                    <a:pt x="19864" y="6237"/>
                  </a:lnTo>
                  <a:cubicBezTo>
                    <a:pt x="20151" y="6070"/>
                    <a:pt x="20248" y="5708"/>
                    <a:pt x="20080" y="5422"/>
                  </a:cubicBezTo>
                  <a:cubicBezTo>
                    <a:pt x="19913" y="5136"/>
                    <a:pt x="19551" y="5039"/>
                    <a:pt x="19265" y="5206"/>
                  </a:cubicBezTo>
                  <a:lnTo>
                    <a:pt x="16602" y="6750"/>
                  </a:lnTo>
                  <a:lnTo>
                    <a:pt x="17613" y="2916"/>
                  </a:lnTo>
                  <a:cubicBezTo>
                    <a:pt x="17699" y="2597"/>
                    <a:pt x="17504" y="2273"/>
                    <a:pt x="17191" y="2187"/>
                  </a:cubicBezTo>
                  <a:cubicBezTo>
                    <a:pt x="16872" y="2101"/>
                    <a:pt x="16548" y="2296"/>
                    <a:pt x="16462" y="2609"/>
                  </a:cubicBezTo>
                  <a:lnTo>
                    <a:pt x="15149" y="7587"/>
                  </a:lnTo>
                  <a:lnTo>
                    <a:pt x="11331" y="9806"/>
                  </a:lnTo>
                  <a:lnTo>
                    <a:pt x="11331" y="5098"/>
                  </a:lnTo>
                  <a:lnTo>
                    <a:pt x="14981" y="1463"/>
                  </a:lnTo>
                  <a:cubicBezTo>
                    <a:pt x="15214" y="1231"/>
                    <a:pt x="15214" y="853"/>
                    <a:pt x="14981" y="621"/>
                  </a:cubicBezTo>
                  <a:cubicBezTo>
                    <a:pt x="14749" y="389"/>
                    <a:pt x="14371" y="389"/>
                    <a:pt x="14139" y="621"/>
                  </a:cubicBezTo>
                  <a:lnTo>
                    <a:pt x="11331" y="3419"/>
                  </a:lnTo>
                  <a:lnTo>
                    <a:pt x="11331" y="594"/>
                  </a:lnTo>
                  <a:cubicBezTo>
                    <a:pt x="11331" y="265"/>
                    <a:pt x="11066" y="0"/>
                    <a:pt x="10737" y="0"/>
                  </a:cubicBezTo>
                  <a:close/>
                </a:path>
              </a:pathLst>
            </a:custGeom>
            <a:solidFill>
              <a:srgbClr val="929292">
                <a:alpha val="83073"/>
              </a:srgbClr>
            </a:solidFill>
            <a:ln w="12700" cap="flat">
              <a:noFill/>
              <a:miter lim="400000"/>
            </a:ln>
            <a:effectLst/>
          </p:spPr>
          <p:txBody>
            <a:bodyPr wrap="square" lIns="0" tIns="0" rIns="0" bIns="0" numCol="1" anchor="ctr">
              <a:noAutofit/>
            </a:bodyPr>
            <a:lstStyle/>
            <a:p>
              <a:pPr>
                <a:defRPr b="0" sz="3200">
                  <a:solidFill>
                    <a:schemeClr val="accent1">
                      <a:hueOff val="118245"/>
                      <a:lumOff val="-11372"/>
                    </a:schemeClr>
                  </a:solidFill>
                  <a:latin typeface="+mn-lt"/>
                  <a:ea typeface="+mn-ea"/>
                  <a:cs typeface="+mn-cs"/>
                  <a:sym typeface="Helvetica Neue Medium"/>
                </a:defRPr>
              </a:pPr>
            </a:p>
          </p:txBody>
        </p:sp>
        <p:sp>
          <p:nvSpPr>
            <p:cNvPr id="416" name="Snowflake"/>
            <p:cNvSpPr/>
            <p:nvPr/>
          </p:nvSpPr>
          <p:spPr>
            <a:xfrm>
              <a:off x="1892261" y="1686879"/>
              <a:ext cx="169777" cy="170848"/>
            </a:xfrm>
            <a:custGeom>
              <a:avLst/>
              <a:gdLst/>
              <a:ahLst/>
              <a:cxnLst>
                <a:cxn ang="0">
                  <a:pos x="wd2" y="hd2"/>
                </a:cxn>
                <a:cxn ang="5400000">
                  <a:pos x="wd2" y="hd2"/>
                </a:cxn>
                <a:cxn ang="10800000">
                  <a:pos x="wd2" y="hd2"/>
                </a:cxn>
                <a:cxn ang="16200000">
                  <a:pos x="wd2" y="hd2"/>
                </a:cxn>
              </a:cxnLst>
              <a:rect l="0" t="0" r="r" b="b"/>
              <a:pathLst>
                <a:path w="21469" h="21600" fill="norm" stroke="1" extrusionOk="0">
                  <a:moveTo>
                    <a:pt x="10737" y="0"/>
                  </a:moveTo>
                  <a:cubicBezTo>
                    <a:pt x="10407" y="0"/>
                    <a:pt x="10142" y="265"/>
                    <a:pt x="10142" y="594"/>
                  </a:cubicBezTo>
                  <a:lnTo>
                    <a:pt x="10142" y="3412"/>
                  </a:lnTo>
                  <a:lnTo>
                    <a:pt x="7334" y="616"/>
                  </a:lnTo>
                  <a:cubicBezTo>
                    <a:pt x="7102" y="384"/>
                    <a:pt x="6724" y="384"/>
                    <a:pt x="6492" y="616"/>
                  </a:cubicBezTo>
                  <a:cubicBezTo>
                    <a:pt x="6259" y="848"/>
                    <a:pt x="6259" y="1226"/>
                    <a:pt x="6492" y="1458"/>
                  </a:cubicBezTo>
                  <a:lnTo>
                    <a:pt x="10142" y="5093"/>
                  </a:lnTo>
                  <a:lnTo>
                    <a:pt x="10142" y="9801"/>
                  </a:lnTo>
                  <a:lnTo>
                    <a:pt x="6330" y="7592"/>
                  </a:lnTo>
                  <a:lnTo>
                    <a:pt x="5011" y="2614"/>
                  </a:lnTo>
                  <a:cubicBezTo>
                    <a:pt x="4925" y="2295"/>
                    <a:pt x="4601" y="2106"/>
                    <a:pt x="4282" y="2192"/>
                  </a:cubicBezTo>
                  <a:cubicBezTo>
                    <a:pt x="3964" y="2278"/>
                    <a:pt x="3774" y="2602"/>
                    <a:pt x="3860" y="2921"/>
                  </a:cubicBezTo>
                  <a:lnTo>
                    <a:pt x="4871" y="6755"/>
                  </a:lnTo>
                  <a:lnTo>
                    <a:pt x="2203" y="5206"/>
                  </a:lnTo>
                  <a:cubicBezTo>
                    <a:pt x="1917" y="5039"/>
                    <a:pt x="1555" y="5136"/>
                    <a:pt x="1388" y="5422"/>
                  </a:cubicBezTo>
                  <a:cubicBezTo>
                    <a:pt x="1220" y="5708"/>
                    <a:pt x="1317" y="6070"/>
                    <a:pt x="1604" y="6237"/>
                  </a:cubicBezTo>
                  <a:lnTo>
                    <a:pt x="4272" y="7781"/>
                  </a:lnTo>
                  <a:lnTo>
                    <a:pt x="442" y="8807"/>
                  </a:lnTo>
                  <a:cubicBezTo>
                    <a:pt x="124" y="8893"/>
                    <a:pt x="-66" y="9217"/>
                    <a:pt x="20" y="9536"/>
                  </a:cubicBezTo>
                  <a:cubicBezTo>
                    <a:pt x="91" y="9801"/>
                    <a:pt x="333" y="9980"/>
                    <a:pt x="593" y="9980"/>
                  </a:cubicBezTo>
                  <a:cubicBezTo>
                    <a:pt x="641" y="9980"/>
                    <a:pt x="696" y="9974"/>
                    <a:pt x="750" y="9958"/>
                  </a:cubicBezTo>
                  <a:lnTo>
                    <a:pt x="5724" y="8623"/>
                  </a:lnTo>
                  <a:lnTo>
                    <a:pt x="9477" y="10800"/>
                  </a:lnTo>
                  <a:lnTo>
                    <a:pt x="5724" y="12977"/>
                  </a:lnTo>
                  <a:lnTo>
                    <a:pt x="750" y="11642"/>
                  </a:lnTo>
                  <a:cubicBezTo>
                    <a:pt x="696" y="11626"/>
                    <a:pt x="647" y="11620"/>
                    <a:pt x="593" y="11620"/>
                  </a:cubicBezTo>
                  <a:cubicBezTo>
                    <a:pt x="328" y="11620"/>
                    <a:pt x="91" y="11794"/>
                    <a:pt x="20" y="12064"/>
                  </a:cubicBezTo>
                  <a:cubicBezTo>
                    <a:pt x="-66" y="12383"/>
                    <a:pt x="124" y="12707"/>
                    <a:pt x="442" y="12793"/>
                  </a:cubicBezTo>
                  <a:lnTo>
                    <a:pt x="4272" y="13819"/>
                  </a:lnTo>
                  <a:lnTo>
                    <a:pt x="1604" y="15363"/>
                  </a:lnTo>
                  <a:cubicBezTo>
                    <a:pt x="1317" y="15530"/>
                    <a:pt x="1220" y="15892"/>
                    <a:pt x="1388" y="16178"/>
                  </a:cubicBezTo>
                  <a:cubicBezTo>
                    <a:pt x="1555" y="16464"/>
                    <a:pt x="1917" y="16561"/>
                    <a:pt x="2203" y="16394"/>
                  </a:cubicBezTo>
                  <a:lnTo>
                    <a:pt x="4871" y="14845"/>
                  </a:lnTo>
                  <a:lnTo>
                    <a:pt x="3860" y="18679"/>
                  </a:lnTo>
                  <a:cubicBezTo>
                    <a:pt x="3774" y="18998"/>
                    <a:pt x="3969" y="19322"/>
                    <a:pt x="4282" y="19408"/>
                  </a:cubicBezTo>
                  <a:cubicBezTo>
                    <a:pt x="4601" y="19494"/>
                    <a:pt x="4925" y="19299"/>
                    <a:pt x="5011" y="18986"/>
                  </a:cubicBezTo>
                  <a:lnTo>
                    <a:pt x="6325" y="14008"/>
                  </a:lnTo>
                  <a:lnTo>
                    <a:pt x="10137" y="11799"/>
                  </a:lnTo>
                  <a:lnTo>
                    <a:pt x="10137" y="16507"/>
                  </a:lnTo>
                  <a:lnTo>
                    <a:pt x="6492" y="20142"/>
                  </a:lnTo>
                  <a:cubicBezTo>
                    <a:pt x="6259" y="20374"/>
                    <a:pt x="6259" y="20752"/>
                    <a:pt x="6492" y="20984"/>
                  </a:cubicBezTo>
                  <a:cubicBezTo>
                    <a:pt x="6724" y="21216"/>
                    <a:pt x="7102" y="21216"/>
                    <a:pt x="7334" y="20984"/>
                  </a:cubicBezTo>
                  <a:lnTo>
                    <a:pt x="10142" y="18188"/>
                  </a:lnTo>
                  <a:lnTo>
                    <a:pt x="10142" y="21006"/>
                  </a:lnTo>
                  <a:cubicBezTo>
                    <a:pt x="10142" y="21335"/>
                    <a:pt x="10407" y="21600"/>
                    <a:pt x="10737" y="21600"/>
                  </a:cubicBezTo>
                  <a:cubicBezTo>
                    <a:pt x="11066" y="21600"/>
                    <a:pt x="11331" y="21335"/>
                    <a:pt x="11331" y="21006"/>
                  </a:cubicBezTo>
                  <a:lnTo>
                    <a:pt x="11331" y="18188"/>
                  </a:lnTo>
                  <a:lnTo>
                    <a:pt x="14139" y="20984"/>
                  </a:lnTo>
                  <a:cubicBezTo>
                    <a:pt x="14371" y="21216"/>
                    <a:pt x="14749" y="21216"/>
                    <a:pt x="14981" y="20984"/>
                  </a:cubicBezTo>
                  <a:cubicBezTo>
                    <a:pt x="15214" y="20752"/>
                    <a:pt x="15214" y="20374"/>
                    <a:pt x="14981" y="20142"/>
                  </a:cubicBezTo>
                  <a:lnTo>
                    <a:pt x="11331" y="16507"/>
                  </a:lnTo>
                  <a:lnTo>
                    <a:pt x="11331" y="11799"/>
                  </a:lnTo>
                  <a:lnTo>
                    <a:pt x="15143" y="14008"/>
                  </a:lnTo>
                  <a:lnTo>
                    <a:pt x="16457" y="18986"/>
                  </a:lnTo>
                  <a:cubicBezTo>
                    <a:pt x="16543" y="19305"/>
                    <a:pt x="16867" y="19494"/>
                    <a:pt x="17186" y="19408"/>
                  </a:cubicBezTo>
                  <a:cubicBezTo>
                    <a:pt x="17504" y="19322"/>
                    <a:pt x="17692" y="18998"/>
                    <a:pt x="17606" y="18679"/>
                  </a:cubicBezTo>
                  <a:lnTo>
                    <a:pt x="16597" y="14845"/>
                  </a:lnTo>
                  <a:lnTo>
                    <a:pt x="19265" y="16394"/>
                  </a:lnTo>
                  <a:cubicBezTo>
                    <a:pt x="19551" y="16561"/>
                    <a:pt x="19913" y="16464"/>
                    <a:pt x="20080" y="16178"/>
                  </a:cubicBezTo>
                  <a:cubicBezTo>
                    <a:pt x="20248" y="15892"/>
                    <a:pt x="20151" y="15530"/>
                    <a:pt x="19864" y="15363"/>
                  </a:cubicBezTo>
                  <a:lnTo>
                    <a:pt x="17196" y="13819"/>
                  </a:lnTo>
                  <a:lnTo>
                    <a:pt x="21026" y="12793"/>
                  </a:lnTo>
                  <a:cubicBezTo>
                    <a:pt x="21344" y="12707"/>
                    <a:pt x="21534" y="12383"/>
                    <a:pt x="21448" y="12064"/>
                  </a:cubicBezTo>
                  <a:cubicBezTo>
                    <a:pt x="21377" y="11799"/>
                    <a:pt x="21133" y="11620"/>
                    <a:pt x="20874" y="11620"/>
                  </a:cubicBezTo>
                  <a:cubicBezTo>
                    <a:pt x="20825" y="11620"/>
                    <a:pt x="20772" y="11626"/>
                    <a:pt x="20718" y="11642"/>
                  </a:cubicBezTo>
                  <a:lnTo>
                    <a:pt x="15743" y="12977"/>
                  </a:lnTo>
                  <a:lnTo>
                    <a:pt x="11989" y="10800"/>
                  </a:lnTo>
                  <a:lnTo>
                    <a:pt x="15743" y="8623"/>
                  </a:lnTo>
                  <a:lnTo>
                    <a:pt x="20718" y="9958"/>
                  </a:lnTo>
                  <a:cubicBezTo>
                    <a:pt x="20772" y="9974"/>
                    <a:pt x="20820" y="9980"/>
                    <a:pt x="20874" y="9980"/>
                  </a:cubicBezTo>
                  <a:cubicBezTo>
                    <a:pt x="21138" y="9980"/>
                    <a:pt x="21377" y="9806"/>
                    <a:pt x="21448" y="9536"/>
                  </a:cubicBezTo>
                  <a:cubicBezTo>
                    <a:pt x="21534" y="9217"/>
                    <a:pt x="21344" y="8893"/>
                    <a:pt x="21026" y="8807"/>
                  </a:cubicBezTo>
                  <a:lnTo>
                    <a:pt x="17196" y="7781"/>
                  </a:lnTo>
                  <a:lnTo>
                    <a:pt x="19864" y="6237"/>
                  </a:lnTo>
                  <a:cubicBezTo>
                    <a:pt x="20151" y="6070"/>
                    <a:pt x="20248" y="5708"/>
                    <a:pt x="20080" y="5422"/>
                  </a:cubicBezTo>
                  <a:cubicBezTo>
                    <a:pt x="19913" y="5136"/>
                    <a:pt x="19551" y="5039"/>
                    <a:pt x="19265" y="5206"/>
                  </a:cubicBezTo>
                  <a:lnTo>
                    <a:pt x="16602" y="6750"/>
                  </a:lnTo>
                  <a:lnTo>
                    <a:pt x="17613" y="2916"/>
                  </a:lnTo>
                  <a:cubicBezTo>
                    <a:pt x="17699" y="2597"/>
                    <a:pt x="17504" y="2273"/>
                    <a:pt x="17191" y="2187"/>
                  </a:cubicBezTo>
                  <a:cubicBezTo>
                    <a:pt x="16872" y="2101"/>
                    <a:pt x="16548" y="2296"/>
                    <a:pt x="16462" y="2609"/>
                  </a:cubicBezTo>
                  <a:lnTo>
                    <a:pt x="15149" y="7587"/>
                  </a:lnTo>
                  <a:lnTo>
                    <a:pt x="11331" y="9806"/>
                  </a:lnTo>
                  <a:lnTo>
                    <a:pt x="11331" y="5098"/>
                  </a:lnTo>
                  <a:lnTo>
                    <a:pt x="14981" y="1463"/>
                  </a:lnTo>
                  <a:cubicBezTo>
                    <a:pt x="15214" y="1231"/>
                    <a:pt x="15214" y="853"/>
                    <a:pt x="14981" y="621"/>
                  </a:cubicBezTo>
                  <a:cubicBezTo>
                    <a:pt x="14749" y="389"/>
                    <a:pt x="14371" y="389"/>
                    <a:pt x="14139" y="621"/>
                  </a:cubicBezTo>
                  <a:lnTo>
                    <a:pt x="11331" y="3419"/>
                  </a:lnTo>
                  <a:lnTo>
                    <a:pt x="11331" y="594"/>
                  </a:lnTo>
                  <a:cubicBezTo>
                    <a:pt x="11331" y="265"/>
                    <a:pt x="11066" y="0"/>
                    <a:pt x="10737" y="0"/>
                  </a:cubicBezTo>
                  <a:close/>
                </a:path>
              </a:pathLst>
            </a:custGeom>
            <a:solidFill>
              <a:srgbClr val="929292">
                <a:alpha val="83073"/>
              </a:srgbClr>
            </a:solidFill>
            <a:ln w="12700" cap="flat">
              <a:noFill/>
              <a:miter lim="400000"/>
            </a:ln>
            <a:effectLst/>
          </p:spPr>
          <p:txBody>
            <a:bodyPr wrap="square" lIns="0" tIns="0" rIns="0" bIns="0" numCol="1" anchor="ctr">
              <a:noAutofit/>
            </a:bodyPr>
            <a:lstStyle/>
            <a:p>
              <a:pPr>
                <a:defRPr b="0" sz="3200">
                  <a:solidFill>
                    <a:schemeClr val="accent1">
                      <a:hueOff val="118245"/>
                      <a:lumOff val="-11372"/>
                    </a:schemeClr>
                  </a:solidFill>
                  <a:latin typeface="+mn-lt"/>
                  <a:ea typeface="+mn-ea"/>
                  <a:cs typeface="+mn-cs"/>
                  <a:sym typeface="Helvetica Neue Medium"/>
                </a:defRPr>
              </a:pPr>
            </a:p>
          </p:txBody>
        </p:sp>
        <p:sp>
          <p:nvSpPr>
            <p:cNvPr id="417" name="Snowflake"/>
            <p:cNvSpPr/>
            <p:nvPr/>
          </p:nvSpPr>
          <p:spPr>
            <a:xfrm>
              <a:off x="3791327" y="1072788"/>
              <a:ext cx="169777" cy="170848"/>
            </a:xfrm>
            <a:custGeom>
              <a:avLst/>
              <a:gdLst/>
              <a:ahLst/>
              <a:cxnLst>
                <a:cxn ang="0">
                  <a:pos x="wd2" y="hd2"/>
                </a:cxn>
                <a:cxn ang="5400000">
                  <a:pos x="wd2" y="hd2"/>
                </a:cxn>
                <a:cxn ang="10800000">
                  <a:pos x="wd2" y="hd2"/>
                </a:cxn>
                <a:cxn ang="16200000">
                  <a:pos x="wd2" y="hd2"/>
                </a:cxn>
              </a:cxnLst>
              <a:rect l="0" t="0" r="r" b="b"/>
              <a:pathLst>
                <a:path w="21469" h="21600" fill="norm" stroke="1" extrusionOk="0">
                  <a:moveTo>
                    <a:pt x="10737" y="0"/>
                  </a:moveTo>
                  <a:cubicBezTo>
                    <a:pt x="10407" y="0"/>
                    <a:pt x="10142" y="265"/>
                    <a:pt x="10142" y="594"/>
                  </a:cubicBezTo>
                  <a:lnTo>
                    <a:pt x="10142" y="3412"/>
                  </a:lnTo>
                  <a:lnTo>
                    <a:pt x="7334" y="616"/>
                  </a:lnTo>
                  <a:cubicBezTo>
                    <a:pt x="7102" y="384"/>
                    <a:pt x="6724" y="384"/>
                    <a:pt x="6492" y="616"/>
                  </a:cubicBezTo>
                  <a:cubicBezTo>
                    <a:pt x="6259" y="848"/>
                    <a:pt x="6259" y="1226"/>
                    <a:pt x="6492" y="1458"/>
                  </a:cubicBezTo>
                  <a:lnTo>
                    <a:pt x="10142" y="5093"/>
                  </a:lnTo>
                  <a:lnTo>
                    <a:pt x="10142" y="9801"/>
                  </a:lnTo>
                  <a:lnTo>
                    <a:pt x="6330" y="7592"/>
                  </a:lnTo>
                  <a:lnTo>
                    <a:pt x="5011" y="2614"/>
                  </a:lnTo>
                  <a:cubicBezTo>
                    <a:pt x="4925" y="2295"/>
                    <a:pt x="4601" y="2106"/>
                    <a:pt x="4282" y="2192"/>
                  </a:cubicBezTo>
                  <a:cubicBezTo>
                    <a:pt x="3964" y="2278"/>
                    <a:pt x="3774" y="2602"/>
                    <a:pt x="3860" y="2921"/>
                  </a:cubicBezTo>
                  <a:lnTo>
                    <a:pt x="4871" y="6755"/>
                  </a:lnTo>
                  <a:lnTo>
                    <a:pt x="2203" y="5206"/>
                  </a:lnTo>
                  <a:cubicBezTo>
                    <a:pt x="1917" y="5039"/>
                    <a:pt x="1555" y="5136"/>
                    <a:pt x="1388" y="5422"/>
                  </a:cubicBezTo>
                  <a:cubicBezTo>
                    <a:pt x="1220" y="5708"/>
                    <a:pt x="1317" y="6070"/>
                    <a:pt x="1604" y="6237"/>
                  </a:cubicBezTo>
                  <a:lnTo>
                    <a:pt x="4272" y="7781"/>
                  </a:lnTo>
                  <a:lnTo>
                    <a:pt x="442" y="8807"/>
                  </a:lnTo>
                  <a:cubicBezTo>
                    <a:pt x="124" y="8893"/>
                    <a:pt x="-66" y="9217"/>
                    <a:pt x="20" y="9536"/>
                  </a:cubicBezTo>
                  <a:cubicBezTo>
                    <a:pt x="91" y="9801"/>
                    <a:pt x="333" y="9980"/>
                    <a:pt x="593" y="9980"/>
                  </a:cubicBezTo>
                  <a:cubicBezTo>
                    <a:pt x="641" y="9980"/>
                    <a:pt x="696" y="9974"/>
                    <a:pt x="750" y="9958"/>
                  </a:cubicBezTo>
                  <a:lnTo>
                    <a:pt x="5724" y="8623"/>
                  </a:lnTo>
                  <a:lnTo>
                    <a:pt x="9477" y="10800"/>
                  </a:lnTo>
                  <a:lnTo>
                    <a:pt x="5724" y="12977"/>
                  </a:lnTo>
                  <a:lnTo>
                    <a:pt x="750" y="11642"/>
                  </a:lnTo>
                  <a:cubicBezTo>
                    <a:pt x="696" y="11626"/>
                    <a:pt x="647" y="11620"/>
                    <a:pt x="593" y="11620"/>
                  </a:cubicBezTo>
                  <a:cubicBezTo>
                    <a:pt x="328" y="11620"/>
                    <a:pt x="91" y="11794"/>
                    <a:pt x="20" y="12064"/>
                  </a:cubicBezTo>
                  <a:cubicBezTo>
                    <a:pt x="-66" y="12383"/>
                    <a:pt x="124" y="12707"/>
                    <a:pt x="442" y="12793"/>
                  </a:cubicBezTo>
                  <a:lnTo>
                    <a:pt x="4272" y="13819"/>
                  </a:lnTo>
                  <a:lnTo>
                    <a:pt x="1604" y="15363"/>
                  </a:lnTo>
                  <a:cubicBezTo>
                    <a:pt x="1317" y="15530"/>
                    <a:pt x="1220" y="15892"/>
                    <a:pt x="1388" y="16178"/>
                  </a:cubicBezTo>
                  <a:cubicBezTo>
                    <a:pt x="1555" y="16464"/>
                    <a:pt x="1917" y="16561"/>
                    <a:pt x="2203" y="16394"/>
                  </a:cubicBezTo>
                  <a:lnTo>
                    <a:pt x="4871" y="14845"/>
                  </a:lnTo>
                  <a:lnTo>
                    <a:pt x="3860" y="18679"/>
                  </a:lnTo>
                  <a:cubicBezTo>
                    <a:pt x="3774" y="18998"/>
                    <a:pt x="3969" y="19322"/>
                    <a:pt x="4282" y="19408"/>
                  </a:cubicBezTo>
                  <a:cubicBezTo>
                    <a:pt x="4601" y="19494"/>
                    <a:pt x="4925" y="19299"/>
                    <a:pt x="5011" y="18986"/>
                  </a:cubicBezTo>
                  <a:lnTo>
                    <a:pt x="6325" y="14008"/>
                  </a:lnTo>
                  <a:lnTo>
                    <a:pt x="10137" y="11799"/>
                  </a:lnTo>
                  <a:lnTo>
                    <a:pt x="10137" y="16507"/>
                  </a:lnTo>
                  <a:lnTo>
                    <a:pt x="6492" y="20142"/>
                  </a:lnTo>
                  <a:cubicBezTo>
                    <a:pt x="6259" y="20374"/>
                    <a:pt x="6259" y="20752"/>
                    <a:pt x="6492" y="20984"/>
                  </a:cubicBezTo>
                  <a:cubicBezTo>
                    <a:pt x="6724" y="21216"/>
                    <a:pt x="7102" y="21216"/>
                    <a:pt x="7334" y="20984"/>
                  </a:cubicBezTo>
                  <a:lnTo>
                    <a:pt x="10142" y="18188"/>
                  </a:lnTo>
                  <a:lnTo>
                    <a:pt x="10142" y="21006"/>
                  </a:lnTo>
                  <a:cubicBezTo>
                    <a:pt x="10142" y="21335"/>
                    <a:pt x="10407" y="21600"/>
                    <a:pt x="10737" y="21600"/>
                  </a:cubicBezTo>
                  <a:cubicBezTo>
                    <a:pt x="11066" y="21600"/>
                    <a:pt x="11331" y="21335"/>
                    <a:pt x="11331" y="21006"/>
                  </a:cubicBezTo>
                  <a:lnTo>
                    <a:pt x="11331" y="18188"/>
                  </a:lnTo>
                  <a:lnTo>
                    <a:pt x="14139" y="20984"/>
                  </a:lnTo>
                  <a:cubicBezTo>
                    <a:pt x="14371" y="21216"/>
                    <a:pt x="14749" y="21216"/>
                    <a:pt x="14981" y="20984"/>
                  </a:cubicBezTo>
                  <a:cubicBezTo>
                    <a:pt x="15214" y="20752"/>
                    <a:pt x="15214" y="20374"/>
                    <a:pt x="14981" y="20142"/>
                  </a:cubicBezTo>
                  <a:lnTo>
                    <a:pt x="11331" y="16507"/>
                  </a:lnTo>
                  <a:lnTo>
                    <a:pt x="11331" y="11799"/>
                  </a:lnTo>
                  <a:lnTo>
                    <a:pt x="15143" y="14008"/>
                  </a:lnTo>
                  <a:lnTo>
                    <a:pt x="16457" y="18986"/>
                  </a:lnTo>
                  <a:cubicBezTo>
                    <a:pt x="16543" y="19305"/>
                    <a:pt x="16867" y="19494"/>
                    <a:pt x="17186" y="19408"/>
                  </a:cubicBezTo>
                  <a:cubicBezTo>
                    <a:pt x="17504" y="19322"/>
                    <a:pt x="17692" y="18998"/>
                    <a:pt x="17606" y="18679"/>
                  </a:cubicBezTo>
                  <a:lnTo>
                    <a:pt x="16597" y="14845"/>
                  </a:lnTo>
                  <a:lnTo>
                    <a:pt x="19265" y="16394"/>
                  </a:lnTo>
                  <a:cubicBezTo>
                    <a:pt x="19551" y="16561"/>
                    <a:pt x="19913" y="16464"/>
                    <a:pt x="20080" y="16178"/>
                  </a:cubicBezTo>
                  <a:cubicBezTo>
                    <a:pt x="20248" y="15892"/>
                    <a:pt x="20151" y="15530"/>
                    <a:pt x="19864" y="15363"/>
                  </a:cubicBezTo>
                  <a:lnTo>
                    <a:pt x="17196" y="13819"/>
                  </a:lnTo>
                  <a:lnTo>
                    <a:pt x="21026" y="12793"/>
                  </a:lnTo>
                  <a:cubicBezTo>
                    <a:pt x="21344" y="12707"/>
                    <a:pt x="21534" y="12383"/>
                    <a:pt x="21448" y="12064"/>
                  </a:cubicBezTo>
                  <a:cubicBezTo>
                    <a:pt x="21377" y="11799"/>
                    <a:pt x="21133" y="11620"/>
                    <a:pt x="20874" y="11620"/>
                  </a:cubicBezTo>
                  <a:cubicBezTo>
                    <a:pt x="20825" y="11620"/>
                    <a:pt x="20772" y="11626"/>
                    <a:pt x="20718" y="11642"/>
                  </a:cubicBezTo>
                  <a:lnTo>
                    <a:pt x="15743" y="12977"/>
                  </a:lnTo>
                  <a:lnTo>
                    <a:pt x="11989" y="10800"/>
                  </a:lnTo>
                  <a:lnTo>
                    <a:pt x="15743" y="8623"/>
                  </a:lnTo>
                  <a:lnTo>
                    <a:pt x="20718" y="9958"/>
                  </a:lnTo>
                  <a:cubicBezTo>
                    <a:pt x="20772" y="9974"/>
                    <a:pt x="20820" y="9980"/>
                    <a:pt x="20874" y="9980"/>
                  </a:cubicBezTo>
                  <a:cubicBezTo>
                    <a:pt x="21138" y="9980"/>
                    <a:pt x="21377" y="9806"/>
                    <a:pt x="21448" y="9536"/>
                  </a:cubicBezTo>
                  <a:cubicBezTo>
                    <a:pt x="21534" y="9217"/>
                    <a:pt x="21344" y="8893"/>
                    <a:pt x="21026" y="8807"/>
                  </a:cubicBezTo>
                  <a:lnTo>
                    <a:pt x="17196" y="7781"/>
                  </a:lnTo>
                  <a:lnTo>
                    <a:pt x="19864" y="6237"/>
                  </a:lnTo>
                  <a:cubicBezTo>
                    <a:pt x="20151" y="6070"/>
                    <a:pt x="20248" y="5708"/>
                    <a:pt x="20080" y="5422"/>
                  </a:cubicBezTo>
                  <a:cubicBezTo>
                    <a:pt x="19913" y="5136"/>
                    <a:pt x="19551" y="5039"/>
                    <a:pt x="19265" y="5206"/>
                  </a:cubicBezTo>
                  <a:lnTo>
                    <a:pt x="16602" y="6750"/>
                  </a:lnTo>
                  <a:lnTo>
                    <a:pt x="17613" y="2916"/>
                  </a:lnTo>
                  <a:cubicBezTo>
                    <a:pt x="17699" y="2597"/>
                    <a:pt x="17504" y="2273"/>
                    <a:pt x="17191" y="2187"/>
                  </a:cubicBezTo>
                  <a:cubicBezTo>
                    <a:pt x="16872" y="2101"/>
                    <a:pt x="16548" y="2296"/>
                    <a:pt x="16462" y="2609"/>
                  </a:cubicBezTo>
                  <a:lnTo>
                    <a:pt x="15149" y="7587"/>
                  </a:lnTo>
                  <a:lnTo>
                    <a:pt x="11331" y="9806"/>
                  </a:lnTo>
                  <a:lnTo>
                    <a:pt x="11331" y="5098"/>
                  </a:lnTo>
                  <a:lnTo>
                    <a:pt x="14981" y="1463"/>
                  </a:lnTo>
                  <a:cubicBezTo>
                    <a:pt x="15214" y="1231"/>
                    <a:pt x="15214" y="853"/>
                    <a:pt x="14981" y="621"/>
                  </a:cubicBezTo>
                  <a:cubicBezTo>
                    <a:pt x="14749" y="389"/>
                    <a:pt x="14371" y="389"/>
                    <a:pt x="14139" y="621"/>
                  </a:cubicBezTo>
                  <a:lnTo>
                    <a:pt x="11331" y="3419"/>
                  </a:lnTo>
                  <a:lnTo>
                    <a:pt x="11331" y="594"/>
                  </a:lnTo>
                  <a:cubicBezTo>
                    <a:pt x="11331" y="265"/>
                    <a:pt x="11066" y="0"/>
                    <a:pt x="10737" y="0"/>
                  </a:cubicBezTo>
                  <a:close/>
                </a:path>
              </a:pathLst>
            </a:custGeom>
            <a:solidFill>
              <a:srgbClr val="929292">
                <a:alpha val="83073"/>
              </a:srgbClr>
            </a:solidFill>
            <a:ln w="12700" cap="flat">
              <a:noFill/>
              <a:miter lim="400000"/>
            </a:ln>
            <a:effectLst/>
          </p:spPr>
          <p:txBody>
            <a:bodyPr wrap="square" lIns="0" tIns="0" rIns="0" bIns="0" numCol="1" anchor="ctr">
              <a:noAutofit/>
            </a:bodyPr>
            <a:lstStyle/>
            <a:p>
              <a:pPr>
                <a:defRPr b="0" sz="3200">
                  <a:solidFill>
                    <a:schemeClr val="accent1">
                      <a:hueOff val="118245"/>
                      <a:lumOff val="-11372"/>
                    </a:schemeClr>
                  </a:solidFill>
                  <a:latin typeface="+mn-lt"/>
                  <a:ea typeface="+mn-ea"/>
                  <a:cs typeface="+mn-cs"/>
                  <a:sym typeface="Helvetica Neue Medium"/>
                </a:defRPr>
              </a:pPr>
            </a:p>
          </p:txBody>
        </p:sp>
        <p:sp>
          <p:nvSpPr>
            <p:cNvPr id="418" name="Snowflake"/>
            <p:cNvSpPr/>
            <p:nvPr/>
          </p:nvSpPr>
          <p:spPr>
            <a:xfrm>
              <a:off x="3246794" y="2608226"/>
              <a:ext cx="169777" cy="170848"/>
            </a:xfrm>
            <a:custGeom>
              <a:avLst/>
              <a:gdLst/>
              <a:ahLst/>
              <a:cxnLst>
                <a:cxn ang="0">
                  <a:pos x="wd2" y="hd2"/>
                </a:cxn>
                <a:cxn ang="5400000">
                  <a:pos x="wd2" y="hd2"/>
                </a:cxn>
                <a:cxn ang="10800000">
                  <a:pos x="wd2" y="hd2"/>
                </a:cxn>
                <a:cxn ang="16200000">
                  <a:pos x="wd2" y="hd2"/>
                </a:cxn>
              </a:cxnLst>
              <a:rect l="0" t="0" r="r" b="b"/>
              <a:pathLst>
                <a:path w="21469" h="21600" fill="norm" stroke="1" extrusionOk="0">
                  <a:moveTo>
                    <a:pt x="10737" y="0"/>
                  </a:moveTo>
                  <a:cubicBezTo>
                    <a:pt x="10407" y="0"/>
                    <a:pt x="10142" y="265"/>
                    <a:pt x="10142" y="594"/>
                  </a:cubicBezTo>
                  <a:lnTo>
                    <a:pt x="10142" y="3412"/>
                  </a:lnTo>
                  <a:lnTo>
                    <a:pt x="7334" y="616"/>
                  </a:lnTo>
                  <a:cubicBezTo>
                    <a:pt x="7102" y="384"/>
                    <a:pt x="6724" y="384"/>
                    <a:pt x="6492" y="616"/>
                  </a:cubicBezTo>
                  <a:cubicBezTo>
                    <a:pt x="6259" y="848"/>
                    <a:pt x="6259" y="1226"/>
                    <a:pt x="6492" y="1458"/>
                  </a:cubicBezTo>
                  <a:lnTo>
                    <a:pt x="10142" y="5093"/>
                  </a:lnTo>
                  <a:lnTo>
                    <a:pt x="10142" y="9801"/>
                  </a:lnTo>
                  <a:lnTo>
                    <a:pt x="6330" y="7592"/>
                  </a:lnTo>
                  <a:lnTo>
                    <a:pt x="5011" y="2614"/>
                  </a:lnTo>
                  <a:cubicBezTo>
                    <a:pt x="4925" y="2295"/>
                    <a:pt x="4601" y="2106"/>
                    <a:pt x="4282" y="2192"/>
                  </a:cubicBezTo>
                  <a:cubicBezTo>
                    <a:pt x="3964" y="2278"/>
                    <a:pt x="3774" y="2602"/>
                    <a:pt x="3860" y="2921"/>
                  </a:cubicBezTo>
                  <a:lnTo>
                    <a:pt x="4871" y="6755"/>
                  </a:lnTo>
                  <a:lnTo>
                    <a:pt x="2203" y="5206"/>
                  </a:lnTo>
                  <a:cubicBezTo>
                    <a:pt x="1917" y="5039"/>
                    <a:pt x="1555" y="5136"/>
                    <a:pt x="1388" y="5422"/>
                  </a:cubicBezTo>
                  <a:cubicBezTo>
                    <a:pt x="1220" y="5708"/>
                    <a:pt x="1317" y="6070"/>
                    <a:pt x="1604" y="6237"/>
                  </a:cubicBezTo>
                  <a:lnTo>
                    <a:pt x="4272" y="7781"/>
                  </a:lnTo>
                  <a:lnTo>
                    <a:pt x="442" y="8807"/>
                  </a:lnTo>
                  <a:cubicBezTo>
                    <a:pt x="124" y="8893"/>
                    <a:pt x="-66" y="9217"/>
                    <a:pt x="20" y="9536"/>
                  </a:cubicBezTo>
                  <a:cubicBezTo>
                    <a:pt x="91" y="9801"/>
                    <a:pt x="333" y="9980"/>
                    <a:pt x="593" y="9980"/>
                  </a:cubicBezTo>
                  <a:cubicBezTo>
                    <a:pt x="641" y="9980"/>
                    <a:pt x="696" y="9974"/>
                    <a:pt x="750" y="9958"/>
                  </a:cubicBezTo>
                  <a:lnTo>
                    <a:pt x="5724" y="8623"/>
                  </a:lnTo>
                  <a:lnTo>
                    <a:pt x="9477" y="10800"/>
                  </a:lnTo>
                  <a:lnTo>
                    <a:pt x="5724" y="12977"/>
                  </a:lnTo>
                  <a:lnTo>
                    <a:pt x="750" y="11642"/>
                  </a:lnTo>
                  <a:cubicBezTo>
                    <a:pt x="696" y="11626"/>
                    <a:pt x="647" y="11620"/>
                    <a:pt x="593" y="11620"/>
                  </a:cubicBezTo>
                  <a:cubicBezTo>
                    <a:pt x="328" y="11620"/>
                    <a:pt x="91" y="11794"/>
                    <a:pt x="20" y="12064"/>
                  </a:cubicBezTo>
                  <a:cubicBezTo>
                    <a:pt x="-66" y="12383"/>
                    <a:pt x="124" y="12707"/>
                    <a:pt x="442" y="12793"/>
                  </a:cubicBezTo>
                  <a:lnTo>
                    <a:pt x="4272" y="13819"/>
                  </a:lnTo>
                  <a:lnTo>
                    <a:pt x="1604" y="15363"/>
                  </a:lnTo>
                  <a:cubicBezTo>
                    <a:pt x="1317" y="15530"/>
                    <a:pt x="1220" y="15892"/>
                    <a:pt x="1388" y="16178"/>
                  </a:cubicBezTo>
                  <a:cubicBezTo>
                    <a:pt x="1555" y="16464"/>
                    <a:pt x="1917" y="16561"/>
                    <a:pt x="2203" y="16394"/>
                  </a:cubicBezTo>
                  <a:lnTo>
                    <a:pt x="4871" y="14845"/>
                  </a:lnTo>
                  <a:lnTo>
                    <a:pt x="3860" y="18679"/>
                  </a:lnTo>
                  <a:cubicBezTo>
                    <a:pt x="3774" y="18998"/>
                    <a:pt x="3969" y="19322"/>
                    <a:pt x="4282" y="19408"/>
                  </a:cubicBezTo>
                  <a:cubicBezTo>
                    <a:pt x="4601" y="19494"/>
                    <a:pt x="4925" y="19299"/>
                    <a:pt x="5011" y="18986"/>
                  </a:cubicBezTo>
                  <a:lnTo>
                    <a:pt x="6325" y="14008"/>
                  </a:lnTo>
                  <a:lnTo>
                    <a:pt x="10137" y="11799"/>
                  </a:lnTo>
                  <a:lnTo>
                    <a:pt x="10137" y="16507"/>
                  </a:lnTo>
                  <a:lnTo>
                    <a:pt x="6492" y="20142"/>
                  </a:lnTo>
                  <a:cubicBezTo>
                    <a:pt x="6259" y="20374"/>
                    <a:pt x="6259" y="20752"/>
                    <a:pt x="6492" y="20984"/>
                  </a:cubicBezTo>
                  <a:cubicBezTo>
                    <a:pt x="6724" y="21216"/>
                    <a:pt x="7102" y="21216"/>
                    <a:pt x="7334" y="20984"/>
                  </a:cubicBezTo>
                  <a:lnTo>
                    <a:pt x="10142" y="18188"/>
                  </a:lnTo>
                  <a:lnTo>
                    <a:pt x="10142" y="21006"/>
                  </a:lnTo>
                  <a:cubicBezTo>
                    <a:pt x="10142" y="21335"/>
                    <a:pt x="10407" y="21600"/>
                    <a:pt x="10737" y="21600"/>
                  </a:cubicBezTo>
                  <a:cubicBezTo>
                    <a:pt x="11066" y="21600"/>
                    <a:pt x="11331" y="21335"/>
                    <a:pt x="11331" y="21006"/>
                  </a:cubicBezTo>
                  <a:lnTo>
                    <a:pt x="11331" y="18188"/>
                  </a:lnTo>
                  <a:lnTo>
                    <a:pt x="14139" y="20984"/>
                  </a:lnTo>
                  <a:cubicBezTo>
                    <a:pt x="14371" y="21216"/>
                    <a:pt x="14749" y="21216"/>
                    <a:pt x="14981" y="20984"/>
                  </a:cubicBezTo>
                  <a:cubicBezTo>
                    <a:pt x="15214" y="20752"/>
                    <a:pt x="15214" y="20374"/>
                    <a:pt x="14981" y="20142"/>
                  </a:cubicBezTo>
                  <a:lnTo>
                    <a:pt x="11331" y="16507"/>
                  </a:lnTo>
                  <a:lnTo>
                    <a:pt x="11331" y="11799"/>
                  </a:lnTo>
                  <a:lnTo>
                    <a:pt x="15143" y="14008"/>
                  </a:lnTo>
                  <a:lnTo>
                    <a:pt x="16457" y="18986"/>
                  </a:lnTo>
                  <a:cubicBezTo>
                    <a:pt x="16543" y="19305"/>
                    <a:pt x="16867" y="19494"/>
                    <a:pt x="17186" y="19408"/>
                  </a:cubicBezTo>
                  <a:cubicBezTo>
                    <a:pt x="17504" y="19322"/>
                    <a:pt x="17692" y="18998"/>
                    <a:pt x="17606" y="18679"/>
                  </a:cubicBezTo>
                  <a:lnTo>
                    <a:pt x="16597" y="14845"/>
                  </a:lnTo>
                  <a:lnTo>
                    <a:pt x="19265" y="16394"/>
                  </a:lnTo>
                  <a:cubicBezTo>
                    <a:pt x="19551" y="16561"/>
                    <a:pt x="19913" y="16464"/>
                    <a:pt x="20080" y="16178"/>
                  </a:cubicBezTo>
                  <a:cubicBezTo>
                    <a:pt x="20248" y="15892"/>
                    <a:pt x="20151" y="15530"/>
                    <a:pt x="19864" y="15363"/>
                  </a:cubicBezTo>
                  <a:lnTo>
                    <a:pt x="17196" y="13819"/>
                  </a:lnTo>
                  <a:lnTo>
                    <a:pt x="21026" y="12793"/>
                  </a:lnTo>
                  <a:cubicBezTo>
                    <a:pt x="21344" y="12707"/>
                    <a:pt x="21534" y="12383"/>
                    <a:pt x="21448" y="12064"/>
                  </a:cubicBezTo>
                  <a:cubicBezTo>
                    <a:pt x="21377" y="11799"/>
                    <a:pt x="21133" y="11620"/>
                    <a:pt x="20874" y="11620"/>
                  </a:cubicBezTo>
                  <a:cubicBezTo>
                    <a:pt x="20825" y="11620"/>
                    <a:pt x="20772" y="11626"/>
                    <a:pt x="20718" y="11642"/>
                  </a:cubicBezTo>
                  <a:lnTo>
                    <a:pt x="15743" y="12977"/>
                  </a:lnTo>
                  <a:lnTo>
                    <a:pt x="11989" y="10800"/>
                  </a:lnTo>
                  <a:lnTo>
                    <a:pt x="15743" y="8623"/>
                  </a:lnTo>
                  <a:lnTo>
                    <a:pt x="20718" y="9958"/>
                  </a:lnTo>
                  <a:cubicBezTo>
                    <a:pt x="20772" y="9974"/>
                    <a:pt x="20820" y="9980"/>
                    <a:pt x="20874" y="9980"/>
                  </a:cubicBezTo>
                  <a:cubicBezTo>
                    <a:pt x="21138" y="9980"/>
                    <a:pt x="21377" y="9806"/>
                    <a:pt x="21448" y="9536"/>
                  </a:cubicBezTo>
                  <a:cubicBezTo>
                    <a:pt x="21534" y="9217"/>
                    <a:pt x="21344" y="8893"/>
                    <a:pt x="21026" y="8807"/>
                  </a:cubicBezTo>
                  <a:lnTo>
                    <a:pt x="17196" y="7781"/>
                  </a:lnTo>
                  <a:lnTo>
                    <a:pt x="19864" y="6237"/>
                  </a:lnTo>
                  <a:cubicBezTo>
                    <a:pt x="20151" y="6070"/>
                    <a:pt x="20248" y="5708"/>
                    <a:pt x="20080" y="5422"/>
                  </a:cubicBezTo>
                  <a:cubicBezTo>
                    <a:pt x="19913" y="5136"/>
                    <a:pt x="19551" y="5039"/>
                    <a:pt x="19265" y="5206"/>
                  </a:cubicBezTo>
                  <a:lnTo>
                    <a:pt x="16602" y="6750"/>
                  </a:lnTo>
                  <a:lnTo>
                    <a:pt x="17613" y="2916"/>
                  </a:lnTo>
                  <a:cubicBezTo>
                    <a:pt x="17699" y="2597"/>
                    <a:pt x="17504" y="2273"/>
                    <a:pt x="17191" y="2187"/>
                  </a:cubicBezTo>
                  <a:cubicBezTo>
                    <a:pt x="16872" y="2101"/>
                    <a:pt x="16548" y="2296"/>
                    <a:pt x="16462" y="2609"/>
                  </a:cubicBezTo>
                  <a:lnTo>
                    <a:pt x="15149" y="7587"/>
                  </a:lnTo>
                  <a:lnTo>
                    <a:pt x="11331" y="9806"/>
                  </a:lnTo>
                  <a:lnTo>
                    <a:pt x="11331" y="5098"/>
                  </a:lnTo>
                  <a:lnTo>
                    <a:pt x="14981" y="1463"/>
                  </a:lnTo>
                  <a:cubicBezTo>
                    <a:pt x="15214" y="1231"/>
                    <a:pt x="15214" y="853"/>
                    <a:pt x="14981" y="621"/>
                  </a:cubicBezTo>
                  <a:cubicBezTo>
                    <a:pt x="14749" y="389"/>
                    <a:pt x="14371" y="389"/>
                    <a:pt x="14139" y="621"/>
                  </a:cubicBezTo>
                  <a:lnTo>
                    <a:pt x="11331" y="3419"/>
                  </a:lnTo>
                  <a:lnTo>
                    <a:pt x="11331" y="594"/>
                  </a:lnTo>
                  <a:cubicBezTo>
                    <a:pt x="11331" y="265"/>
                    <a:pt x="11066" y="0"/>
                    <a:pt x="10737" y="0"/>
                  </a:cubicBezTo>
                  <a:close/>
                </a:path>
              </a:pathLst>
            </a:custGeom>
            <a:solidFill>
              <a:srgbClr val="929292">
                <a:alpha val="83073"/>
              </a:srgbClr>
            </a:solidFill>
            <a:ln w="12700" cap="flat">
              <a:noFill/>
              <a:miter lim="400000"/>
            </a:ln>
            <a:effectLst/>
          </p:spPr>
          <p:txBody>
            <a:bodyPr wrap="square" lIns="0" tIns="0" rIns="0" bIns="0" numCol="1" anchor="ctr">
              <a:noAutofit/>
            </a:bodyPr>
            <a:lstStyle/>
            <a:p>
              <a:pPr>
                <a:defRPr b="0" sz="3200">
                  <a:solidFill>
                    <a:schemeClr val="accent1">
                      <a:hueOff val="118245"/>
                      <a:lumOff val="-11372"/>
                    </a:schemeClr>
                  </a:solidFill>
                  <a:latin typeface="+mn-lt"/>
                  <a:ea typeface="+mn-ea"/>
                  <a:cs typeface="+mn-cs"/>
                  <a:sym typeface="Helvetica Neue Medium"/>
                </a:defRPr>
              </a:pPr>
            </a:p>
          </p:txBody>
        </p:sp>
        <p:sp>
          <p:nvSpPr>
            <p:cNvPr id="419" name="Snowflake"/>
            <p:cNvSpPr/>
            <p:nvPr/>
          </p:nvSpPr>
          <p:spPr>
            <a:xfrm>
              <a:off x="2788710" y="1467209"/>
              <a:ext cx="169777" cy="170848"/>
            </a:xfrm>
            <a:custGeom>
              <a:avLst/>
              <a:gdLst/>
              <a:ahLst/>
              <a:cxnLst>
                <a:cxn ang="0">
                  <a:pos x="wd2" y="hd2"/>
                </a:cxn>
                <a:cxn ang="5400000">
                  <a:pos x="wd2" y="hd2"/>
                </a:cxn>
                <a:cxn ang="10800000">
                  <a:pos x="wd2" y="hd2"/>
                </a:cxn>
                <a:cxn ang="16200000">
                  <a:pos x="wd2" y="hd2"/>
                </a:cxn>
              </a:cxnLst>
              <a:rect l="0" t="0" r="r" b="b"/>
              <a:pathLst>
                <a:path w="21469" h="21600" fill="norm" stroke="1" extrusionOk="0">
                  <a:moveTo>
                    <a:pt x="10737" y="0"/>
                  </a:moveTo>
                  <a:cubicBezTo>
                    <a:pt x="10407" y="0"/>
                    <a:pt x="10142" y="265"/>
                    <a:pt x="10142" y="594"/>
                  </a:cubicBezTo>
                  <a:lnTo>
                    <a:pt x="10142" y="3412"/>
                  </a:lnTo>
                  <a:lnTo>
                    <a:pt x="7334" y="616"/>
                  </a:lnTo>
                  <a:cubicBezTo>
                    <a:pt x="7102" y="384"/>
                    <a:pt x="6724" y="384"/>
                    <a:pt x="6492" y="616"/>
                  </a:cubicBezTo>
                  <a:cubicBezTo>
                    <a:pt x="6259" y="848"/>
                    <a:pt x="6259" y="1226"/>
                    <a:pt x="6492" y="1458"/>
                  </a:cubicBezTo>
                  <a:lnTo>
                    <a:pt x="10142" y="5093"/>
                  </a:lnTo>
                  <a:lnTo>
                    <a:pt x="10142" y="9801"/>
                  </a:lnTo>
                  <a:lnTo>
                    <a:pt x="6330" y="7592"/>
                  </a:lnTo>
                  <a:lnTo>
                    <a:pt x="5011" y="2614"/>
                  </a:lnTo>
                  <a:cubicBezTo>
                    <a:pt x="4925" y="2295"/>
                    <a:pt x="4601" y="2106"/>
                    <a:pt x="4282" y="2192"/>
                  </a:cubicBezTo>
                  <a:cubicBezTo>
                    <a:pt x="3964" y="2278"/>
                    <a:pt x="3774" y="2602"/>
                    <a:pt x="3860" y="2921"/>
                  </a:cubicBezTo>
                  <a:lnTo>
                    <a:pt x="4871" y="6755"/>
                  </a:lnTo>
                  <a:lnTo>
                    <a:pt x="2203" y="5206"/>
                  </a:lnTo>
                  <a:cubicBezTo>
                    <a:pt x="1917" y="5039"/>
                    <a:pt x="1555" y="5136"/>
                    <a:pt x="1388" y="5422"/>
                  </a:cubicBezTo>
                  <a:cubicBezTo>
                    <a:pt x="1220" y="5708"/>
                    <a:pt x="1317" y="6070"/>
                    <a:pt x="1604" y="6237"/>
                  </a:cubicBezTo>
                  <a:lnTo>
                    <a:pt x="4272" y="7781"/>
                  </a:lnTo>
                  <a:lnTo>
                    <a:pt x="442" y="8807"/>
                  </a:lnTo>
                  <a:cubicBezTo>
                    <a:pt x="124" y="8893"/>
                    <a:pt x="-66" y="9217"/>
                    <a:pt x="20" y="9536"/>
                  </a:cubicBezTo>
                  <a:cubicBezTo>
                    <a:pt x="91" y="9801"/>
                    <a:pt x="333" y="9980"/>
                    <a:pt x="593" y="9980"/>
                  </a:cubicBezTo>
                  <a:cubicBezTo>
                    <a:pt x="641" y="9980"/>
                    <a:pt x="696" y="9974"/>
                    <a:pt x="750" y="9958"/>
                  </a:cubicBezTo>
                  <a:lnTo>
                    <a:pt x="5724" y="8623"/>
                  </a:lnTo>
                  <a:lnTo>
                    <a:pt x="9477" y="10800"/>
                  </a:lnTo>
                  <a:lnTo>
                    <a:pt x="5724" y="12977"/>
                  </a:lnTo>
                  <a:lnTo>
                    <a:pt x="750" y="11642"/>
                  </a:lnTo>
                  <a:cubicBezTo>
                    <a:pt x="696" y="11626"/>
                    <a:pt x="647" y="11620"/>
                    <a:pt x="593" y="11620"/>
                  </a:cubicBezTo>
                  <a:cubicBezTo>
                    <a:pt x="328" y="11620"/>
                    <a:pt x="91" y="11794"/>
                    <a:pt x="20" y="12064"/>
                  </a:cubicBezTo>
                  <a:cubicBezTo>
                    <a:pt x="-66" y="12383"/>
                    <a:pt x="124" y="12707"/>
                    <a:pt x="442" y="12793"/>
                  </a:cubicBezTo>
                  <a:lnTo>
                    <a:pt x="4272" y="13819"/>
                  </a:lnTo>
                  <a:lnTo>
                    <a:pt x="1604" y="15363"/>
                  </a:lnTo>
                  <a:cubicBezTo>
                    <a:pt x="1317" y="15530"/>
                    <a:pt x="1220" y="15892"/>
                    <a:pt x="1388" y="16178"/>
                  </a:cubicBezTo>
                  <a:cubicBezTo>
                    <a:pt x="1555" y="16464"/>
                    <a:pt x="1917" y="16561"/>
                    <a:pt x="2203" y="16394"/>
                  </a:cubicBezTo>
                  <a:lnTo>
                    <a:pt x="4871" y="14845"/>
                  </a:lnTo>
                  <a:lnTo>
                    <a:pt x="3860" y="18679"/>
                  </a:lnTo>
                  <a:cubicBezTo>
                    <a:pt x="3774" y="18998"/>
                    <a:pt x="3969" y="19322"/>
                    <a:pt x="4282" y="19408"/>
                  </a:cubicBezTo>
                  <a:cubicBezTo>
                    <a:pt x="4601" y="19494"/>
                    <a:pt x="4925" y="19299"/>
                    <a:pt x="5011" y="18986"/>
                  </a:cubicBezTo>
                  <a:lnTo>
                    <a:pt x="6325" y="14008"/>
                  </a:lnTo>
                  <a:lnTo>
                    <a:pt x="10137" y="11799"/>
                  </a:lnTo>
                  <a:lnTo>
                    <a:pt x="10137" y="16507"/>
                  </a:lnTo>
                  <a:lnTo>
                    <a:pt x="6492" y="20142"/>
                  </a:lnTo>
                  <a:cubicBezTo>
                    <a:pt x="6259" y="20374"/>
                    <a:pt x="6259" y="20752"/>
                    <a:pt x="6492" y="20984"/>
                  </a:cubicBezTo>
                  <a:cubicBezTo>
                    <a:pt x="6724" y="21216"/>
                    <a:pt x="7102" y="21216"/>
                    <a:pt x="7334" y="20984"/>
                  </a:cubicBezTo>
                  <a:lnTo>
                    <a:pt x="10142" y="18188"/>
                  </a:lnTo>
                  <a:lnTo>
                    <a:pt x="10142" y="21006"/>
                  </a:lnTo>
                  <a:cubicBezTo>
                    <a:pt x="10142" y="21335"/>
                    <a:pt x="10407" y="21600"/>
                    <a:pt x="10737" y="21600"/>
                  </a:cubicBezTo>
                  <a:cubicBezTo>
                    <a:pt x="11066" y="21600"/>
                    <a:pt x="11331" y="21335"/>
                    <a:pt x="11331" y="21006"/>
                  </a:cubicBezTo>
                  <a:lnTo>
                    <a:pt x="11331" y="18188"/>
                  </a:lnTo>
                  <a:lnTo>
                    <a:pt x="14139" y="20984"/>
                  </a:lnTo>
                  <a:cubicBezTo>
                    <a:pt x="14371" y="21216"/>
                    <a:pt x="14749" y="21216"/>
                    <a:pt x="14981" y="20984"/>
                  </a:cubicBezTo>
                  <a:cubicBezTo>
                    <a:pt x="15214" y="20752"/>
                    <a:pt x="15214" y="20374"/>
                    <a:pt x="14981" y="20142"/>
                  </a:cubicBezTo>
                  <a:lnTo>
                    <a:pt x="11331" y="16507"/>
                  </a:lnTo>
                  <a:lnTo>
                    <a:pt x="11331" y="11799"/>
                  </a:lnTo>
                  <a:lnTo>
                    <a:pt x="15143" y="14008"/>
                  </a:lnTo>
                  <a:lnTo>
                    <a:pt x="16457" y="18986"/>
                  </a:lnTo>
                  <a:cubicBezTo>
                    <a:pt x="16543" y="19305"/>
                    <a:pt x="16867" y="19494"/>
                    <a:pt x="17186" y="19408"/>
                  </a:cubicBezTo>
                  <a:cubicBezTo>
                    <a:pt x="17504" y="19322"/>
                    <a:pt x="17692" y="18998"/>
                    <a:pt x="17606" y="18679"/>
                  </a:cubicBezTo>
                  <a:lnTo>
                    <a:pt x="16597" y="14845"/>
                  </a:lnTo>
                  <a:lnTo>
                    <a:pt x="19265" y="16394"/>
                  </a:lnTo>
                  <a:cubicBezTo>
                    <a:pt x="19551" y="16561"/>
                    <a:pt x="19913" y="16464"/>
                    <a:pt x="20080" y="16178"/>
                  </a:cubicBezTo>
                  <a:cubicBezTo>
                    <a:pt x="20248" y="15892"/>
                    <a:pt x="20151" y="15530"/>
                    <a:pt x="19864" y="15363"/>
                  </a:cubicBezTo>
                  <a:lnTo>
                    <a:pt x="17196" y="13819"/>
                  </a:lnTo>
                  <a:lnTo>
                    <a:pt x="21026" y="12793"/>
                  </a:lnTo>
                  <a:cubicBezTo>
                    <a:pt x="21344" y="12707"/>
                    <a:pt x="21534" y="12383"/>
                    <a:pt x="21448" y="12064"/>
                  </a:cubicBezTo>
                  <a:cubicBezTo>
                    <a:pt x="21377" y="11799"/>
                    <a:pt x="21133" y="11620"/>
                    <a:pt x="20874" y="11620"/>
                  </a:cubicBezTo>
                  <a:cubicBezTo>
                    <a:pt x="20825" y="11620"/>
                    <a:pt x="20772" y="11626"/>
                    <a:pt x="20718" y="11642"/>
                  </a:cubicBezTo>
                  <a:lnTo>
                    <a:pt x="15743" y="12977"/>
                  </a:lnTo>
                  <a:lnTo>
                    <a:pt x="11989" y="10800"/>
                  </a:lnTo>
                  <a:lnTo>
                    <a:pt x="15743" y="8623"/>
                  </a:lnTo>
                  <a:lnTo>
                    <a:pt x="20718" y="9958"/>
                  </a:lnTo>
                  <a:cubicBezTo>
                    <a:pt x="20772" y="9974"/>
                    <a:pt x="20820" y="9980"/>
                    <a:pt x="20874" y="9980"/>
                  </a:cubicBezTo>
                  <a:cubicBezTo>
                    <a:pt x="21138" y="9980"/>
                    <a:pt x="21377" y="9806"/>
                    <a:pt x="21448" y="9536"/>
                  </a:cubicBezTo>
                  <a:cubicBezTo>
                    <a:pt x="21534" y="9217"/>
                    <a:pt x="21344" y="8893"/>
                    <a:pt x="21026" y="8807"/>
                  </a:cubicBezTo>
                  <a:lnTo>
                    <a:pt x="17196" y="7781"/>
                  </a:lnTo>
                  <a:lnTo>
                    <a:pt x="19864" y="6237"/>
                  </a:lnTo>
                  <a:cubicBezTo>
                    <a:pt x="20151" y="6070"/>
                    <a:pt x="20248" y="5708"/>
                    <a:pt x="20080" y="5422"/>
                  </a:cubicBezTo>
                  <a:cubicBezTo>
                    <a:pt x="19913" y="5136"/>
                    <a:pt x="19551" y="5039"/>
                    <a:pt x="19265" y="5206"/>
                  </a:cubicBezTo>
                  <a:lnTo>
                    <a:pt x="16602" y="6750"/>
                  </a:lnTo>
                  <a:lnTo>
                    <a:pt x="17613" y="2916"/>
                  </a:lnTo>
                  <a:cubicBezTo>
                    <a:pt x="17699" y="2597"/>
                    <a:pt x="17504" y="2273"/>
                    <a:pt x="17191" y="2187"/>
                  </a:cubicBezTo>
                  <a:cubicBezTo>
                    <a:pt x="16872" y="2101"/>
                    <a:pt x="16548" y="2296"/>
                    <a:pt x="16462" y="2609"/>
                  </a:cubicBezTo>
                  <a:lnTo>
                    <a:pt x="15149" y="7587"/>
                  </a:lnTo>
                  <a:lnTo>
                    <a:pt x="11331" y="9806"/>
                  </a:lnTo>
                  <a:lnTo>
                    <a:pt x="11331" y="5098"/>
                  </a:lnTo>
                  <a:lnTo>
                    <a:pt x="14981" y="1463"/>
                  </a:lnTo>
                  <a:cubicBezTo>
                    <a:pt x="15214" y="1231"/>
                    <a:pt x="15214" y="853"/>
                    <a:pt x="14981" y="621"/>
                  </a:cubicBezTo>
                  <a:cubicBezTo>
                    <a:pt x="14749" y="389"/>
                    <a:pt x="14371" y="389"/>
                    <a:pt x="14139" y="621"/>
                  </a:cubicBezTo>
                  <a:lnTo>
                    <a:pt x="11331" y="3419"/>
                  </a:lnTo>
                  <a:lnTo>
                    <a:pt x="11331" y="594"/>
                  </a:lnTo>
                  <a:cubicBezTo>
                    <a:pt x="11331" y="265"/>
                    <a:pt x="11066" y="0"/>
                    <a:pt x="10737" y="0"/>
                  </a:cubicBezTo>
                  <a:close/>
                </a:path>
              </a:pathLst>
            </a:custGeom>
            <a:solidFill>
              <a:srgbClr val="929292">
                <a:alpha val="83073"/>
              </a:srgbClr>
            </a:solidFill>
            <a:ln w="12700" cap="flat">
              <a:noFill/>
              <a:miter lim="400000"/>
            </a:ln>
            <a:effectLst/>
          </p:spPr>
          <p:txBody>
            <a:bodyPr wrap="square" lIns="0" tIns="0" rIns="0" bIns="0" numCol="1" anchor="ctr">
              <a:noAutofit/>
            </a:bodyPr>
            <a:lstStyle/>
            <a:p>
              <a:pPr>
                <a:defRPr b="0" sz="3200">
                  <a:solidFill>
                    <a:schemeClr val="accent1">
                      <a:hueOff val="118245"/>
                      <a:lumOff val="-11372"/>
                    </a:schemeClr>
                  </a:solidFill>
                  <a:latin typeface="+mn-lt"/>
                  <a:ea typeface="+mn-ea"/>
                  <a:cs typeface="+mn-cs"/>
                  <a:sym typeface="Helvetica Neue Medium"/>
                </a:defRPr>
              </a:pPr>
            </a:p>
          </p:txBody>
        </p:sp>
        <p:sp>
          <p:nvSpPr>
            <p:cNvPr id="420" name="Snowflake"/>
            <p:cNvSpPr/>
            <p:nvPr/>
          </p:nvSpPr>
          <p:spPr>
            <a:xfrm>
              <a:off x="4206142" y="924374"/>
              <a:ext cx="169777" cy="170848"/>
            </a:xfrm>
            <a:custGeom>
              <a:avLst/>
              <a:gdLst/>
              <a:ahLst/>
              <a:cxnLst>
                <a:cxn ang="0">
                  <a:pos x="wd2" y="hd2"/>
                </a:cxn>
                <a:cxn ang="5400000">
                  <a:pos x="wd2" y="hd2"/>
                </a:cxn>
                <a:cxn ang="10800000">
                  <a:pos x="wd2" y="hd2"/>
                </a:cxn>
                <a:cxn ang="16200000">
                  <a:pos x="wd2" y="hd2"/>
                </a:cxn>
              </a:cxnLst>
              <a:rect l="0" t="0" r="r" b="b"/>
              <a:pathLst>
                <a:path w="21469" h="21600" fill="norm" stroke="1" extrusionOk="0">
                  <a:moveTo>
                    <a:pt x="10737" y="0"/>
                  </a:moveTo>
                  <a:cubicBezTo>
                    <a:pt x="10407" y="0"/>
                    <a:pt x="10142" y="265"/>
                    <a:pt x="10142" y="594"/>
                  </a:cubicBezTo>
                  <a:lnTo>
                    <a:pt x="10142" y="3412"/>
                  </a:lnTo>
                  <a:lnTo>
                    <a:pt x="7334" y="616"/>
                  </a:lnTo>
                  <a:cubicBezTo>
                    <a:pt x="7102" y="384"/>
                    <a:pt x="6724" y="384"/>
                    <a:pt x="6492" y="616"/>
                  </a:cubicBezTo>
                  <a:cubicBezTo>
                    <a:pt x="6259" y="848"/>
                    <a:pt x="6259" y="1226"/>
                    <a:pt x="6492" y="1458"/>
                  </a:cubicBezTo>
                  <a:lnTo>
                    <a:pt x="10142" y="5093"/>
                  </a:lnTo>
                  <a:lnTo>
                    <a:pt x="10142" y="9801"/>
                  </a:lnTo>
                  <a:lnTo>
                    <a:pt x="6330" y="7592"/>
                  </a:lnTo>
                  <a:lnTo>
                    <a:pt x="5011" y="2614"/>
                  </a:lnTo>
                  <a:cubicBezTo>
                    <a:pt x="4925" y="2295"/>
                    <a:pt x="4601" y="2106"/>
                    <a:pt x="4282" y="2192"/>
                  </a:cubicBezTo>
                  <a:cubicBezTo>
                    <a:pt x="3964" y="2278"/>
                    <a:pt x="3774" y="2602"/>
                    <a:pt x="3860" y="2921"/>
                  </a:cubicBezTo>
                  <a:lnTo>
                    <a:pt x="4871" y="6755"/>
                  </a:lnTo>
                  <a:lnTo>
                    <a:pt x="2203" y="5206"/>
                  </a:lnTo>
                  <a:cubicBezTo>
                    <a:pt x="1917" y="5039"/>
                    <a:pt x="1555" y="5136"/>
                    <a:pt x="1388" y="5422"/>
                  </a:cubicBezTo>
                  <a:cubicBezTo>
                    <a:pt x="1220" y="5708"/>
                    <a:pt x="1317" y="6070"/>
                    <a:pt x="1604" y="6237"/>
                  </a:cubicBezTo>
                  <a:lnTo>
                    <a:pt x="4272" y="7781"/>
                  </a:lnTo>
                  <a:lnTo>
                    <a:pt x="442" y="8807"/>
                  </a:lnTo>
                  <a:cubicBezTo>
                    <a:pt x="124" y="8893"/>
                    <a:pt x="-66" y="9217"/>
                    <a:pt x="20" y="9536"/>
                  </a:cubicBezTo>
                  <a:cubicBezTo>
                    <a:pt x="91" y="9801"/>
                    <a:pt x="333" y="9980"/>
                    <a:pt x="593" y="9980"/>
                  </a:cubicBezTo>
                  <a:cubicBezTo>
                    <a:pt x="641" y="9980"/>
                    <a:pt x="696" y="9974"/>
                    <a:pt x="750" y="9958"/>
                  </a:cubicBezTo>
                  <a:lnTo>
                    <a:pt x="5724" y="8623"/>
                  </a:lnTo>
                  <a:lnTo>
                    <a:pt x="9477" y="10800"/>
                  </a:lnTo>
                  <a:lnTo>
                    <a:pt x="5724" y="12977"/>
                  </a:lnTo>
                  <a:lnTo>
                    <a:pt x="750" y="11642"/>
                  </a:lnTo>
                  <a:cubicBezTo>
                    <a:pt x="696" y="11626"/>
                    <a:pt x="647" y="11620"/>
                    <a:pt x="593" y="11620"/>
                  </a:cubicBezTo>
                  <a:cubicBezTo>
                    <a:pt x="328" y="11620"/>
                    <a:pt x="91" y="11794"/>
                    <a:pt x="20" y="12064"/>
                  </a:cubicBezTo>
                  <a:cubicBezTo>
                    <a:pt x="-66" y="12383"/>
                    <a:pt x="124" y="12707"/>
                    <a:pt x="442" y="12793"/>
                  </a:cubicBezTo>
                  <a:lnTo>
                    <a:pt x="4272" y="13819"/>
                  </a:lnTo>
                  <a:lnTo>
                    <a:pt x="1604" y="15363"/>
                  </a:lnTo>
                  <a:cubicBezTo>
                    <a:pt x="1317" y="15530"/>
                    <a:pt x="1220" y="15892"/>
                    <a:pt x="1388" y="16178"/>
                  </a:cubicBezTo>
                  <a:cubicBezTo>
                    <a:pt x="1555" y="16464"/>
                    <a:pt x="1917" y="16561"/>
                    <a:pt x="2203" y="16394"/>
                  </a:cubicBezTo>
                  <a:lnTo>
                    <a:pt x="4871" y="14845"/>
                  </a:lnTo>
                  <a:lnTo>
                    <a:pt x="3860" y="18679"/>
                  </a:lnTo>
                  <a:cubicBezTo>
                    <a:pt x="3774" y="18998"/>
                    <a:pt x="3969" y="19322"/>
                    <a:pt x="4282" y="19408"/>
                  </a:cubicBezTo>
                  <a:cubicBezTo>
                    <a:pt x="4601" y="19494"/>
                    <a:pt x="4925" y="19299"/>
                    <a:pt x="5011" y="18986"/>
                  </a:cubicBezTo>
                  <a:lnTo>
                    <a:pt x="6325" y="14008"/>
                  </a:lnTo>
                  <a:lnTo>
                    <a:pt x="10137" y="11799"/>
                  </a:lnTo>
                  <a:lnTo>
                    <a:pt x="10137" y="16507"/>
                  </a:lnTo>
                  <a:lnTo>
                    <a:pt x="6492" y="20142"/>
                  </a:lnTo>
                  <a:cubicBezTo>
                    <a:pt x="6259" y="20374"/>
                    <a:pt x="6259" y="20752"/>
                    <a:pt x="6492" y="20984"/>
                  </a:cubicBezTo>
                  <a:cubicBezTo>
                    <a:pt x="6724" y="21216"/>
                    <a:pt x="7102" y="21216"/>
                    <a:pt x="7334" y="20984"/>
                  </a:cubicBezTo>
                  <a:lnTo>
                    <a:pt x="10142" y="18188"/>
                  </a:lnTo>
                  <a:lnTo>
                    <a:pt x="10142" y="21006"/>
                  </a:lnTo>
                  <a:cubicBezTo>
                    <a:pt x="10142" y="21335"/>
                    <a:pt x="10407" y="21600"/>
                    <a:pt x="10737" y="21600"/>
                  </a:cubicBezTo>
                  <a:cubicBezTo>
                    <a:pt x="11066" y="21600"/>
                    <a:pt x="11331" y="21335"/>
                    <a:pt x="11331" y="21006"/>
                  </a:cubicBezTo>
                  <a:lnTo>
                    <a:pt x="11331" y="18188"/>
                  </a:lnTo>
                  <a:lnTo>
                    <a:pt x="14139" y="20984"/>
                  </a:lnTo>
                  <a:cubicBezTo>
                    <a:pt x="14371" y="21216"/>
                    <a:pt x="14749" y="21216"/>
                    <a:pt x="14981" y="20984"/>
                  </a:cubicBezTo>
                  <a:cubicBezTo>
                    <a:pt x="15214" y="20752"/>
                    <a:pt x="15214" y="20374"/>
                    <a:pt x="14981" y="20142"/>
                  </a:cubicBezTo>
                  <a:lnTo>
                    <a:pt x="11331" y="16507"/>
                  </a:lnTo>
                  <a:lnTo>
                    <a:pt x="11331" y="11799"/>
                  </a:lnTo>
                  <a:lnTo>
                    <a:pt x="15143" y="14008"/>
                  </a:lnTo>
                  <a:lnTo>
                    <a:pt x="16457" y="18986"/>
                  </a:lnTo>
                  <a:cubicBezTo>
                    <a:pt x="16543" y="19305"/>
                    <a:pt x="16867" y="19494"/>
                    <a:pt x="17186" y="19408"/>
                  </a:cubicBezTo>
                  <a:cubicBezTo>
                    <a:pt x="17504" y="19322"/>
                    <a:pt x="17692" y="18998"/>
                    <a:pt x="17606" y="18679"/>
                  </a:cubicBezTo>
                  <a:lnTo>
                    <a:pt x="16597" y="14845"/>
                  </a:lnTo>
                  <a:lnTo>
                    <a:pt x="19265" y="16394"/>
                  </a:lnTo>
                  <a:cubicBezTo>
                    <a:pt x="19551" y="16561"/>
                    <a:pt x="19913" y="16464"/>
                    <a:pt x="20080" y="16178"/>
                  </a:cubicBezTo>
                  <a:cubicBezTo>
                    <a:pt x="20248" y="15892"/>
                    <a:pt x="20151" y="15530"/>
                    <a:pt x="19864" y="15363"/>
                  </a:cubicBezTo>
                  <a:lnTo>
                    <a:pt x="17196" y="13819"/>
                  </a:lnTo>
                  <a:lnTo>
                    <a:pt x="21026" y="12793"/>
                  </a:lnTo>
                  <a:cubicBezTo>
                    <a:pt x="21344" y="12707"/>
                    <a:pt x="21534" y="12383"/>
                    <a:pt x="21448" y="12064"/>
                  </a:cubicBezTo>
                  <a:cubicBezTo>
                    <a:pt x="21377" y="11799"/>
                    <a:pt x="21133" y="11620"/>
                    <a:pt x="20874" y="11620"/>
                  </a:cubicBezTo>
                  <a:cubicBezTo>
                    <a:pt x="20825" y="11620"/>
                    <a:pt x="20772" y="11626"/>
                    <a:pt x="20718" y="11642"/>
                  </a:cubicBezTo>
                  <a:lnTo>
                    <a:pt x="15743" y="12977"/>
                  </a:lnTo>
                  <a:lnTo>
                    <a:pt x="11989" y="10800"/>
                  </a:lnTo>
                  <a:lnTo>
                    <a:pt x="15743" y="8623"/>
                  </a:lnTo>
                  <a:lnTo>
                    <a:pt x="20718" y="9958"/>
                  </a:lnTo>
                  <a:cubicBezTo>
                    <a:pt x="20772" y="9974"/>
                    <a:pt x="20820" y="9980"/>
                    <a:pt x="20874" y="9980"/>
                  </a:cubicBezTo>
                  <a:cubicBezTo>
                    <a:pt x="21138" y="9980"/>
                    <a:pt x="21377" y="9806"/>
                    <a:pt x="21448" y="9536"/>
                  </a:cubicBezTo>
                  <a:cubicBezTo>
                    <a:pt x="21534" y="9217"/>
                    <a:pt x="21344" y="8893"/>
                    <a:pt x="21026" y="8807"/>
                  </a:cubicBezTo>
                  <a:lnTo>
                    <a:pt x="17196" y="7781"/>
                  </a:lnTo>
                  <a:lnTo>
                    <a:pt x="19864" y="6237"/>
                  </a:lnTo>
                  <a:cubicBezTo>
                    <a:pt x="20151" y="6070"/>
                    <a:pt x="20248" y="5708"/>
                    <a:pt x="20080" y="5422"/>
                  </a:cubicBezTo>
                  <a:cubicBezTo>
                    <a:pt x="19913" y="5136"/>
                    <a:pt x="19551" y="5039"/>
                    <a:pt x="19265" y="5206"/>
                  </a:cubicBezTo>
                  <a:lnTo>
                    <a:pt x="16602" y="6750"/>
                  </a:lnTo>
                  <a:lnTo>
                    <a:pt x="17613" y="2916"/>
                  </a:lnTo>
                  <a:cubicBezTo>
                    <a:pt x="17699" y="2597"/>
                    <a:pt x="17504" y="2273"/>
                    <a:pt x="17191" y="2187"/>
                  </a:cubicBezTo>
                  <a:cubicBezTo>
                    <a:pt x="16872" y="2101"/>
                    <a:pt x="16548" y="2296"/>
                    <a:pt x="16462" y="2609"/>
                  </a:cubicBezTo>
                  <a:lnTo>
                    <a:pt x="15149" y="7587"/>
                  </a:lnTo>
                  <a:lnTo>
                    <a:pt x="11331" y="9806"/>
                  </a:lnTo>
                  <a:lnTo>
                    <a:pt x="11331" y="5098"/>
                  </a:lnTo>
                  <a:lnTo>
                    <a:pt x="14981" y="1463"/>
                  </a:lnTo>
                  <a:cubicBezTo>
                    <a:pt x="15214" y="1231"/>
                    <a:pt x="15214" y="853"/>
                    <a:pt x="14981" y="621"/>
                  </a:cubicBezTo>
                  <a:cubicBezTo>
                    <a:pt x="14749" y="389"/>
                    <a:pt x="14371" y="389"/>
                    <a:pt x="14139" y="621"/>
                  </a:cubicBezTo>
                  <a:lnTo>
                    <a:pt x="11331" y="3419"/>
                  </a:lnTo>
                  <a:lnTo>
                    <a:pt x="11331" y="594"/>
                  </a:lnTo>
                  <a:cubicBezTo>
                    <a:pt x="11331" y="265"/>
                    <a:pt x="11066" y="0"/>
                    <a:pt x="10737" y="0"/>
                  </a:cubicBezTo>
                  <a:close/>
                </a:path>
              </a:pathLst>
            </a:custGeom>
            <a:solidFill>
              <a:srgbClr val="929292">
                <a:alpha val="83073"/>
              </a:srgbClr>
            </a:solidFill>
            <a:ln w="12700" cap="flat">
              <a:noFill/>
              <a:miter lim="400000"/>
            </a:ln>
            <a:effectLst/>
          </p:spPr>
          <p:txBody>
            <a:bodyPr wrap="square" lIns="0" tIns="0" rIns="0" bIns="0" numCol="1" anchor="ctr">
              <a:noAutofit/>
            </a:bodyPr>
            <a:lstStyle/>
            <a:p>
              <a:pPr>
                <a:defRPr b="0" sz="3200">
                  <a:solidFill>
                    <a:schemeClr val="accent1">
                      <a:hueOff val="118245"/>
                      <a:lumOff val="-11372"/>
                    </a:schemeClr>
                  </a:solidFill>
                  <a:latin typeface="+mn-lt"/>
                  <a:ea typeface="+mn-ea"/>
                  <a:cs typeface="+mn-cs"/>
                  <a:sym typeface="Helvetica Neue Medium"/>
                </a:defRPr>
              </a:pPr>
            </a:p>
          </p:txBody>
        </p:sp>
        <p:sp>
          <p:nvSpPr>
            <p:cNvPr id="421" name="Snowflake"/>
            <p:cNvSpPr/>
            <p:nvPr/>
          </p:nvSpPr>
          <p:spPr>
            <a:xfrm>
              <a:off x="4867563" y="2231411"/>
              <a:ext cx="169777" cy="170849"/>
            </a:xfrm>
            <a:custGeom>
              <a:avLst/>
              <a:gdLst/>
              <a:ahLst/>
              <a:cxnLst>
                <a:cxn ang="0">
                  <a:pos x="wd2" y="hd2"/>
                </a:cxn>
                <a:cxn ang="5400000">
                  <a:pos x="wd2" y="hd2"/>
                </a:cxn>
                <a:cxn ang="10800000">
                  <a:pos x="wd2" y="hd2"/>
                </a:cxn>
                <a:cxn ang="16200000">
                  <a:pos x="wd2" y="hd2"/>
                </a:cxn>
              </a:cxnLst>
              <a:rect l="0" t="0" r="r" b="b"/>
              <a:pathLst>
                <a:path w="21469" h="21600" fill="norm" stroke="1" extrusionOk="0">
                  <a:moveTo>
                    <a:pt x="10737" y="0"/>
                  </a:moveTo>
                  <a:cubicBezTo>
                    <a:pt x="10407" y="0"/>
                    <a:pt x="10142" y="265"/>
                    <a:pt x="10142" y="594"/>
                  </a:cubicBezTo>
                  <a:lnTo>
                    <a:pt x="10142" y="3412"/>
                  </a:lnTo>
                  <a:lnTo>
                    <a:pt x="7334" y="616"/>
                  </a:lnTo>
                  <a:cubicBezTo>
                    <a:pt x="7102" y="384"/>
                    <a:pt x="6724" y="384"/>
                    <a:pt x="6492" y="616"/>
                  </a:cubicBezTo>
                  <a:cubicBezTo>
                    <a:pt x="6259" y="848"/>
                    <a:pt x="6259" y="1226"/>
                    <a:pt x="6492" y="1458"/>
                  </a:cubicBezTo>
                  <a:lnTo>
                    <a:pt x="10142" y="5093"/>
                  </a:lnTo>
                  <a:lnTo>
                    <a:pt x="10142" y="9801"/>
                  </a:lnTo>
                  <a:lnTo>
                    <a:pt x="6330" y="7592"/>
                  </a:lnTo>
                  <a:lnTo>
                    <a:pt x="5011" y="2614"/>
                  </a:lnTo>
                  <a:cubicBezTo>
                    <a:pt x="4925" y="2295"/>
                    <a:pt x="4601" y="2106"/>
                    <a:pt x="4282" y="2192"/>
                  </a:cubicBezTo>
                  <a:cubicBezTo>
                    <a:pt x="3964" y="2278"/>
                    <a:pt x="3774" y="2602"/>
                    <a:pt x="3860" y="2921"/>
                  </a:cubicBezTo>
                  <a:lnTo>
                    <a:pt x="4871" y="6755"/>
                  </a:lnTo>
                  <a:lnTo>
                    <a:pt x="2203" y="5206"/>
                  </a:lnTo>
                  <a:cubicBezTo>
                    <a:pt x="1917" y="5039"/>
                    <a:pt x="1555" y="5136"/>
                    <a:pt x="1388" y="5422"/>
                  </a:cubicBezTo>
                  <a:cubicBezTo>
                    <a:pt x="1220" y="5708"/>
                    <a:pt x="1317" y="6070"/>
                    <a:pt x="1604" y="6237"/>
                  </a:cubicBezTo>
                  <a:lnTo>
                    <a:pt x="4272" y="7781"/>
                  </a:lnTo>
                  <a:lnTo>
                    <a:pt x="442" y="8807"/>
                  </a:lnTo>
                  <a:cubicBezTo>
                    <a:pt x="124" y="8893"/>
                    <a:pt x="-66" y="9217"/>
                    <a:pt x="20" y="9536"/>
                  </a:cubicBezTo>
                  <a:cubicBezTo>
                    <a:pt x="91" y="9801"/>
                    <a:pt x="333" y="9980"/>
                    <a:pt x="593" y="9980"/>
                  </a:cubicBezTo>
                  <a:cubicBezTo>
                    <a:pt x="641" y="9980"/>
                    <a:pt x="696" y="9974"/>
                    <a:pt x="750" y="9958"/>
                  </a:cubicBezTo>
                  <a:lnTo>
                    <a:pt x="5724" y="8623"/>
                  </a:lnTo>
                  <a:lnTo>
                    <a:pt x="9477" y="10800"/>
                  </a:lnTo>
                  <a:lnTo>
                    <a:pt x="5724" y="12977"/>
                  </a:lnTo>
                  <a:lnTo>
                    <a:pt x="750" y="11642"/>
                  </a:lnTo>
                  <a:cubicBezTo>
                    <a:pt x="696" y="11626"/>
                    <a:pt x="647" y="11620"/>
                    <a:pt x="593" y="11620"/>
                  </a:cubicBezTo>
                  <a:cubicBezTo>
                    <a:pt x="328" y="11620"/>
                    <a:pt x="91" y="11794"/>
                    <a:pt x="20" y="12064"/>
                  </a:cubicBezTo>
                  <a:cubicBezTo>
                    <a:pt x="-66" y="12383"/>
                    <a:pt x="124" y="12707"/>
                    <a:pt x="442" y="12793"/>
                  </a:cubicBezTo>
                  <a:lnTo>
                    <a:pt x="4272" y="13819"/>
                  </a:lnTo>
                  <a:lnTo>
                    <a:pt x="1604" y="15363"/>
                  </a:lnTo>
                  <a:cubicBezTo>
                    <a:pt x="1317" y="15530"/>
                    <a:pt x="1220" y="15892"/>
                    <a:pt x="1388" y="16178"/>
                  </a:cubicBezTo>
                  <a:cubicBezTo>
                    <a:pt x="1555" y="16464"/>
                    <a:pt x="1917" y="16561"/>
                    <a:pt x="2203" y="16394"/>
                  </a:cubicBezTo>
                  <a:lnTo>
                    <a:pt x="4871" y="14845"/>
                  </a:lnTo>
                  <a:lnTo>
                    <a:pt x="3860" y="18679"/>
                  </a:lnTo>
                  <a:cubicBezTo>
                    <a:pt x="3774" y="18998"/>
                    <a:pt x="3969" y="19322"/>
                    <a:pt x="4282" y="19408"/>
                  </a:cubicBezTo>
                  <a:cubicBezTo>
                    <a:pt x="4601" y="19494"/>
                    <a:pt x="4925" y="19299"/>
                    <a:pt x="5011" y="18986"/>
                  </a:cubicBezTo>
                  <a:lnTo>
                    <a:pt x="6325" y="14008"/>
                  </a:lnTo>
                  <a:lnTo>
                    <a:pt x="10137" y="11799"/>
                  </a:lnTo>
                  <a:lnTo>
                    <a:pt x="10137" y="16507"/>
                  </a:lnTo>
                  <a:lnTo>
                    <a:pt x="6492" y="20142"/>
                  </a:lnTo>
                  <a:cubicBezTo>
                    <a:pt x="6259" y="20374"/>
                    <a:pt x="6259" y="20752"/>
                    <a:pt x="6492" y="20984"/>
                  </a:cubicBezTo>
                  <a:cubicBezTo>
                    <a:pt x="6724" y="21216"/>
                    <a:pt x="7102" y="21216"/>
                    <a:pt x="7334" y="20984"/>
                  </a:cubicBezTo>
                  <a:lnTo>
                    <a:pt x="10142" y="18188"/>
                  </a:lnTo>
                  <a:lnTo>
                    <a:pt x="10142" y="21006"/>
                  </a:lnTo>
                  <a:cubicBezTo>
                    <a:pt x="10142" y="21335"/>
                    <a:pt x="10407" y="21600"/>
                    <a:pt x="10737" y="21600"/>
                  </a:cubicBezTo>
                  <a:cubicBezTo>
                    <a:pt x="11066" y="21600"/>
                    <a:pt x="11331" y="21335"/>
                    <a:pt x="11331" y="21006"/>
                  </a:cubicBezTo>
                  <a:lnTo>
                    <a:pt x="11331" y="18188"/>
                  </a:lnTo>
                  <a:lnTo>
                    <a:pt x="14139" y="20984"/>
                  </a:lnTo>
                  <a:cubicBezTo>
                    <a:pt x="14371" y="21216"/>
                    <a:pt x="14749" y="21216"/>
                    <a:pt x="14981" y="20984"/>
                  </a:cubicBezTo>
                  <a:cubicBezTo>
                    <a:pt x="15214" y="20752"/>
                    <a:pt x="15214" y="20374"/>
                    <a:pt x="14981" y="20142"/>
                  </a:cubicBezTo>
                  <a:lnTo>
                    <a:pt x="11331" y="16507"/>
                  </a:lnTo>
                  <a:lnTo>
                    <a:pt x="11331" y="11799"/>
                  </a:lnTo>
                  <a:lnTo>
                    <a:pt x="15143" y="14008"/>
                  </a:lnTo>
                  <a:lnTo>
                    <a:pt x="16457" y="18986"/>
                  </a:lnTo>
                  <a:cubicBezTo>
                    <a:pt x="16543" y="19305"/>
                    <a:pt x="16867" y="19494"/>
                    <a:pt x="17186" y="19408"/>
                  </a:cubicBezTo>
                  <a:cubicBezTo>
                    <a:pt x="17504" y="19322"/>
                    <a:pt x="17692" y="18998"/>
                    <a:pt x="17606" y="18679"/>
                  </a:cubicBezTo>
                  <a:lnTo>
                    <a:pt x="16597" y="14845"/>
                  </a:lnTo>
                  <a:lnTo>
                    <a:pt x="19265" y="16394"/>
                  </a:lnTo>
                  <a:cubicBezTo>
                    <a:pt x="19551" y="16561"/>
                    <a:pt x="19913" y="16464"/>
                    <a:pt x="20080" y="16178"/>
                  </a:cubicBezTo>
                  <a:cubicBezTo>
                    <a:pt x="20248" y="15892"/>
                    <a:pt x="20151" y="15530"/>
                    <a:pt x="19864" y="15363"/>
                  </a:cubicBezTo>
                  <a:lnTo>
                    <a:pt x="17196" y="13819"/>
                  </a:lnTo>
                  <a:lnTo>
                    <a:pt x="21026" y="12793"/>
                  </a:lnTo>
                  <a:cubicBezTo>
                    <a:pt x="21344" y="12707"/>
                    <a:pt x="21534" y="12383"/>
                    <a:pt x="21448" y="12064"/>
                  </a:cubicBezTo>
                  <a:cubicBezTo>
                    <a:pt x="21377" y="11799"/>
                    <a:pt x="21133" y="11620"/>
                    <a:pt x="20874" y="11620"/>
                  </a:cubicBezTo>
                  <a:cubicBezTo>
                    <a:pt x="20825" y="11620"/>
                    <a:pt x="20772" y="11626"/>
                    <a:pt x="20718" y="11642"/>
                  </a:cubicBezTo>
                  <a:lnTo>
                    <a:pt x="15743" y="12977"/>
                  </a:lnTo>
                  <a:lnTo>
                    <a:pt x="11989" y="10800"/>
                  </a:lnTo>
                  <a:lnTo>
                    <a:pt x="15743" y="8623"/>
                  </a:lnTo>
                  <a:lnTo>
                    <a:pt x="20718" y="9958"/>
                  </a:lnTo>
                  <a:cubicBezTo>
                    <a:pt x="20772" y="9974"/>
                    <a:pt x="20820" y="9980"/>
                    <a:pt x="20874" y="9980"/>
                  </a:cubicBezTo>
                  <a:cubicBezTo>
                    <a:pt x="21138" y="9980"/>
                    <a:pt x="21377" y="9806"/>
                    <a:pt x="21448" y="9536"/>
                  </a:cubicBezTo>
                  <a:cubicBezTo>
                    <a:pt x="21534" y="9217"/>
                    <a:pt x="21344" y="8893"/>
                    <a:pt x="21026" y="8807"/>
                  </a:cubicBezTo>
                  <a:lnTo>
                    <a:pt x="17196" y="7781"/>
                  </a:lnTo>
                  <a:lnTo>
                    <a:pt x="19864" y="6237"/>
                  </a:lnTo>
                  <a:cubicBezTo>
                    <a:pt x="20151" y="6070"/>
                    <a:pt x="20248" y="5708"/>
                    <a:pt x="20080" y="5422"/>
                  </a:cubicBezTo>
                  <a:cubicBezTo>
                    <a:pt x="19913" y="5136"/>
                    <a:pt x="19551" y="5039"/>
                    <a:pt x="19265" y="5206"/>
                  </a:cubicBezTo>
                  <a:lnTo>
                    <a:pt x="16602" y="6750"/>
                  </a:lnTo>
                  <a:lnTo>
                    <a:pt x="17613" y="2916"/>
                  </a:lnTo>
                  <a:cubicBezTo>
                    <a:pt x="17699" y="2597"/>
                    <a:pt x="17504" y="2273"/>
                    <a:pt x="17191" y="2187"/>
                  </a:cubicBezTo>
                  <a:cubicBezTo>
                    <a:pt x="16872" y="2101"/>
                    <a:pt x="16548" y="2296"/>
                    <a:pt x="16462" y="2609"/>
                  </a:cubicBezTo>
                  <a:lnTo>
                    <a:pt x="15149" y="7587"/>
                  </a:lnTo>
                  <a:lnTo>
                    <a:pt x="11331" y="9806"/>
                  </a:lnTo>
                  <a:lnTo>
                    <a:pt x="11331" y="5098"/>
                  </a:lnTo>
                  <a:lnTo>
                    <a:pt x="14981" y="1463"/>
                  </a:lnTo>
                  <a:cubicBezTo>
                    <a:pt x="15214" y="1231"/>
                    <a:pt x="15214" y="853"/>
                    <a:pt x="14981" y="621"/>
                  </a:cubicBezTo>
                  <a:cubicBezTo>
                    <a:pt x="14749" y="389"/>
                    <a:pt x="14371" y="389"/>
                    <a:pt x="14139" y="621"/>
                  </a:cubicBezTo>
                  <a:lnTo>
                    <a:pt x="11331" y="3419"/>
                  </a:lnTo>
                  <a:lnTo>
                    <a:pt x="11331" y="594"/>
                  </a:lnTo>
                  <a:cubicBezTo>
                    <a:pt x="11331" y="265"/>
                    <a:pt x="11066" y="0"/>
                    <a:pt x="10737" y="0"/>
                  </a:cubicBezTo>
                  <a:close/>
                </a:path>
              </a:pathLst>
            </a:custGeom>
            <a:solidFill>
              <a:srgbClr val="929292">
                <a:alpha val="83073"/>
              </a:srgbClr>
            </a:solidFill>
            <a:ln w="12700" cap="flat">
              <a:noFill/>
              <a:miter lim="400000"/>
            </a:ln>
            <a:effectLst/>
          </p:spPr>
          <p:txBody>
            <a:bodyPr wrap="square" lIns="0" tIns="0" rIns="0" bIns="0" numCol="1" anchor="ctr">
              <a:noAutofit/>
            </a:bodyPr>
            <a:lstStyle/>
            <a:p>
              <a:pPr>
                <a:defRPr b="0" sz="3200">
                  <a:solidFill>
                    <a:schemeClr val="accent1">
                      <a:hueOff val="118245"/>
                      <a:lumOff val="-11372"/>
                    </a:schemeClr>
                  </a:solidFill>
                  <a:latin typeface="+mn-lt"/>
                  <a:ea typeface="+mn-ea"/>
                  <a:cs typeface="+mn-cs"/>
                  <a:sym typeface="Helvetica Neue Medium"/>
                </a:defRPr>
              </a:pPr>
            </a:p>
          </p:txBody>
        </p:sp>
        <p:sp>
          <p:nvSpPr>
            <p:cNvPr id="422" name="Snowflake"/>
            <p:cNvSpPr/>
            <p:nvPr/>
          </p:nvSpPr>
          <p:spPr>
            <a:xfrm>
              <a:off x="4611086" y="996653"/>
              <a:ext cx="169777" cy="170849"/>
            </a:xfrm>
            <a:custGeom>
              <a:avLst/>
              <a:gdLst/>
              <a:ahLst/>
              <a:cxnLst>
                <a:cxn ang="0">
                  <a:pos x="wd2" y="hd2"/>
                </a:cxn>
                <a:cxn ang="5400000">
                  <a:pos x="wd2" y="hd2"/>
                </a:cxn>
                <a:cxn ang="10800000">
                  <a:pos x="wd2" y="hd2"/>
                </a:cxn>
                <a:cxn ang="16200000">
                  <a:pos x="wd2" y="hd2"/>
                </a:cxn>
              </a:cxnLst>
              <a:rect l="0" t="0" r="r" b="b"/>
              <a:pathLst>
                <a:path w="21469" h="21600" fill="norm" stroke="1" extrusionOk="0">
                  <a:moveTo>
                    <a:pt x="10737" y="0"/>
                  </a:moveTo>
                  <a:cubicBezTo>
                    <a:pt x="10407" y="0"/>
                    <a:pt x="10142" y="265"/>
                    <a:pt x="10142" y="594"/>
                  </a:cubicBezTo>
                  <a:lnTo>
                    <a:pt x="10142" y="3412"/>
                  </a:lnTo>
                  <a:lnTo>
                    <a:pt x="7334" y="616"/>
                  </a:lnTo>
                  <a:cubicBezTo>
                    <a:pt x="7102" y="384"/>
                    <a:pt x="6724" y="384"/>
                    <a:pt x="6492" y="616"/>
                  </a:cubicBezTo>
                  <a:cubicBezTo>
                    <a:pt x="6259" y="848"/>
                    <a:pt x="6259" y="1226"/>
                    <a:pt x="6492" y="1458"/>
                  </a:cubicBezTo>
                  <a:lnTo>
                    <a:pt x="10142" y="5093"/>
                  </a:lnTo>
                  <a:lnTo>
                    <a:pt x="10142" y="9801"/>
                  </a:lnTo>
                  <a:lnTo>
                    <a:pt x="6330" y="7592"/>
                  </a:lnTo>
                  <a:lnTo>
                    <a:pt x="5011" y="2614"/>
                  </a:lnTo>
                  <a:cubicBezTo>
                    <a:pt x="4925" y="2295"/>
                    <a:pt x="4601" y="2106"/>
                    <a:pt x="4282" y="2192"/>
                  </a:cubicBezTo>
                  <a:cubicBezTo>
                    <a:pt x="3964" y="2278"/>
                    <a:pt x="3774" y="2602"/>
                    <a:pt x="3860" y="2921"/>
                  </a:cubicBezTo>
                  <a:lnTo>
                    <a:pt x="4871" y="6755"/>
                  </a:lnTo>
                  <a:lnTo>
                    <a:pt x="2203" y="5206"/>
                  </a:lnTo>
                  <a:cubicBezTo>
                    <a:pt x="1917" y="5039"/>
                    <a:pt x="1555" y="5136"/>
                    <a:pt x="1388" y="5422"/>
                  </a:cubicBezTo>
                  <a:cubicBezTo>
                    <a:pt x="1220" y="5708"/>
                    <a:pt x="1317" y="6070"/>
                    <a:pt x="1604" y="6237"/>
                  </a:cubicBezTo>
                  <a:lnTo>
                    <a:pt x="4272" y="7781"/>
                  </a:lnTo>
                  <a:lnTo>
                    <a:pt x="442" y="8807"/>
                  </a:lnTo>
                  <a:cubicBezTo>
                    <a:pt x="124" y="8893"/>
                    <a:pt x="-66" y="9217"/>
                    <a:pt x="20" y="9536"/>
                  </a:cubicBezTo>
                  <a:cubicBezTo>
                    <a:pt x="91" y="9801"/>
                    <a:pt x="333" y="9980"/>
                    <a:pt x="593" y="9980"/>
                  </a:cubicBezTo>
                  <a:cubicBezTo>
                    <a:pt x="641" y="9980"/>
                    <a:pt x="696" y="9974"/>
                    <a:pt x="750" y="9958"/>
                  </a:cubicBezTo>
                  <a:lnTo>
                    <a:pt x="5724" y="8623"/>
                  </a:lnTo>
                  <a:lnTo>
                    <a:pt x="9477" y="10800"/>
                  </a:lnTo>
                  <a:lnTo>
                    <a:pt x="5724" y="12977"/>
                  </a:lnTo>
                  <a:lnTo>
                    <a:pt x="750" y="11642"/>
                  </a:lnTo>
                  <a:cubicBezTo>
                    <a:pt x="696" y="11626"/>
                    <a:pt x="647" y="11620"/>
                    <a:pt x="593" y="11620"/>
                  </a:cubicBezTo>
                  <a:cubicBezTo>
                    <a:pt x="328" y="11620"/>
                    <a:pt x="91" y="11794"/>
                    <a:pt x="20" y="12064"/>
                  </a:cubicBezTo>
                  <a:cubicBezTo>
                    <a:pt x="-66" y="12383"/>
                    <a:pt x="124" y="12707"/>
                    <a:pt x="442" y="12793"/>
                  </a:cubicBezTo>
                  <a:lnTo>
                    <a:pt x="4272" y="13819"/>
                  </a:lnTo>
                  <a:lnTo>
                    <a:pt x="1604" y="15363"/>
                  </a:lnTo>
                  <a:cubicBezTo>
                    <a:pt x="1317" y="15530"/>
                    <a:pt x="1220" y="15892"/>
                    <a:pt x="1388" y="16178"/>
                  </a:cubicBezTo>
                  <a:cubicBezTo>
                    <a:pt x="1555" y="16464"/>
                    <a:pt x="1917" y="16561"/>
                    <a:pt x="2203" y="16394"/>
                  </a:cubicBezTo>
                  <a:lnTo>
                    <a:pt x="4871" y="14845"/>
                  </a:lnTo>
                  <a:lnTo>
                    <a:pt x="3860" y="18679"/>
                  </a:lnTo>
                  <a:cubicBezTo>
                    <a:pt x="3774" y="18998"/>
                    <a:pt x="3969" y="19322"/>
                    <a:pt x="4282" y="19408"/>
                  </a:cubicBezTo>
                  <a:cubicBezTo>
                    <a:pt x="4601" y="19494"/>
                    <a:pt x="4925" y="19299"/>
                    <a:pt x="5011" y="18986"/>
                  </a:cubicBezTo>
                  <a:lnTo>
                    <a:pt x="6325" y="14008"/>
                  </a:lnTo>
                  <a:lnTo>
                    <a:pt x="10137" y="11799"/>
                  </a:lnTo>
                  <a:lnTo>
                    <a:pt x="10137" y="16507"/>
                  </a:lnTo>
                  <a:lnTo>
                    <a:pt x="6492" y="20142"/>
                  </a:lnTo>
                  <a:cubicBezTo>
                    <a:pt x="6259" y="20374"/>
                    <a:pt x="6259" y="20752"/>
                    <a:pt x="6492" y="20984"/>
                  </a:cubicBezTo>
                  <a:cubicBezTo>
                    <a:pt x="6724" y="21216"/>
                    <a:pt x="7102" y="21216"/>
                    <a:pt x="7334" y="20984"/>
                  </a:cubicBezTo>
                  <a:lnTo>
                    <a:pt x="10142" y="18188"/>
                  </a:lnTo>
                  <a:lnTo>
                    <a:pt x="10142" y="21006"/>
                  </a:lnTo>
                  <a:cubicBezTo>
                    <a:pt x="10142" y="21335"/>
                    <a:pt x="10407" y="21600"/>
                    <a:pt x="10737" y="21600"/>
                  </a:cubicBezTo>
                  <a:cubicBezTo>
                    <a:pt x="11066" y="21600"/>
                    <a:pt x="11331" y="21335"/>
                    <a:pt x="11331" y="21006"/>
                  </a:cubicBezTo>
                  <a:lnTo>
                    <a:pt x="11331" y="18188"/>
                  </a:lnTo>
                  <a:lnTo>
                    <a:pt x="14139" y="20984"/>
                  </a:lnTo>
                  <a:cubicBezTo>
                    <a:pt x="14371" y="21216"/>
                    <a:pt x="14749" y="21216"/>
                    <a:pt x="14981" y="20984"/>
                  </a:cubicBezTo>
                  <a:cubicBezTo>
                    <a:pt x="15214" y="20752"/>
                    <a:pt x="15214" y="20374"/>
                    <a:pt x="14981" y="20142"/>
                  </a:cubicBezTo>
                  <a:lnTo>
                    <a:pt x="11331" y="16507"/>
                  </a:lnTo>
                  <a:lnTo>
                    <a:pt x="11331" y="11799"/>
                  </a:lnTo>
                  <a:lnTo>
                    <a:pt x="15143" y="14008"/>
                  </a:lnTo>
                  <a:lnTo>
                    <a:pt x="16457" y="18986"/>
                  </a:lnTo>
                  <a:cubicBezTo>
                    <a:pt x="16543" y="19305"/>
                    <a:pt x="16867" y="19494"/>
                    <a:pt x="17186" y="19408"/>
                  </a:cubicBezTo>
                  <a:cubicBezTo>
                    <a:pt x="17504" y="19322"/>
                    <a:pt x="17692" y="18998"/>
                    <a:pt x="17606" y="18679"/>
                  </a:cubicBezTo>
                  <a:lnTo>
                    <a:pt x="16597" y="14845"/>
                  </a:lnTo>
                  <a:lnTo>
                    <a:pt x="19265" y="16394"/>
                  </a:lnTo>
                  <a:cubicBezTo>
                    <a:pt x="19551" y="16561"/>
                    <a:pt x="19913" y="16464"/>
                    <a:pt x="20080" y="16178"/>
                  </a:cubicBezTo>
                  <a:cubicBezTo>
                    <a:pt x="20248" y="15892"/>
                    <a:pt x="20151" y="15530"/>
                    <a:pt x="19864" y="15363"/>
                  </a:cubicBezTo>
                  <a:lnTo>
                    <a:pt x="17196" y="13819"/>
                  </a:lnTo>
                  <a:lnTo>
                    <a:pt x="21026" y="12793"/>
                  </a:lnTo>
                  <a:cubicBezTo>
                    <a:pt x="21344" y="12707"/>
                    <a:pt x="21534" y="12383"/>
                    <a:pt x="21448" y="12064"/>
                  </a:cubicBezTo>
                  <a:cubicBezTo>
                    <a:pt x="21377" y="11799"/>
                    <a:pt x="21133" y="11620"/>
                    <a:pt x="20874" y="11620"/>
                  </a:cubicBezTo>
                  <a:cubicBezTo>
                    <a:pt x="20825" y="11620"/>
                    <a:pt x="20772" y="11626"/>
                    <a:pt x="20718" y="11642"/>
                  </a:cubicBezTo>
                  <a:lnTo>
                    <a:pt x="15743" y="12977"/>
                  </a:lnTo>
                  <a:lnTo>
                    <a:pt x="11989" y="10800"/>
                  </a:lnTo>
                  <a:lnTo>
                    <a:pt x="15743" y="8623"/>
                  </a:lnTo>
                  <a:lnTo>
                    <a:pt x="20718" y="9958"/>
                  </a:lnTo>
                  <a:cubicBezTo>
                    <a:pt x="20772" y="9974"/>
                    <a:pt x="20820" y="9980"/>
                    <a:pt x="20874" y="9980"/>
                  </a:cubicBezTo>
                  <a:cubicBezTo>
                    <a:pt x="21138" y="9980"/>
                    <a:pt x="21377" y="9806"/>
                    <a:pt x="21448" y="9536"/>
                  </a:cubicBezTo>
                  <a:cubicBezTo>
                    <a:pt x="21534" y="9217"/>
                    <a:pt x="21344" y="8893"/>
                    <a:pt x="21026" y="8807"/>
                  </a:cubicBezTo>
                  <a:lnTo>
                    <a:pt x="17196" y="7781"/>
                  </a:lnTo>
                  <a:lnTo>
                    <a:pt x="19864" y="6237"/>
                  </a:lnTo>
                  <a:cubicBezTo>
                    <a:pt x="20151" y="6070"/>
                    <a:pt x="20248" y="5708"/>
                    <a:pt x="20080" y="5422"/>
                  </a:cubicBezTo>
                  <a:cubicBezTo>
                    <a:pt x="19913" y="5136"/>
                    <a:pt x="19551" y="5039"/>
                    <a:pt x="19265" y="5206"/>
                  </a:cubicBezTo>
                  <a:lnTo>
                    <a:pt x="16602" y="6750"/>
                  </a:lnTo>
                  <a:lnTo>
                    <a:pt x="17613" y="2916"/>
                  </a:lnTo>
                  <a:cubicBezTo>
                    <a:pt x="17699" y="2597"/>
                    <a:pt x="17504" y="2273"/>
                    <a:pt x="17191" y="2187"/>
                  </a:cubicBezTo>
                  <a:cubicBezTo>
                    <a:pt x="16872" y="2101"/>
                    <a:pt x="16548" y="2296"/>
                    <a:pt x="16462" y="2609"/>
                  </a:cubicBezTo>
                  <a:lnTo>
                    <a:pt x="15149" y="7587"/>
                  </a:lnTo>
                  <a:lnTo>
                    <a:pt x="11331" y="9806"/>
                  </a:lnTo>
                  <a:lnTo>
                    <a:pt x="11331" y="5098"/>
                  </a:lnTo>
                  <a:lnTo>
                    <a:pt x="14981" y="1463"/>
                  </a:lnTo>
                  <a:cubicBezTo>
                    <a:pt x="15214" y="1231"/>
                    <a:pt x="15214" y="853"/>
                    <a:pt x="14981" y="621"/>
                  </a:cubicBezTo>
                  <a:cubicBezTo>
                    <a:pt x="14749" y="389"/>
                    <a:pt x="14371" y="389"/>
                    <a:pt x="14139" y="621"/>
                  </a:cubicBezTo>
                  <a:lnTo>
                    <a:pt x="11331" y="3419"/>
                  </a:lnTo>
                  <a:lnTo>
                    <a:pt x="11331" y="594"/>
                  </a:lnTo>
                  <a:cubicBezTo>
                    <a:pt x="11331" y="265"/>
                    <a:pt x="11066" y="0"/>
                    <a:pt x="10737" y="0"/>
                  </a:cubicBezTo>
                  <a:close/>
                </a:path>
              </a:pathLst>
            </a:custGeom>
            <a:solidFill>
              <a:srgbClr val="929292">
                <a:alpha val="83073"/>
              </a:srgbClr>
            </a:solidFill>
            <a:ln w="12700" cap="flat">
              <a:noFill/>
              <a:miter lim="400000"/>
            </a:ln>
            <a:effectLst/>
          </p:spPr>
          <p:txBody>
            <a:bodyPr wrap="square" lIns="0" tIns="0" rIns="0" bIns="0" numCol="1" anchor="ctr">
              <a:noAutofit/>
            </a:bodyPr>
            <a:lstStyle/>
            <a:p>
              <a:pPr>
                <a:defRPr b="0" sz="3200">
                  <a:solidFill>
                    <a:schemeClr val="accent1">
                      <a:hueOff val="118245"/>
                      <a:lumOff val="-11372"/>
                    </a:schemeClr>
                  </a:solidFill>
                  <a:latin typeface="+mn-lt"/>
                  <a:ea typeface="+mn-ea"/>
                  <a:cs typeface="+mn-cs"/>
                  <a:sym typeface="Helvetica Neue Medium"/>
                </a:defRPr>
              </a:pPr>
            </a:p>
          </p:txBody>
        </p:sp>
        <p:sp>
          <p:nvSpPr>
            <p:cNvPr id="423" name="Snowflake"/>
            <p:cNvSpPr/>
            <p:nvPr/>
          </p:nvSpPr>
          <p:spPr>
            <a:xfrm>
              <a:off x="5013711" y="1089455"/>
              <a:ext cx="169777" cy="170848"/>
            </a:xfrm>
            <a:custGeom>
              <a:avLst/>
              <a:gdLst/>
              <a:ahLst/>
              <a:cxnLst>
                <a:cxn ang="0">
                  <a:pos x="wd2" y="hd2"/>
                </a:cxn>
                <a:cxn ang="5400000">
                  <a:pos x="wd2" y="hd2"/>
                </a:cxn>
                <a:cxn ang="10800000">
                  <a:pos x="wd2" y="hd2"/>
                </a:cxn>
                <a:cxn ang="16200000">
                  <a:pos x="wd2" y="hd2"/>
                </a:cxn>
              </a:cxnLst>
              <a:rect l="0" t="0" r="r" b="b"/>
              <a:pathLst>
                <a:path w="21469" h="21600" fill="norm" stroke="1" extrusionOk="0">
                  <a:moveTo>
                    <a:pt x="10737" y="0"/>
                  </a:moveTo>
                  <a:cubicBezTo>
                    <a:pt x="10407" y="0"/>
                    <a:pt x="10142" y="265"/>
                    <a:pt x="10142" y="594"/>
                  </a:cubicBezTo>
                  <a:lnTo>
                    <a:pt x="10142" y="3412"/>
                  </a:lnTo>
                  <a:lnTo>
                    <a:pt x="7334" y="616"/>
                  </a:lnTo>
                  <a:cubicBezTo>
                    <a:pt x="7102" y="384"/>
                    <a:pt x="6724" y="384"/>
                    <a:pt x="6492" y="616"/>
                  </a:cubicBezTo>
                  <a:cubicBezTo>
                    <a:pt x="6259" y="848"/>
                    <a:pt x="6259" y="1226"/>
                    <a:pt x="6492" y="1458"/>
                  </a:cubicBezTo>
                  <a:lnTo>
                    <a:pt x="10142" y="5093"/>
                  </a:lnTo>
                  <a:lnTo>
                    <a:pt x="10142" y="9801"/>
                  </a:lnTo>
                  <a:lnTo>
                    <a:pt x="6330" y="7592"/>
                  </a:lnTo>
                  <a:lnTo>
                    <a:pt x="5011" y="2614"/>
                  </a:lnTo>
                  <a:cubicBezTo>
                    <a:pt x="4925" y="2295"/>
                    <a:pt x="4601" y="2106"/>
                    <a:pt x="4282" y="2192"/>
                  </a:cubicBezTo>
                  <a:cubicBezTo>
                    <a:pt x="3964" y="2278"/>
                    <a:pt x="3774" y="2602"/>
                    <a:pt x="3860" y="2921"/>
                  </a:cubicBezTo>
                  <a:lnTo>
                    <a:pt x="4871" y="6755"/>
                  </a:lnTo>
                  <a:lnTo>
                    <a:pt x="2203" y="5206"/>
                  </a:lnTo>
                  <a:cubicBezTo>
                    <a:pt x="1917" y="5039"/>
                    <a:pt x="1555" y="5136"/>
                    <a:pt x="1388" y="5422"/>
                  </a:cubicBezTo>
                  <a:cubicBezTo>
                    <a:pt x="1220" y="5708"/>
                    <a:pt x="1317" y="6070"/>
                    <a:pt x="1604" y="6237"/>
                  </a:cubicBezTo>
                  <a:lnTo>
                    <a:pt x="4272" y="7781"/>
                  </a:lnTo>
                  <a:lnTo>
                    <a:pt x="442" y="8807"/>
                  </a:lnTo>
                  <a:cubicBezTo>
                    <a:pt x="124" y="8893"/>
                    <a:pt x="-66" y="9217"/>
                    <a:pt x="20" y="9536"/>
                  </a:cubicBezTo>
                  <a:cubicBezTo>
                    <a:pt x="91" y="9801"/>
                    <a:pt x="333" y="9980"/>
                    <a:pt x="593" y="9980"/>
                  </a:cubicBezTo>
                  <a:cubicBezTo>
                    <a:pt x="641" y="9980"/>
                    <a:pt x="696" y="9974"/>
                    <a:pt x="750" y="9958"/>
                  </a:cubicBezTo>
                  <a:lnTo>
                    <a:pt x="5724" y="8623"/>
                  </a:lnTo>
                  <a:lnTo>
                    <a:pt x="9477" y="10800"/>
                  </a:lnTo>
                  <a:lnTo>
                    <a:pt x="5724" y="12977"/>
                  </a:lnTo>
                  <a:lnTo>
                    <a:pt x="750" y="11642"/>
                  </a:lnTo>
                  <a:cubicBezTo>
                    <a:pt x="696" y="11626"/>
                    <a:pt x="647" y="11620"/>
                    <a:pt x="593" y="11620"/>
                  </a:cubicBezTo>
                  <a:cubicBezTo>
                    <a:pt x="328" y="11620"/>
                    <a:pt x="91" y="11794"/>
                    <a:pt x="20" y="12064"/>
                  </a:cubicBezTo>
                  <a:cubicBezTo>
                    <a:pt x="-66" y="12383"/>
                    <a:pt x="124" y="12707"/>
                    <a:pt x="442" y="12793"/>
                  </a:cubicBezTo>
                  <a:lnTo>
                    <a:pt x="4272" y="13819"/>
                  </a:lnTo>
                  <a:lnTo>
                    <a:pt x="1604" y="15363"/>
                  </a:lnTo>
                  <a:cubicBezTo>
                    <a:pt x="1317" y="15530"/>
                    <a:pt x="1220" y="15892"/>
                    <a:pt x="1388" y="16178"/>
                  </a:cubicBezTo>
                  <a:cubicBezTo>
                    <a:pt x="1555" y="16464"/>
                    <a:pt x="1917" y="16561"/>
                    <a:pt x="2203" y="16394"/>
                  </a:cubicBezTo>
                  <a:lnTo>
                    <a:pt x="4871" y="14845"/>
                  </a:lnTo>
                  <a:lnTo>
                    <a:pt x="3860" y="18679"/>
                  </a:lnTo>
                  <a:cubicBezTo>
                    <a:pt x="3774" y="18998"/>
                    <a:pt x="3969" y="19322"/>
                    <a:pt x="4282" y="19408"/>
                  </a:cubicBezTo>
                  <a:cubicBezTo>
                    <a:pt x="4601" y="19494"/>
                    <a:pt x="4925" y="19299"/>
                    <a:pt x="5011" y="18986"/>
                  </a:cubicBezTo>
                  <a:lnTo>
                    <a:pt x="6325" y="14008"/>
                  </a:lnTo>
                  <a:lnTo>
                    <a:pt x="10137" y="11799"/>
                  </a:lnTo>
                  <a:lnTo>
                    <a:pt x="10137" y="16507"/>
                  </a:lnTo>
                  <a:lnTo>
                    <a:pt x="6492" y="20142"/>
                  </a:lnTo>
                  <a:cubicBezTo>
                    <a:pt x="6259" y="20374"/>
                    <a:pt x="6259" y="20752"/>
                    <a:pt x="6492" y="20984"/>
                  </a:cubicBezTo>
                  <a:cubicBezTo>
                    <a:pt x="6724" y="21216"/>
                    <a:pt x="7102" y="21216"/>
                    <a:pt x="7334" y="20984"/>
                  </a:cubicBezTo>
                  <a:lnTo>
                    <a:pt x="10142" y="18188"/>
                  </a:lnTo>
                  <a:lnTo>
                    <a:pt x="10142" y="21006"/>
                  </a:lnTo>
                  <a:cubicBezTo>
                    <a:pt x="10142" y="21335"/>
                    <a:pt x="10407" y="21600"/>
                    <a:pt x="10737" y="21600"/>
                  </a:cubicBezTo>
                  <a:cubicBezTo>
                    <a:pt x="11066" y="21600"/>
                    <a:pt x="11331" y="21335"/>
                    <a:pt x="11331" y="21006"/>
                  </a:cubicBezTo>
                  <a:lnTo>
                    <a:pt x="11331" y="18188"/>
                  </a:lnTo>
                  <a:lnTo>
                    <a:pt x="14139" y="20984"/>
                  </a:lnTo>
                  <a:cubicBezTo>
                    <a:pt x="14371" y="21216"/>
                    <a:pt x="14749" y="21216"/>
                    <a:pt x="14981" y="20984"/>
                  </a:cubicBezTo>
                  <a:cubicBezTo>
                    <a:pt x="15214" y="20752"/>
                    <a:pt x="15214" y="20374"/>
                    <a:pt x="14981" y="20142"/>
                  </a:cubicBezTo>
                  <a:lnTo>
                    <a:pt x="11331" y="16507"/>
                  </a:lnTo>
                  <a:lnTo>
                    <a:pt x="11331" y="11799"/>
                  </a:lnTo>
                  <a:lnTo>
                    <a:pt x="15143" y="14008"/>
                  </a:lnTo>
                  <a:lnTo>
                    <a:pt x="16457" y="18986"/>
                  </a:lnTo>
                  <a:cubicBezTo>
                    <a:pt x="16543" y="19305"/>
                    <a:pt x="16867" y="19494"/>
                    <a:pt x="17186" y="19408"/>
                  </a:cubicBezTo>
                  <a:cubicBezTo>
                    <a:pt x="17504" y="19322"/>
                    <a:pt x="17692" y="18998"/>
                    <a:pt x="17606" y="18679"/>
                  </a:cubicBezTo>
                  <a:lnTo>
                    <a:pt x="16597" y="14845"/>
                  </a:lnTo>
                  <a:lnTo>
                    <a:pt x="19265" y="16394"/>
                  </a:lnTo>
                  <a:cubicBezTo>
                    <a:pt x="19551" y="16561"/>
                    <a:pt x="19913" y="16464"/>
                    <a:pt x="20080" y="16178"/>
                  </a:cubicBezTo>
                  <a:cubicBezTo>
                    <a:pt x="20248" y="15892"/>
                    <a:pt x="20151" y="15530"/>
                    <a:pt x="19864" y="15363"/>
                  </a:cubicBezTo>
                  <a:lnTo>
                    <a:pt x="17196" y="13819"/>
                  </a:lnTo>
                  <a:lnTo>
                    <a:pt x="21026" y="12793"/>
                  </a:lnTo>
                  <a:cubicBezTo>
                    <a:pt x="21344" y="12707"/>
                    <a:pt x="21534" y="12383"/>
                    <a:pt x="21448" y="12064"/>
                  </a:cubicBezTo>
                  <a:cubicBezTo>
                    <a:pt x="21377" y="11799"/>
                    <a:pt x="21133" y="11620"/>
                    <a:pt x="20874" y="11620"/>
                  </a:cubicBezTo>
                  <a:cubicBezTo>
                    <a:pt x="20825" y="11620"/>
                    <a:pt x="20772" y="11626"/>
                    <a:pt x="20718" y="11642"/>
                  </a:cubicBezTo>
                  <a:lnTo>
                    <a:pt x="15743" y="12977"/>
                  </a:lnTo>
                  <a:lnTo>
                    <a:pt x="11989" y="10800"/>
                  </a:lnTo>
                  <a:lnTo>
                    <a:pt x="15743" y="8623"/>
                  </a:lnTo>
                  <a:lnTo>
                    <a:pt x="20718" y="9958"/>
                  </a:lnTo>
                  <a:cubicBezTo>
                    <a:pt x="20772" y="9974"/>
                    <a:pt x="20820" y="9980"/>
                    <a:pt x="20874" y="9980"/>
                  </a:cubicBezTo>
                  <a:cubicBezTo>
                    <a:pt x="21138" y="9980"/>
                    <a:pt x="21377" y="9806"/>
                    <a:pt x="21448" y="9536"/>
                  </a:cubicBezTo>
                  <a:cubicBezTo>
                    <a:pt x="21534" y="9217"/>
                    <a:pt x="21344" y="8893"/>
                    <a:pt x="21026" y="8807"/>
                  </a:cubicBezTo>
                  <a:lnTo>
                    <a:pt x="17196" y="7781"/>
                  </a:lnTo>
                  <a:lnTo>
                    <a:pt x="19864" y="6237"/>
                  </a:lnTo>
                  <a:cubicBezTo>
                    <a:pt x="20151" y="6070"/>
                    <a:pt x="20248" y="5708"/>
                    <a:pt x="20080" y="5422"/>
                  </a:cubicBezTo>
                  <a:cubicBezTo>
                    <a:pt x="19913" y="5136"/>
                    <a:pt x="19551" y="5039"/>
                    <a:pt x="19265" y="5206"/>
                  </a:cubicBezTo>
                  <a:lnTo>
                    <a:pt x="16602" y="6750"/>
                  </a:lnTo>
                  <a:lnTo>
                    <a:pt x="17613" y="2916"/>
                  </a:lnTo>
                  <a:cubicBezTo>
                    <a:pt x="17699" y="2597"/>
                    <a:pt x="17504" y="2273"/>
                    <a:pt x="17191" y="2187"/>
                  </a:cubicBezTo>
                  <a:cubicBezTo>
                    <a:pt x="16872" y="2101"/>
                    <a:pt x="16548" y="2296"/>
                    <a:pt x="16462" y="2609"/>
                  </a:cubicBezTo>
                  <a:lnTo>
                    <a:pt x="15149" y="7587"/>
                  </a:lnTo>
                  <a:lnTo>
                    <a:pt x="11331" y="9806"/>
                  </a:lnTo>
                  <a:lnTo>
                    <a:pt x="11331" y="5098"/>
                  </a:lnTo>
                  <a:lnTo>
                    <a:pt x="14981" y="1463"/>
                  </a:lnTo>
                  <a:cubicBezTo>
                    <a:pt x="15214" y="1231"/>
                    <a:pt x="15214" y="853"/>
                    <a:pt x="14981" y="621"/>
                  </a:cubicBezTo>
                  <a:cubicBezTo>
                    <a:pt x="14749" y="389"/>
                    <a:pt x="14371" y="389"/>
                    <a:pt x="14139" y="621"/>
                  </a:cubicBezTo>
                  <a:lnTo>
                    <a:pt x="11331" y="3419"/>
                  </a:lnTo>
                  <a:lnTo>
                    <a:pt x="11331" y="594"/>
                  </a:lnTo>
                  <a:cubicBezTo>
                    <a:pt x="11331" y="265"/>
                    <a:pt x="11066" y="0"/>
                    <a:pt x="10737" y="0"/>
                  </a:cubicBezTo>
                  <a:close/>
                </a:path>
              </a:pathLst>
            </a:custGeom>
            <a:solidFill>
              <a:srgbClr val="929292">
                <a:alpha val="83073"/>
              </a:srgbClr>
            </a:solidFill>
            <a:ln w="12700" cap="flat">
              <a:noFill/>
              <a:miter lim="400000"/>
            </a:ln>
            <a:effectLst/>
          </p:spPr>
          <p:txBody>
            <a:bodyPr wrap="square" lIns="0" tIns="0" rIns="0" bIns="0" numCol="1" anchor="ctr">
              <a:noAutofit/>
            </a:bodyPr>
            <a:lstStyle/>
            <a:p>
              <a:pPr>
                <a:defRPr b="0" sz="3200">
                  <a:solidFill>
                    <a:schemeClr val="accent1">
                      <a:hueOff val="118245"/>
                      <a:lumOff val="-11372"/>
                    </a:schemeClr>
                  </a:solidFill>
                  <a:latin typeface="+mn-lt"/>
                  <a:ea typeface="+mn-ea"/>
                  <a:cs typeface="+mn-cs"/>
                  <a:sym typeface="Helvetica Neue Medium"/>
                </a:defRPr>
              </a:pPr>
            </a:p>
          </p:txBody>
        </p:sp>
        <p:sp>
          <p:nvSpPr>
            <p:cNvPr id="424" name="Snowflake"/>
            <p:cNvSpPr/>
            <p:nvPr/>
          </p:nvSpPr>
          <p:spPr>
            <a:xfrm>
              <a:off x="5008721" y="1484524"/>
              <a:ext cx="169777" cy="170849"/>
            </a:xfrm>
            <a:custGeom>
              <a:avLst/>
              <a:gdLst/>
              <a:ahLst/>
              <a:cxnLst>
                <a:cxn ang="0">
                  <a:pos x="wd2" y="hd2"/>
                </a:cxn>
                <a:cxn ang="5400000">
                  <a:pos x="wd2" y="hd2"/>
                </a:cxn>
                <a:cxn ang="10800000">
                  <a:pos x="wd2" y="hd2"/>
                </a:cxn>
                <a:cxn ang="16200000">
                  <a:pos x="wd2" y="hd2"/>
                </a:cxn>
              </a:cxnLst>
              <a:rect l="0" t="0" r="r" b="b"/>
              <a:pathLst>
                <a:path w="21469" h="21600" fill="norm" stroke="1" extrusionOk="0">
                  <a:moveTo>
                    <a:pt x="10737" y="0"/>
                  </a:moveTo>
                  <a:cubicBezTo>
                    <a:pt x="10407" y="0"/>
                    <a:pt x="10142" y="265"/>
                    <a:pt x="10142" y="594"/>
                  </a:cubicBezTo>
                  <a:lnTo>
                    <a:pt x="10142" y="3412"/>
                  </a:lnTo>
                  <a:lnTo>
                    <a:pt x="7334" y="616"/>
                  </a:lnTo>
                  <a:cubicBezTo>
                    <a:pt x="7102" y="384"/>
                    <a:pt x="6724" y="384"/>
                    <a:pt x="6492" y="616"/>
                  </a:cubicBezTo>
                  <a:cubicBezTo>
                    <a:pt x="6259" y="848"/>
                    <a:pt x="6259" y="1226"/>
                    <a:pt x="6492" y="1458"/>
                  </a:cubicBezTo>
                  <a:lnTo>
                    <a:pt x="10142" y="5093"/>
                  </a:lnTo>
                  <a:lnTo>
                    <a:pt x="10142" y="9801"/>
                  </a:lnTo>
                  <a:lnTo>
                    <a:pt x="6330" y="7592"/>
                  </a:lnTo>
                  <a:lnTo>
                    <a:pt x="5011" y="2614"/>
                  </a:lnTo>
                  <a:cubicBezTo>
                    <a:pt x="4925" y="2295"/>
                    <a:pt x="4601" y="2106"/>
                    <a:pt x="4282" y="2192"/>
                  </a:cubicBezTo>
                  <a:cubicBezTo>
                    <a:pt x="3964" y="2278"/>
                    <a:pt x="3774" y="2602"/>
                    <a:pt x="3860" y="2921"/>
                  </a:cubicBezTo>
                  <a:lnTo>
                    <a:pt x="4871" y="6755"/>
                  </a:lnTo>
                  <a:lnTo>
                    <a:pt x="2203" y="5206"/>
                  </a:lnTo>
                  <a:cubicBezTo>
                    <a:pt x="1917" y="5039"/>
                    <a:pt x="1555" y="5136"/>
                    <a:pt x="1388" y="5422"/>
                  </a:cubicBezTo>
                  <a:cubicBezTo>
                    <a:pt x="1220" y="5708"/>
                    <a:pt x="1317" y="6070"/>
                    <a:pt x="1604" y="6237"/>
                  </a:cubicBezTo>
                  <a:lnTo>
                    <a:pt x="4272" y="7781"/>
                  </a:lnTo>
                  <a:lnTo>
                    <a:pt x="442" y="8807"/>
                  </a:lnTo>
                  <a:cubicBezTo>
                    <a:pt x="124" y="8893"/>
                    <a:pt x="-66" y="9217"/>
                    <a:pt x="20" y="9536"/>
                  </a:cubicBezTo>
                  <a:cubicBezTo>
                    <a:pt x="91" y="9801"/>
                    <a:pt x="333" y="9980"/>
                    <a:pt x="593" y="9980"/>
                  </a:cubicBezTo>
                  <a:cubicBezTo>
                    <a:pt x="641" y="9980"/>
                    <a:pt x="696" y="9974"/>
                    <a:pt x="750" y="9958"/>
                  </a:cubicBezTo>
                  <a:lnTo>
                    <a:pt x="5724" y="8623"/>
                  </a:lnTo>
                  <a:lnTo>
                    <a:pt x="9477" y="10800"/>
                  </a:lnTo>
                  <a:lnTo>
                    <a:pt x="5724" y="12977"/>
                  </a:lnTo>
                  <a:lnTo>
                    <a:pt x="750" y="11642"/>
                  </a:lnTo>
                  <a:cubicBezTo>
                    <a:pt x="696" y="11626"/>
                    <a:pt x="647" y="11620"/>
                    <a:pt x="593" y="11620"/>
                  </a:cubicBezTo>
                  <a:cubicBezTo>
                    <a:pt x="328" y="11620"/>
                    <a:pt x="91" y="11794"/>
                    <a:pt x="20" y="12064"/>
                  </a:cubicBezTo>
                  <a:cubicBezTo>
                    <a:pt x="-66" y="12383"/>
                    <a:pt x="124" y="12707"/>
                    <a:pt x="442" y="12793"/>
                  </a:cubicBezTo>
                  <a:lnTo>
                    <a:pt x="4272" y="13819"/>
                  </a:lnTo>
                  <a:lnTo>
                    <a:pt x="1604" y="15363"/>
                  </a:lnTo>
                  <a:cubicBezTo>
                    <a:pt x="1317" y="15530"/>
                    <a:pt x="1220" y="15892"/>
                    <a:pt x="1388" y="16178"/>
                  </a:cubicBezTo>
                  <a:cubicBezTo>
                    <a:pt x="1555" y="16464"/>
                    <a:pt x="1917" y="16561"/>
                    <a:pt x="2203" y="16394"/>
                  </a:cubicBezTo>
                  <a:lnTo>
                    <a:pt x="4871" y="14845"/>
                  </a:lnTo>
                  <a:lnTo>
                    <a:pt x="3860" y="18679"/>
                  </a:lnTo>
                  <a:cubicBezTo>
                    <a:pt x="3774" y="18998"/>
                    <a:pt x="3969" y="19322"/>
                    <a:pt x="4282" y="19408"/>
                  </a:cubicBezTo>
                  <a:cubicBezTo>
                    <a:pt x="4601" y="19494"/>
                    <a:pt x="4925" y="19299"/>
                    <a:pt x="5011" y="18986"/>
                  </a:cubicBezTo>
                  <a:lnTo>
                    <a:pt x="6325" y="14008"/>
                  </a:lnTo>
                  <a:lnTo>
                    <a:pt x="10137" y="11799"/>
                  </a:lnTo>
                  <a:lnTo>
                    <a:pt x="10137" y="16507"/>
                  </a:lnTo>
                  <a:lnTo>
                    <a:pt x="6492" y="20142"/>
                  </a:lnTo>
                  <a:cubicBezTo>
                    <a:pt x="6259" y="20374"/>
                    <a:pt x="6259" y="20752"/>
                    <a:pt x="6492" y="20984"/>
                  </a:cubicBezTo>
                  <a:cubicBezTo>
                    <a:pt x="6724" y="21216"/>
                    <a:pt x="7102" y="21216"/>
                    <a:pt x="7334" y="20984"/>
                  </a:cubicBezTo>
                  <a:lnTo>
                    <a:pt x="10142" y="18188"/>
                  </a:lnTo>
                  <a:lnTo>
                    <a:pt x="10142" y="21006"/>
                  </a:lnTo>
                  <a:cubicBezTo>
                    <a:pt x="10142" y="21335"/>
                    <a:pt x="10407" y="21600"/>
                    <a:pt x="10737" y="21600"/>
                  </a:cubicBezTo>
                  <a:cubicBezTo>
                    <a:pt x="11066" y="21600"/>
                    <a:pt x="11331" y="21335"/>
                    <a:pt x="11331" y="21006"/>
                  </a:cubicBezTo>
                  <a:lnTo>
                    <a:pt x="11331" y="18188"/>
                  </a:lnTo>
                  <a:lnTo>
                    <a:pt x="14139" y="20984"/>
                  </a:lnTo>
                  <a:cubicBezTo>
                    <a:pt x="14371" y="21216"/>
                    <a:pt x="14749" y="21216"/>
                    <a:pt x="14981" y="20984"/>
                  </a:cubicBezTo>
                  <a:cubicBezTo>
                    <a:pt x="15214" y="20752"/>
                    <a:pt x="15214" y="20374"/>
                    <a:pt x="14981" y="20142"/>
                  </a:cubicBezTo>
                  <a:lnTo>
                    <a:pt x="11331" y="16507"/>
                  </a:lnTo>
                  <a:lnTo>
                    <a:pt x="11331" y="11799"/>
                  </a:lnTo>
                  <a:lnTo>
                    <a:pt x="15143" y="14008"/>
                  </a:lnTo>
                  <a:lnTo>
                    <a:pt x="16457" y="18986"/>
                  </a:lnTo>
                  <a:cubicBezTo>
                    <a:pt x="16543" y="19305"/>
                    <a:pt x="16867" y="19494"/>
                    <a:pt x="17186" y="19408"/>
                  </a:cubicBezTo>
                  <a:cubicBezTo>
                    <a:pt x="17504" y="19322"/>
                    <a:pt x="17692" y="18998"/>
                    <a:pt x="17606" y="18679"/>
                  </a:cubicBezTo>
                  <a:lnTo>
                    <a:pt x="16597" y="14845"/>
                  </a:lnTo>
                  <a:lnTo>
                    <a:pt x="19265" y="16394"/>
                  </a:lnTo>
                  <a:cubicBezTo>
                    <a:pt x="19551" y="16561"/>
                    <a:pt x="19913" y="16464"/>
                    <a:pt x="20080" y="16178"/>
                  </a:cubicBezTo>
                  <a:cubicBezTo>
                    <a:pt x="20248" y="15892"/>
                    <a:pt x="20151" y="15530"/>
                    <a:pt x="19864" y="15363"/>
                  </a:cubicBezTo>
                  <a:lnTo>
                    <a:pt x="17196" y="13819"/>
                  </a:lnTo>
                  <a:lnTo>
                    <a:pt x="21026" y="12793"/>
                  </a:lnTo>
                  <a:cubicBezTo>
                    <a:pt x="21344" y="12707"/>
                    <a:pt x="21534" y="12383"/>
                    <a:pt x="21448" y="12064"/>
                  </a:cubicBezTo>
                  <a:cubicBezTo>
                    <a:pt x="21377" y="11799"/>
                    <a:pt x="21133" y="11620"/>
                    <a:pt x="20874" y="11620"/>
                  </a:cubicBezTo>
                  <a:cubicBezTo>
                    <a:pt x="20825" y="11620"/>
                    <a:pt x="20772" y="11626"/>
                    <a:pt x="20718" y="11642"/>
                  </a:cubicBezTo>
                  <a:lnTo>
                    <a:pt x="15743" y="12977"/>
                  </a:lnTo>
                  <a:lnTo>
                    <a:pt x="11989" y="10800"/>
                  </a:lnTo>
                  <a:lnTo>
                    <a:pt x="15743" y="8623"/>
                  </a:lnTo>
                  <a:lnTo>
                    <a:pt x="20718" y="9958"/>
                  </a:lnTo>
                  <a:cubicBezTo>
                    <a:pt x="20772" y="9974"/>
                    <a:pt x="20820" y="9980"/>
                    <a:pt x="20874" y="9980"/>
                  </a:cubicBezTo>
                  <a:cubicBezTo>
                    <a:pt x="21138" y="9980"/>
                    <a:pt x="21377" y="9806"/>
                    <a:pt x="21448" y="9536"/>
                  </a:cubicBezTo>
                  <a:cubicBezTo>
                    <a:pt x="21534" y="9217"/>
                    <a:pt x="21344" y="8893"/>
                    <a:pt x="21026" y="8807"/>
                  </a:cubicBezTo>
                  <a:lnTo>
                    <a:pt x="17196" y="7781"/>
                  </a:lnTo>
                  <a:lnTo>
                    <a:pt x="19864" y="6237"/>
                  </a:lnTo>
                  <a:cubicBezTo>
                    <a:pt x="20151" y="6070"/>
                    <a:pt x="20248" y="5708"/>
                    <a:pt x="20080" y="5422"/>
                  </a:cubicBezTo>
                  <a:cubicBezTo>
                    <a:pt x="19913" y="5136"/>
                    <a:pt x="19551" y="5039"/>
                    <a:pt x="19265" y="5206"/>
                  </a:cubicBezTo>
                  <a:lnTo>
                    <a:pt x="16602" y="6750"/>
                  </a:lnTo>
                  <a:lnTo>
                    <a:pt x="17613" y="2916"/>
                  </a:lnTo>
                  <a:cubicBezTo>
                    <a:pt x="17699" y="2597"/>
                    <a:pt x="17504" y="2273"/>
                    <a:pt x="17191" y="2187"/>
                  </a:cubicBezTo>
                  <a:cubicBezTo>
                    <a:pt x="16872" y="2101"/>
                    <a:pt x="16548" y="2296"/>
                    <a:pt x="16462" y="2609"/>
                  </a:cubicBezTo>
                  <a:lnTo>
                    <a:pt x="15149" y="7587"/>
                  </a:lnTo>
                  <a:lnTo>
                    <a:pt x="11331" y="9806"/>
                  </a:lnTo>
                  <a:lnTo>
                    <a:pt x="11331" y="5098"/>
                  </a:lnTo>
                  <a:lnTo>
                    <a:pt x="14981" y="1463"/>
                  </a:lnTo>
                  <a:cubicBezTo>
                    <a:pt x="15214" y="1231"/>
                    <a:pt x="15214" y="853"/>
                    <a:pt x="14981" y="621"/>
                  </a:cubicBezTo>
                  <a:cubicBezTo>
                    <a:pt x="14749" y="389"/>
                    <a:pt x="14371" y="389"/>
                    <a:pt x="14139" y="621"/>
                  </a:cubicBezTo>
                  <a:lnTo>
                    <a:pt x="11331" y="3419"/>
                  </a:lnTo>
                  <a:lnTo>
                    <a:pt x="11331" y="594"/>
                  </a:lnTo>
                  <a:cubicBezTo>
                    <a:pt x="11331" y="265"/>
                    <a:pt x="11066" y="0"/>
                    <a:pt x="10737" y="0"/>
                  </a:cubicBezTo>
                  <a:close/>
                </a:path>
              </a:pathLst>
            </a:custGeom>
            <a:solidFill>
              <a:srgbClr val="929292">
                <a:alpha val="83073"/>
              </a:srgbClr>
            </a:solidFill>
            <a:ln w="12700" cap="flat">
              <a:noFill/>
              <a:miter lim="400000"/>
            </a:ln>
            <a:effectLst/>
          </p:spPr>
          <p:txBody>
            <a:bodyPr wrap="square" lIns="0" tIns="0" rIns="0" bIns="0" numCol="1" anchor="ctr">
              <a:noAutofit/>
            </a:bodyPr>
            <a:lstStyle/>
            <a:p>
              <a:pPr>
                <a:defRPr b="0" sz="3200">
                  <a:solidFill>
                    <a:schemeClr val="accent1">
                      <a:hueOff val="118245"/>
                      <a:lumOff val="-11372"/>
                    </a:schemeClr>
                  </a:solidFill>
                  <a:latin typeface="+mn-lt"/>
                  <a:ea typeface="+mn-ea"/>
                  <a:cs typeface="+mn-cs"/>
                  <a:sym typeface="Helvetica Neue Medium"/>
                </a:defRPr>
              </a:pPr>
            </a:p>
          </p:txBody>
        </p:sp>
        <p:sp>
          <p:nvSpPr>
            <p:cNvPr id="425" name="Snowflake"/>
            <p:cNvSpPr/>
            <p:nvPr/>
          </p:nvSpPr>
          <p:spPr>
            <a:xfrm>
              <a:off x="5739632" y="1686879"/>
              <a:ext cx="169777" cy="170848"/>
            </a:xfrm>
            <a:custGeom>
              <a:avLst/>
              <a:gdLst/>
              <a:ahLst/>
              <a:cxnLst>
                <a:cxn ang="0">
                  <a:pos x="wd2" y="hd2"/>
                </a:cxn>
                <a:cxn ang="5400000">
                  <a:pos x="wd2" y="hd2"/>
                </a:cxn>
                <a:cxn ang="10800000">
                  <a:pos x="wd2" y="hd2"/>
                </a:cxn>
                <a:cxn ang="16200000">
                  <a:pos x="wd2" y="hd2"/>
                </a:cxn>
              </a:cxnLst>
              <a:rect l="0" t="0" r="r" b="b"/>
              <a:pathLst>
                <a:path w="21469" h="21600" fill="norm" stroke="1" extrusionOk="0">
                  <a:moveTo>
                    <a:pt x="10737" y="0"/>
                  </a:moveTo>
                  <a:cubicBezTo>
                    <a:pt x="10407" y="0"/>
                    <a:pt x="10142" y="265"/>
                    <a:pt x="10142" y="594"/>
                  </a:cubicBezTo>
                  <a:lnTo>
                    <a:pt x="10142" y="3412"/>
                  </a:lnTo>
                  <a:lnTo>
                    <a:pt x="7334" y="616"/>
                  </a:lnTo>
                  <a:cubicBezTo>
                    <a:pt x="7102" y="384"/>
                    <a:pt x="6724" y="384"/>
                    <a:pt x="6492" y="616"/>
                  </a:cubicBezTo>
                  <a:cubicBezTo>
                    <a:pt x="6259" y="848"/>
                    <a:pt x="6259" y="1226"/>
                    <a:pt x="6492" y="1458"/>
                  </a:cubicBezTo>
                  <a:lnTo>
                    <a:pt x="10142" y="5093"/>
                  </a:lnTo>
                  <a:lnTo>
                    <a:pt x="10142" y="9801"/>
                  </a:lnTo>
                  <a:lnTo>
                    <a:pt x="6330" y="7592"/>
                  </a:lnTo>
                  <a:lnTo>
                    <a:pt x="5011" y="2614"/>
                  </a:lnTo>
                  <a:cubicBezTo>
                    <a:pt x="4925" y="2295"/>
                    <a:pt x="4601" y="2106"/>
                    <a:pt x="4282" y="2192"/>
                  </a:cubicBezTo>
                  <a:cubicBezTo>
                    <a:pt x="3964" y="2278"/>
                    <a:pt x="3774" y="2602"/>
                    <a:pt x="3860" y="2921"/>
                  </a:cubicBezTo>
                  <a:lnTo>
                    <a:pt x="4871" y="6755"/>
                  </a:lnTo>
                  <a:lnTo>
                    <a:pt x="2203" y="5206"/>
                  </a:lnTo>
                  <a:cubicBezTo>
                    <a:pt x="1917" y="5039"/>
                    <a:pt x="1555" y="5136"/>
                    <a:pt x="1388" y="5422"/>
                  </a:cubicBezTo>
                  <a:cubicBezTo>
                    <a:pt x="1220" y="5708"/>
                    <a:pt x="1317" y="6070"/>
                    <a:pt x="1604" y="6237"/>
                  </a:cubicBezTo>
                  <a:lnTo>
                    <a:pt x="4272" y="7781"/>
                  </a:lnTo>
                  <a:lnTo>
                    <a:pt x="442" y="8807"/>
                  </a:lnTo>
                  <a:cubicBezTo>
                    <a:pt x="124" y="8893"/>
                    <a:pt x="-66" y="9217"/>
                    <a:pt x="20" y="9536"/>
                  </a:cubicBezTo>
                  <a:cubicBezTo>
                    <a:pt x="91" y="9801"/>
                    <a:pt x="333" y="9980"/>
                    <a:pt x="593" y="9980"/>
                  </a:cubicBezTo>
                  <a:cubicBezTo>
                    <a:pt x="641" y="9980"/>
                    <a:pt x="696" y="9974"/>
                    <a:pt x="750" y="9958"/>
                  </a:cubicBezTo>
                  <a:lnTo>
                    <a:pt x="5724" y="8623"/>
                  </a:lnTo>
                  <a:lnTo>
                    <a:pt x="9477" y="10800"/>
                  </a:lnTo>
                  <a:lnTo>
                    <a:pt x="5724" y="12977"/>
                  </a:lnTo>
                  <a:lnTo>
                    <a:pt x="750" y="11642"/>
                  </a:lnTo>
                  <a:cubicBezTo>
                    <a:pt x="696" y="11626"/>
                    <a:pt x="647" y="11620"/>
                    <a:pt x="593" y="11620"/>
                  </a:cubicBezTo>
                  <a:cubicBezTo>
                    <a:pt x="328" y="11620"/>
                    <a:pt x="91" y="11794"/>
                    <a:pt x="20" y="12064"/>
                  </a:cubicBezTo>
                  <a:cubicBezTo>
                    <a:pt x="-66" y="12383"/>
                    <a:pt x="124" y="12707"/>
                    <a:pt x="442" y="12793"/>
                  </a:cubicBezTo>
                  <a:lnTo>
                    <a:pt x="4272" y="13819"/>
                  </a:lnTo>
                  <a:lnTo>
                    <a:pt x="1604" y="15363"/>
                  </a:lnTo>
                  <a:cubicBezTo>
                    <a:pt x="1317" y="15530"/>
                    <a:pt x="1220" y="15892"/>
                    <a:pt x="1388" y="16178"/>
                  </a:cubicBezTo>
                  <a:cubicBezTo>
                    <a:pt x="1555" y="16464"/>
                    <a:pt x="1917" y="16561"/>
                    <a:pt x="2203" y="16394"/>
                  </a:cubicBezTo>
                  <a:lnTo>
                    <a:pt x="4871" y="14845"/>
                  </a:lnTo>
                  <a:lnTo>
                    <a:pt x="3860" y="18679"/>
                  </a:lnTo>
                  <a:cubicBezTo>
                    <a:pt x="3774" y="18998"/>
                    <a:pt x="3969" y="19322"/>
                    <a:pt x="4282" y="19408"/>
                  </a:cubicBezTo>
                  <a:cubicBezTo>
                    <a:pt x="4601" y="19494"/>
                    <a:pt x="4925" y="19299"/>
                    <a:pt x="5011" y="18986"/>
                  </a:cubicBezTo>
                  <a:lnTo>
                    <a:pt x="6325" y="14008"/>
                  </a:lnTo>
                  <a:lnTo>
                    <a:pt x="10137" y="11799"/>
                  </a:lnTo>
                  <a:lnTo>
                    <a:pt x="10137" y="16507"/>
                  </a:lnTo>
                  <a:lnTo>
                    <a:pt x="6492" y="20142"/>
                  </a:lnTo>
                  <a:cubicBezTo>
                    <a:pt x="6259" y="20374"/>
                    <a:pt x="6259" y="20752"/>
                    <a:pt x="6492" y="20984"/>
                  </a:cubicBezTo>
                  <a:cubicBezTo>
                    <a:pt x="6724" y="21216"/>
                    <a:pt x="7102" y="21216"/>
                    <a:pt x="7334" y="20984"/>
                  </a:cubicBezTo>
                  <a:lnTo>
                    <a:pt x="10142" y="18188"/>
                  </a:lnTo>
                  <a:lnTo>
                    <a:pt x="10142" y="21006"/>
                  </a:lnTo>
                  <a:cubicBezTo>
                    <a:pt x="10142" y="21335"/>
                    <a:pt x="10407" y="21600"/>
                    <a:pt x="10737" y="21600"/>
                  </a:cubicBezTo>
                  <a:cubicBezTo>
                    <a:pt x="11066" y="21600"/>
                    <a:pt x="11331" y="21335"/>
                    <a:pt x="11331" y="21006"/>
                  </a:cubicBezTo>
                  <a:lnTo>
                    <a:pt x="11331" y="18188"/>
                  </a:lnTo>
                  <a:lnTo>
                    <a:pt x="14139" y="20984"/>
                  </a:lnTo>
                  <a:cubicBezTo>
                    <a:pt x="14371" y="21216"/>
                    <a:pt x="14749" y="21216"/>
                    <a:pt x="14981" y="20984"/>
                  </a:cubicBezTo>
                  <a:cubicBezTo>
                    <a:pt x="15214" y="20752"/>
                    <a:pt x="15214" y="20374"/>
                    <a:pt x="14981" y="20142"/>
                  </a:cubicBezTo>
                  <a:lnTo>
                    <a:pt x="11331" y="16507"/>
                  </a:lnTo>
                  <a:lnTo>
                    <a:pt x="11331" y="11799"/>
                  </a:lnTo>
                  <a:lnTo>
                    <a:pt x="15143" y="14008"/>
                  </a:lnTo>
                  <a:lnTo>
                    <a:pt x="16457" y="18986"/>
                  </a:lnTo>
                  <a:cubicBezTo>
                    <a:pt x="16543" y="19305"/>
                    <a:pt x="16867" y="19494"/>
                    <a:pt x="17186" y="19408"/>
                  </a:cubicBezTo>
                  <a:cubicBezTo>
                    <a:pt x="17504" y="19322"/>
                    <a:pt x="17692" y="18998"/>
                    <a:pt x="17606" y="18679"/>
                  </a:cubicBezTo>
                  <a:lnTo>
                    <a:pt x="16597" y="14845"/>
                  </a:lnTo>
                  <a:lnTo>
                    <a:pt x="19265" y="16394"/>
                  </a:lnTo>
                  <a:cubicBezTo>
                    <a:pt x="19551" y="16561"/>
                    <a:pt x="19913" y="16464"/>
                    <a:pt x="20080" y="16178"/>
                  </a:cubicBezTo>
                  <a:cubicBezTo>
                    <a:pt x="20248" y="15892"/>
                    <a:pt x="20151" y="15530"/>
                    <a:pt x="19864" y="15363"/>
                  </a:cubicBezTo>
                  <a:lnTo>
                    <a:pt x="17196" y="13819"/>
                  </a:lnTo>
                  <a:lnTo>
                    <a:pt x="21026" y="12793"/>
                  </a:lnTo>
                  <a:cubicBezTo>
                    <a:pt x="21344" y="12707"/>
                    <a:pt x="21534" y="12383"/>
                    <a:pt x="21448" y="12064"/>
                  </a:cubicBezTo>
                  <a:cubicBezTo>
                    <a:pt x="21377" y="11799"/>
                    <a:pt x="21133" y="11620"/>
                    <a:pt x="20874" y="11620"/>
                  </a:cubicBezTo>
                  <a:cubicBezTo>
                    <a:pt x="20825" y="11620"/>
                    <a:pt x="20772" y="11626"/>
                    <a:pt x="20718" y="11642"/>
                  </a:cubicBezTo>
                  <a:lnTo>
                    <a:pt x="15743" y="12977"/>
                  </a:lnTo>
                  <a:lnTo>
                    <a:pt x="11989" y="10800"/>
                  </a:lnTo>
                  <a:lnTo>
                    <a:pt x="15743" y="8623"/>
                  </a:lnTo>
                  <a:lnTo>
                    <a:pt x="20718" y="9958"/>
                  </a:lnTo>
                  <a:cubicBezTo>
                    <a:pt x="20772" y="9974"/>
                    <a:pt x="20820" y="9980"/>
                    <a:pt x="20874" y="9980"/>
                  </a:cubicBezTo>
                  <a:cubicBezTo>
                    <a:pt x="21138" y="9980"/>
                    <a:pt x="21377" y="9806"/>
                    <a:pt x="21448" y="9536"/>
                  </a:cubicBezTo>
                  <a:cubicBezTo>
                    <a:pt x="21534" y="9217"/>
                    <a:pt x="21344" y="8893"/>
                    <a:pt x="21026" y="8807"/>
                  </a:cubicBezTo>
                  <a:lnTo>
                    <a:pt x="17196" y="7781"/>
                  </a:lnTo>
                  <a:lnTo>
                    <a:pt x="19864" y="6237"/>
                  </a:lnTo>
                  <a:cubicBezTo>
                    <a:pt x="20151" y="6070"/>
                    <a:pt x="20248" y="5708"/>
                    <a:pt x="20080" y="5422"/>
                  </a:cubicBezTo>
                  <a:cubicBezTo>
                    <a:pt x="19913" y="5136"/>
                    <a:pt x="19551" y="5039"/>
                    <a:pt x="19265" y="5206"/>
                  </a:cubicBezTo>
                  <a:lnTo>
                    <a:pt x="16602" y="6750"/>
                  </a:lnTo>
                  <a:lnTo>
                    <a:pt x="17613" y="2916"/>
                  </a:lnTo>
                  <a:cubicBezTo>
                    <a:pt x="17699" y="2597"/>
                    <a:pt x="17504" y="2273"/>
                    <a:pt x="17191" y="2187"/>
                  </a:cubicBezTo>
                  <a:cubicBezTo>
                    <a:pt x="16872" y="2101"/>
                    <a:pt x="16548" y="2296"/>
                    <a:pt x="16462" y="2609"/>
                  </a:cubicBezTo>
                  <a:lnTo>
                    <a:pt x="15149" y="7587"/>
                  </a:lnTo>
                  <a:lnTo>
                    <a:pt x="11331" y="9806"/>
                  </a:lnTo>
                  <a:lnTo>
                    <a:pt x="11331" y="5098"/>
                  </a:lnTo>
                  <a:lnTo>
                    <a:pt x="14981" y="1463"/>
                  </a:lnTo>
                  <a:cubicBezTo>
                    <a:pt x="15214" y="1231"/>
                    <a:pt x="15214" y="853"/>
                    <a:pt x="14981" y="621"/>
                  </a:cubicBezTo>
                  <a:cubicBezTo>
                    <a:pt x="14749" y="389"/>
                    <a:pt x="14371" y="389"/>
                    <a:pt x="14139" y="621"/>
                  </a:cubicBezTo>
                  <a:lnTo>
                    <a:pt x="11331" y="3419"/>
                  </a:lnTo>
                  <a:lnTo>
                    <a:pt x="11331" y="594"/>
                  </a:lnTo>
                  <a:cubicBezTo>
                    <a:pt x="11331" y="265"/>
                    <a:pt x="11066" y="0"/>
                    <a:pt x="10737" y="0"/>
                  </a:cubicBezTo>
                  <a:close/>
                </a:path>
              </a:pathLst>
            </a:custGeom>
            <a:solidFill>
              <a:srgbClr val="929292">
                <a:alpha val="83073"/>
              </a:srgbClr>
            </a:solidFill>
            <a:ln w="12700" cap="flat">
              <a:noFill/>
              <a:miter lim="400000"/>
            </a:ln>
            <a:effectLst/>
          </p:spPr>
          <p:txBody>
            <a:bodyPr wrap="square" lIns="0" tIns="0" rIns="0" bIns="0" numCol="1" anchor="ctr">
              <a:noAutofit/>
            </a:bodyPr>
            <a:lstStyle/>
            <a:p>
              <a:pPr>
                <a:defRPr b="0" sz="3200">
                  <a:solidFill>
                    <a:schemeClr val="accent1">
                      <a:hueOff val="118245"/>
                      <a:lumOff val="-11372"/>
                    </a:schemeClr>
                  </a:solidFill>
                  <a:latin typeface="+mn-lt"/>
                  <a:ea typeface="+mn-ea"/>
                  <a:cs typeface="+mn-cs"/>
                  <a:sym typeface="Helvetica Neue Medium"/>
                </a:defRPr>
              </a:pPr>
            </a:p>
          </p:txBody>
        </p:sp>
        <p:sp>
          <p:nvSpPr>
            <p:cNvPr id="426" name="Snowflake"/>
            <p:cNvSpPr/>
            <p:nvPr/>
          </p:nvSpPr>
          <p:spPr>
            <a:xfrm>
              <a:off x="4061090" y="1434507"/>
              <a:ext cx="169778" cy="170849"/>
            </a:xfrm>
            <a:custGeom>
              <a:avLst/>
              <a:gdLst/>
              <a:ahLst/>
              <a:cxnLst>
                <a:cxn ang="0">
                  <a:pos x="wd2" y="hd2"/>
                </a:cxn>
                <a:cxn ang="5400000">
                  <a:pos x="wd2" y="hd2"/>
                </a:cxn>
                <a:cxn ang="10800000">
                  <a:pos x="wd2" y="hd2"/>
                </a:cxn>
                <a:cxn ang="16200000">
                  <a:pos x="wd2" y="hd2"/>
                </a:cxn>
              </a:cxnLst>
              <a:rect l="0" t="0" r="r" b="b"/>
              <a:pathLst>
                <a:path w="21469" h="21600" fill="norm" stroke="1" extrusionOk="0">
                  <a:moveTo>
                    <a:pt x="10737" y="0"/>
                  </a:moveTo>
                  <a:cubicBezTo>
                    <a:pt x="10407" y="0"/>
                    <a:pt x="10142" y="265"/>
                    <a:pt x="10142" y="594"/>
                  </a:cubicBezTo>
                  <a:lnTo>
                    <a:pt x="10142" y="3412"/>
                  </a:lnTo>
                  <a:lnTo>
                    <a:pt x="7334" y="616"/>
                  </a:lnTo>
                  <a:cubicBezTo>
                    <a:pt x="7102" y="384"/>
                    <a:pt x="6724" y="384"/>
                    <a:pt x="6492" y="616"/>
                  </a:cubicBezTo>
                  <a:cubicBezTo>
                    <a:pt x="6259" y="848"/>
                    <a:pt x="6259" y="1226"/>
                    <a:pt x="6492" y="1458"/>
                  </a:cubicBezTo>
                  <a:lnTo>
                    <a:pt x="10142" y="5093"/>
                  </a:lnTo>
                  <a:lnTo>
                    <a:pt x="10142" y="9801"/>
                  </a:lnTo>
                  <a:lnTo>
                    <a:pt x="6330" y="7592"/>
                  </a:lnTo>
                  <a:lnTo>
                    <a:pt x="5011" y="2614"/>
                  </a:lnTo>
                  <a:cubicBezTo>
                    <a:pt x="4925" y="2295"/>
                    <a:pt x="4601" y="2106"/>
                    <a:pt x="4282" y="2192"/>
                  </a:cubicBezTo>
                  <a:cubicBezTo>
                    <a:pt x="3964" y="2278"/>
                    <a:pt x="3774" y="2602"/>
                    <a:pt x="3860" y="2921"/>
                  </a:cubicBezTo>
                  <a:lnTo>
                    <a:pt x="4871" y="6755"/>
                  </a:lnTo>
                  <a:lnTo>
                    <a:pt x="2203" y="5206"/>
                  </a:lnTo>
                  <a:cubicBezTo>
                    <a:pt x="1917" y="5039"/>
                    <a:pt x="1555" y="5136"/>
                    <a:pt x="1388" y="5422"/>
                  </a:cubicBezTo>
                  <a:cubicBezTo>
                    <a:pt x="1220" y="5708"/>
                    <a:pt x="1317" y="6070"/>
                    <a:pt x="1604" y="6237"/>
                  </a:cubicBezTo>
                  <a:lnTo>
                    <a:pt x="4272" y="7781"/>
                  </a:lnTo>
                  <a:lnTo>
                    <a:pt x="442" y="8807"/>
                  </a:lnTo>
                  <a:cubicBezTo>
                    <a:pt x="124" y="8893"/>
                    <a:pt x="-66" y="9217"/>
                    <a:pt x="20" y="9536"/>
                  </a:cubicBezTo>
                  <a:cubicBezTo>
                    <a:pt x="91" y="9801"/>
                    <a:pt x="333" y="9980"/>
                    <a:pt x="593" y="9980"/>
                  </a:cubicBezTo>
                  <a:cubicBezTo>
                    <a:pt x="641" y="9980"/>
                    <a:pt x="696" y="9974"/>
                    <a:pt x="750" y="9958"/>
                  </a:cubicBezTo>
                  <a:lnTo>
                    <a:pt x="5724" y="8623"/>
                  </a:lnTo>
                  <a:lnTo>
                    <a:pt x="9477" y="10800"/>
                  </a:lnTo>
                  <a:lnTo>
                    <a:pt x="5724" y="12977"/>
                  </a:lnTo>
                  <a:lnTo>
                    <a:pt x="750" y="11642"/>
                  </a:lnTo>
                  <a:cubicBezTo>
                    <a:pt x="696" y="11626"/>
                    <a:pt x="647" y="11620"/>
                    <a:pt x="593" y="11620"/>
                  </a:cubicBezTo>
                  <a:cubicBezTo>
                    <a:pt x="328" y="11620"/>
                    <a:pt x="91" y="11794"/>
                    <a:pt x="20" y="12064"/>
                  </a:cubicBezTo>
                  <a:cubicBezTo>
                    <a:pt x="-66" y="12383"/>
                    <a:pt x="124" y="12707"/>
                    <a:pt x="442" y="12793"/>
                  </a:cubicBezTo>
                  <a:lnTo>
                    <a:pt x="4272" y="13819"/>
                  </a:lnTo>
                  <a:lnTo>
                    <a:pt x="1604" y="15363"/>
                  </a:lnTo>
                  <a:cubicBezTo>
                    <a:pt x="1317" y="15530"/>
                    <a:pt x="1220" y="15892"/>
                    <a:pt x="1388" y="16178"/>
                  </a:cubicBezTo>
                  <a:cubicBezTo>
                    <a:pt x="1555" y="16464"/>
                    <a:pt x="1917" y="16561"/>
                    <a:pt x="2203" y="16394"/>
                  </a:cubicBezTo>
                  <a:lnTo>
                    <a:pt x="4871" y="14845"/>
                  </a:lnTo>
                  <a:lnTo>
                    <a:pt x="3860" y="18679"/>
                  </a:lnTo>
                  <a:cubicBezTo>
                    <a:pt x="3774" y="18998"/>
                    <a:pt x="3969" y="19322"/>
                    <a:pt x="4282" y="19408"/>
                  </a:cubicBezTo>
                  <a:cubicBezTo>
                    <a:pt x="4601" y="19494"/>
                    <a:pt x="4925" y="19299"/>
                    <a:pt x="5011" y="18986"/>
                  </a:cubicBezTo>
                  <a:lnTo>
                    <a:pt x="6325" y="14008"/>
                  </a:lnTo>
                  <a:lnTo>
                    <a:pt x="10137" y="11799"/>
                  </a:lnTo>
                  <a:lnTo>
                    <a:pt x="10137" y="16507"/>
                  </a:lnTo>
                  <a:lnTo>
                    <a:pt x="6492" y="20142"/>
                  </a:lnTo>
                  <a:cubicBezTo>
                    <a:pt x="6259" y="20374"/>
                    <a:pt x="6259" y="20752"/>
                    <a:pt x="6492" y="20984"/>
                  </a:cubicBezTo>
                  <a:cubicBezTo>
                    <a:pt x="6724" y="21216"/>
                    <a:pt x="7102" y="21216"/>
                    <a:pt x="7334" y="20984"/>
                  </a:cubicBezTo>
                  <a:lnTo>
                    <a:pt x="10142" y="18188"/>
                  </a:lnTo>
                  <a:lnTo>
                    <a:pt x="10142" y="21006"/>
                  </a:lnTo>
                  <a:cubicBezTo>
                    <a:pt x="10142" y="21335"/>
                    <a:pt x="10407" y="21600"/>
                    <a:pt x="10737" y="21600"/>
                  </a:cubicBezTo>
                  <a:cubicBezTo>
                    <a:pt x="11066" y="21600"/>
                    <a:pt x="11331" y="21335"/>
                    <a:pt x="11331" y="21006"/>
                  </a:cubicBezTo>
                  <a:lnTo>
                    <a:pt x="11331" y="18188"/>
                  </a:lnTo>
                  <a:lnTo>
                    <a:pt x="14139" y="20984"/>
                  </a:lnTo>
                  <a:cubicBezTo>
                    <a:pt x="14371" y="21216"/>
                    <a:pt x="14749" y="21216"/>
                    <a:pt x="14981" y="20984"/>
                  </a:cubicBezTo>
                  <a:cubicBezTo>
                    <a:pt x="15214" y="20752"/>
                    <a:pt x="15214" y="20374"/>
                    <a:pt x="14981" y="20142"/>
                  </a:cubicBezTo>
                  <a:lnTo>
                    <a:pt x="11331" y="16507"/>
                  </a:lnTo>
                  <a:lnTo>
                    <a:pt x="11331" y="11799"/>
                  </a:lnTo>
                  <a:lnTo>
                    <a:pt x="15143" y="14008"/>
                  </a:lnTo>
                  <a:lnTo>
                    <a:pt x="16457" y="18986"/>
                  </a:lnTo>
                  <a:cubicBezTo>
                    <a:pt x="16543" y="19305"/>
                    <a:pt x="16867" y="19494"/>
                    <a:pt x="17186" y="19408"/>
                  </a:cubicBezTo>
                  <a:cubicBezTo>
                    <a:pt x="17504" y="19322"/>
                    <a:pt x="17692" y="18998"/>
                    <a:pt x="17606" y="18679"/>
                  </a:cubicBezTo>
                  <a:lnTo>
                    <a:pt x="16597" y="14845"/>
                  </a:lnTo>
                  <a:lnTo>
                    <a:pt x="19265" y="16394"/>
                  </a:lnTo>
                  <a:cubicBezTo>
                    <a:pt x="19551" y="16561"/>
                    <a:pt x="19913" y="16464"/>
                    <a:pt x="20080" y="16178"/>
                  </a:cubicBezTo>
                  <a:cubicBezTo>
                    <a:pt x="20248" y="15892"/>
                    <a:pt x="20151" y="15530"/>
                    <a:pt x="19864" y="15363"/>
                  </a:cubicBezTo>
                  <a:lnTo>
                    <a:pt x="17196" y="13819"/>
                  </a:lnTo>
                  <a:lnTo>
                    <a:pt x="21026" y="12793"/>
                  </a:lnTo>
                  <a:cubicBezTo>
                    <a:pt x="21344" y="12707"/>
                    <a:pt x="21534" y="12383"/>
                    <a:pt x="21448" y="12064"/>
                  </a:cubicBezTo>
                  <a:cubicBezTo>
                    <a:pt x="21377" y="11799"/>
                    <a:pt x="21133" y="11620"/>
                    <a:pt x="20874" y="11620"/>
                  </a:cubicBezTo>
                  <a:cubicBezTo>
                    <a:pt x="20825" y="11620"/>
                    <a:pt x="20772" y="11626"/>
                    <a:pt x="20718" y="11642"/>
                  </a:cubicBezTo>
                  <a:lnTo>
                    <a:pt x="15743" y="12977"/>
                  </a:lnTo>
                  <a:lnTo>
                    <a:pt x="11989" y="10800"/>
                  </a:lnTo>
                  <a:lnTo>
                    <a:pt x="15743" y="8623"/>
                  </a:lnTo>
                  <a:lnTo>
                    <a:pt x="20718" y="9958"/>
                  </a:lnTo>
                  <a:cubicBezTo>
                    <a:pt x="20772" y="9974"/>
                    <a:pt x="20820" y="9980"/>
                    <a:pt x="20874" y="9980"/>
                  </a:cubicBezTo>
                  <a:cubicBezTo>
                    <a:pt x="21138" y="9980"/>
                    <a:pt x="21377" y="9806"/>
                    <a:pt x="21448" y="9536"/>
                  </a:cubicBezTo>
                  <a:cubicBezTo>
                    <a:pt x="21534" y="9217"/>
                    <a:pt x="21344" y="8893"/>
                    <a:pt x="21026" y="8807"/>
                  </a:cubicBezTo>
                  <a:lnTo>
                    <a:pt x="17196" y="7781"/>
                  </a:lnTo>
                  <a:lnTo>
                    <a:pt x="19864" y="6237"/>
                  </a:lnTo>
                  <a:cubicBezTo>
                    <a:pt x="20151" y="6070"/>
                    <a:pt x="20248" y="5708"/>
                    <a:pt x="20080" y="5422"/>
                  </a:cubicBezTo>
                  <a:cubicBezTo>
                    <a:pt x="19913" y="5136"/>
                    <a:pt x="19551" y="5039"/>
                    <a:pt x="19265" y="5206"/>
                  </a:cubicBezTo>
                  <a:lnTo>
                    <a:pt x="16602" y="6750"/>
                  </a:lnTo>
                  <a:lnTo>
                    <a:pt x="17613" y="2916"/>
                  </a:lnTo>
                  <a:cubicBezTo>
                    <a:pt x="17699" y="2597"/>
                    <a:pt x="17504" y="2273"/>
                    <a:pt x="17191" y="2187"/>
                  </a:cubicBezTo>
                  <a:cubicBezTo>
                    <a:pt x="16872" y="2101"/>
                    <a:pt x="16548" y="2296"/>
                    <a:pt x="16462" y="2609"/>
                  </a:cubicBezTo>
                  <a:lnTo>
                    <a:pt x="15149" y="7587"/>
                  </a:lnTo>
                  <a:lnTo>
                    <a:pt x="11331" y="9806"/>
                  </a:lnTo>
                  <a:lnTo>
                    <a:pt x="11331" y="5098"/>
                  </a:lnTo>
                  <a:lnTo>
                    <a:pt x="14981" y="1463"/>
                  </a:lnTo>
                  <a:cubicBezTo>
                    <a:pt x="15214" y="1231"/>
                    <a:pt x="15214" y="853"/>
                    <a:pt x="14981" y="621"/>
                  </a:cubicBezTo>
                  <a:cubicBezTo>
                    <a:pt x="14749" y="389"/>
                    <a:pt x="14371" y="389"/>
                    <a:pt x="14139" y="621"/>
                  </a:cubicBezTo>
                  <a:lnTo>
                    <a:pt x="11331" y="3419"/>
                  </a:lnTo>
                  <a:lnTo>
                    <a:pt x="11331" y="594"/>
                  </a:lnTo>
                  <a:cubicBezTo>
                    <a:pt x="11331" y="265"/>
                    <a:pt x="11066" y="0"/>
                    <a:pt x="10737" y="0"/>
                  </a:cubicBezTo>
                  <a:close/>
                </a:path>
              </a:pathLst>
            </a:custGeom>
            <a:solidFill>
              <a:srgbClr val="929292">
                <a:alpha val="83073"/>
              </a:srgbClr>
            </a:solidFill>
            <a:ln w="12700" cap="flat">
              <a:noFill/>
              <a:miter lim="400000"/>
            </a:ln>
            <a:effectLst/>
          </p:spPr>
          <p:txBody>
            <a:bodyPr wrap="square" lIns="0" tIns="0" rIns="0" bIns="0" numCol="1" anchor="ctr">
              <a:noAutofit/>
            </a:bodyPr>
            <a:lstStyle/>
            <a:p>
              <a:pPr>
                <a:defRPr b="0" sz="3200">
                  <a:solidFill>
                    <a:schemeClr val="accent1">
                      <a:hueOff val="118245"/>
                      <a:lumOff val="-11372"/>
                    </a:schemeClr>
                  </a:solidFill>
                  <a:latin typeface="+mn-lt"/>
                  <a:ea typeface="+mn-ea"/>
                  <a:cs typeface="+mn-cs"/>
                  <a:sym typeface="Helvetica Neue Medium"/>
                </a:defRPr>
              </a:pPr>
            </a:p>
          </p:txBody>
        </p:sp>
        <p:sp>
          <p:nvSpPr>
            <p:cNvPr id="427" name="Snowflake"/>
            <p:cNvSpPr/>
            <p:nvPr/>
          </p:nvSpPr>
          <p:spPr>
            <a:xfrm>
              <a:off x="3511095" y="1467209"/>
              <a:ext cx="169777" cy="170848"/>
            </a:xfrm>
            <a:custGeom>
              <a:avLst/>
              <a:gdLst/>
              <a:ahLst/>
              <a:cxnLst>
                <a:cxn ang="0">
                  <a:pos x="wd2" y="hd2"/>
                </a:cxn>
                <a:cxn ang="5400000">
                  <a:pos x="wd2" y="hd2"/>
                </a:cxn>
                <a:cxn ang="10800000">
                  <a:pos x="wd2" y="hd2"/>
                </a:cxn>
                <a:cxn ang="16200000">
                  <a:pos x="wd2" y="hd2"/>
                </a:cxn>
              </a:cxnLst>
              <a:rect l="0" t="0" r="r" b="b"/>
              <a:pathLst>
                <a:path w="21469" h="21600" fill="norm" stroke="1" extrusionOk="0">
                  <a:moveTo>
                    <a:pt x="10737" y="0"/>
                  </a:moveTo>
                  <a:cubicBezTo>
                    <a:pt x="10407" y="0"/>
                    <a:pt x="10142" y="265"/>
                    <a:pt x="10142" y="594"/>
                  </a:cubicBezTo>
                  <a:lnTo>
                    <a:pt x="10142" y="3412"/>
                  </a:lnTo>
                  <a:lnTo>
                    <a:pt x="7334" y="616"/>
                  </a:lnTo>
                  <a:cubicBezTo>
                    <a:pt x="7102" y="384"/>
                    <a:pt x="6724" y="384"/>
                    <a:pt x="6492" y="616"/>
                  </a:cubicBezTo>
                  <a:cubicBezTo>
                    <a:pt x="6259" y="848"/>
                    <a:pt x="6259" y="1226"/>
                    <a:pt x="6492" y="1458"/>
                  </a:cubicBezTo>
                  <a:lnTo>
                    <a:pt x="10142" y="5093"/>
                  </a:lnTo>
                  <a:lnTo>
                    <a:pt x="10142" y="9801"/>
                  </a:lnTo>
                  <a:lnTo>
                    <a:pt x="6330" y="7592"/>
                  </a:lnTo>
                  <a:lnTo>
                    <a:pt x="5011" y="2614"/>
                  </a:lnTo>
                  <a:cubicBezTo>
                    <a:pt x="4925" y="2295"/>
                    <a:pt x="4601" y="2106"/>
                    <a:pt x="4282" y="2192"/>
                  </a:cubicBezTo>
                  <a:cubicBezTo>
                    <a:pt x="3964" y="2278"/>
                    <a:pt x="3774" y="2602"/>
                    <a:pt x="3860" y="2921"/>
                  </a:cubicBezTo>
                  <a:lnTo>
                    <a:pt x="4871" y="6755"/>
                  </a:lnTo>
                  <a:lnTo>
                    <a:pt x="2203" y="5206"/>
                  </a:lnTo>
                  <a:cubicBezTo>
                    <a:pt x="1917" y="5039"/>
                    <a:pt x="1555" y="5136"/>
                    <a:pt x="1388" y="5422"/>
                  </a:cubicBezTo>
                  <a:cubicBezTo>
                    <a:pt x="1220" y="5708"/>
                    <a:pt x="1317" y="6070"/>
                    <a:pt x="1604" y="6237"/>
                  </a:cubicBezTo>
                  <a:lnTo>
                    <a:pt x="4272" y="7781"/>
                  </a:lnTo>
                  <a:lnTo>
                    <a:pt x="442" y="8807"/>
                  </a:lnTo>
                  <a:cubicBezTo>
                    <a:pt x="124" y="8893"/>
                    <a:pt x="-66" y="9217"/>
                    <a:pt x="20" y="9536"/>
                  </a:cubicBezTo>
                  <a:cubicBezTo>
                    <a:pt x="91" y="9801"/>
                    <a:pt x="333" y="9980"/>
                    <a:pt x="593" y="9980"/>
                  </a:cubicBezTo>
                  <a:cubicBezTo>
                    <a:pt x="641" y="9980"/>
                    <a:pt x="696" y="9974"/>
                    <a:pt x="750" y="9958"/>
                  </a:cubicBezTo>
                  <a:lnTo>
                    <a:pt x="5724" y="8623"/>
                  </a:lnTo>
                  <a:lnTo>
                    <a:pt x="9477" y="10800"/>
                  </a:lnTo>
                  <a:lnTo>
                    <a:pt x="5724" y="12977"/>
                  </a:lnTo>
                  <a:lnTo>
                    <a:pt x="750" y="11642"/>
                  </a:lnTo>
                  <a:cubicBezTo>
                    <a:pt x="696" y="11626"/>
                    <a:pt x="647" y="11620"/>
                    <a:pt x="593" y="11620"/>
                  </a:cubicBezTo>
                  <a:cubicBezTo>
                    <a:pt x="328" y="11620"/>
                    <a:pt x="91" y="11794"/>
                    <a:pt x="20" y="12064"/>
                  </a:cubicBezTo>
                  <a:cubicBezTo>
                    <a:pt x="-66" y="12383"/>
                    <a:pt x="124" y="12707"/>
                    <a:pt x="442" y="12793"/>
                  </a:cubicBezTo>
                  <a:lnTo>
                    <a:pt x="4272" y="13819"/>
                  </a:lnTo>
                  <a:lnTo>
                    <a:pt x="1604" y="15363"/>
                  </a:lnTo>
                  <a:cubicBezTo>
                    <a:pt x="1317" y="15530"/>
                    <a:pt x="1220" y="15892"/>
                    <a:pt x="1388" y="16178"/>
                  </a:cubicBezTo>
                  <a:cubicBezTo>
                    <a:pt x="1555" y="16464"/>
                    <a:pt x="1917" y="16561"/>
                    <a:pt x="2203" y="16394"/>
                  </a:cubicBezTo>
                  <a:lnTo>
                    <a:pt x="4871" y="14845"/>
                  </a:lnTo>
                  <a:lnTo>
                    <a:pt x="3860" y="18679"/>
                  </a:lnTo>
                  <a:cubicBezTo>
                    <a:pt x="3774" y="18998"/>
                    <a:pt x="3969" y="19322"/>
                    <a:pt x="4282" y="19408"/>
                  </a:cubicBezTo>
                  <a:cubicBezTo>
                    <a:pt x="4601" y="19494"/>
                    <a:pt x="4925" y="19299"/>
                    <a:pt x="5011" y="18986"/>
                  </a:cubicBezTo>
                  <a:lnTo>
                    <a:pt x="6325" y="14008"/>
                  </a:lnTo>
                  <a:lnTo>
                    <a:pt x="10137" y="11799"/>
                  </a:lnTo>
                  <a:lnTo>
                    <a:pt x="10137" y="16507"/>
                  </a:lnTo>
                  <a:lnTo>
                    <a:pt x="6492" y="20142"/>
                  </a:lnTo>
                  <a:cubicBezTo>
                    <a:pt x="6259" y="20374"/>
                    <a:pt x="6259" y="20752"/>
                    <a:pt x="6492" y="20984"/>
                  </a:cubicBezTo>
                  <a:cubicBezTo>
                    <a:pt x="6724" y="21216"/>
                    <a:pt x="7102" y="21216"/>
                    <a:pt x="7334" y="20984"/>
                  </a:cubicBezTo>
                  <a:lnTo>
                    <a:pt x="10142" y="18188"/>
                  </a:lnTo>
                  <a:lnTo>
                    <a:pt x="10142" y="21006"/>
                  </a:lnTo>
                  <a:cubicBezTo>
                    <a:pt x="10142" y="21335"/>
                    <a:pt x="10407" y="21600"/>
                    <a:pt x="10737" y="21600"/>
                  </a:cubicBezTo>
                  <a:cubicBezTo>
                    <a:pt x="11066" y="21600"/>
                    <a:pt x="11331" y="21335"/>
                    <a:pt x="11331" y="21006"/>
                  </a:cubicBezTo>
                  <a:lnTo>
                    <a:pt x="11331" y="18188"/>
                  </a:lnTo>
                  <a:lnTo>
                    <a:pt x="14139" y="20984"/>
                  </a:lnTo>
                  <a:cubicBezTo>
                    <a:pt x="14371" y="21216"/>
                    <a:pt x="14749" y="21216"/>
                    <a:pt x="14981" y="20984"/>
                  </a:cubicBezTo>
                  <a:cubicBezTo>
                    <a:pt x="15214" y="20752"/>
                    <a:pt x="15214" y="20374"/>
                    <a:pt x="14981" y="20142"/>
                  </a:cubicBezTo>
                  <a:lnTo>
                    <a:pt x="11331" y="16507"/>
                  </a:lnTo>
                  <a:lnTo>
                    <a:pt x="11331" y="11799"/>
                  </a:lnTo>
                  <a:lnTo>
                    <a:pt x="15143" y="14008"/>
                  </a:lnTo>
                  <a:lnTo>
                    <a:pt x="16457" y="18986"/>
                  </a:lnTo>
                  <a:cubicBezTo>
                    <a:pt x="16543" y="19305"/>
                    <a:pt x="16867" y="19494"/>
                    <a:pt x="17186" y="19408"/>
                  </a:cubicBezTo>
                  <a:cubicBezTo>
                    <a:pt x="17504" y="19322"/>
                    <a:pt x="17692" y="18998"/>
                    <a:pt x="17606" y="18679"/>
                  </a:cubicBezTo>
                  <a:lnTo>
                    <a:pt x="16597" y="14845"/>
                  </a:lnTo>
                  <a:lnTo>
                    <a:pt x="19265" y="16394"/>
                  </a:lnTo>
                  <a:cubicBezTo>
                    <a:pt x="19551" y="16561"/>
                    <a:pt x="19913" y="16464"/>
                    <a:pt x="20080" y="16178"/>
                  </a:cubicBezTo>
                  <a:cubicBezTo>
                    <a:pt x="20248" y="15892"/>
                    <a:pt x="20151" y="15530"/>
                    <a:pt x="19864" y="15363"/>
                  </a:cubicBezTo>
                  <a:lnTo>
                    <a:pt x="17196" y="13819"/>
                  </a:lnTo>
                  <a:lnTo>
                    <a:pt x="21026" y="12793"/>
                  </a:lnTo>
                  <a:cubicBezTo>
                    <a:pt x="21344" y="12707"/>
                    <a:pt x="21534" y="12383"/>
                    <a:pt x="21448" y="12064"/>
                  </a:cubicBezTo>
                  <a:cubicBezTo>
                    <a:pt x="21377" y="11799"/>
                    <a:pt x="21133" y="11620"/>
                    <a:pt x="20874" y="11620"/>
                  </a:cubicBezTo>
                  <a:cubicBezTo>
                    <a:pt x="20825" y="11620"/>
                    <a:pt x="20772" y="11626"/>
                    <a:pt x="20718" y="11642"/>
                  </a:cubicBezTo>
                  <a:lnTo>
                    <a:pt x="15743" y="12977"/>
                  </a:lnTo>
                  <a:lnTo>
                    <a:pt x="11989" y="10800"/>
                  </a:lnTo>
                  <a:lnTo>
                    <a:pt x="15743" y="8623"/>
                  </a:lnTo>
                  <a:lnTo>
                    <a:pt x="20718" y="9958"/>
                  </a:lnTo>
                  <a:cubicBezTo>
                    <a:pt x="20772" y="9974"/>
                    <a:pt x="20820" y="9980"/>
                    <a:pt x="20874" y="9980"/>
                  </a:cubicBezTo>
                  <a:cubicBezTo>
                    <a:pt x="21138" y="9980"/>
                    <a:pt x="21377" y="9806"/>
                    <a:pt x="21448" y="9536"/>
                  </a:cubicBezTo>
                  <a:cubicBezTo>
                    <a:pt x="21534" y="9217"/>
                    <a:pt x="21344" y="8893"/>
                    <a:pt x="21026" y="8807"/>
                  </a:cubicBezTo>
                  <a:lnTo>
                    <a:pt x="17196" y="7781"/>
                  </a:lnTo>
                  <a:lnTo>
                    <a:pt x="19864" y="6237"/>
                  </a:lnTo>
                  <a:cubicBezTo>
                    <a:pt x="20151" y="6070"/>
                    <a:pt x="20248" y="5708"/>
                    <a:pt x="20080" y="5422"/>
                  </a:cubicBezTo>
                  <a:cubicBezTo>
                    <a:pt x="19913" y="5136"/>
                    <a:pt x="19551" y="5039"/>
                    <a:pt x="19265" y="5206"/>
                  </a:cubicBezTo>
                  <a:lnTo>
                    <a:pt x="16602" y="6750"/>
                  </a:lnTo>
                  <a:lnTo>
                    <a:pt x="17613" y="2916"/>
                  </a:lnTo>
                  <a:cubicBezTo>
                    <a:pt x="17699" y="2597"/>
                    <a:pt x="17504" y="2273"/>
                    <a:pt x="17191" y="2187"/>
                  </a:cubicBezTo>
                  <a:cubicBezTo>
                    <a:pt x="16872" y="2101"/>
                    <a:pt x="16548" y="2296"/>
                    <a:pt x="16462" y="2609"/>
                  </a:cubicBezTo>
                  <a:lnTo>
                    <a:pt x="15149" y="7587"/>
                  </a:lnTo>
                  <a:lnTo>
                    <a:pt x="11331" y="9806"/>
                  </a:lnTo>
                  <a:lnTo>
                    <a:pt x="11331" y="5098"/>
                  </a:lnTo>
                  <a:lnTo>
                    <a:pt x="14981" y="1463"/>
                  </a:lnTo>
                  <a:cubicBezTo>
                    <a:pt x="15214" y="1231"/>
                    <a:pt x="15214" y="853"/>
                    <a:pt x="14981" y="621"/>
                  </a:cubicBezTo>
                  <a:cubicBezTo>
                    <a:pt x="14749" y="389"/>
                    <a:pt x="14371" y="389"/>
                    <a:pt x="14139" y="621"/>
                  </a:cubicBezTo>
                  <a:lnTo>
                    <a:pt x="11331" y="3419"/>
                  </a:lnTo>
                  <a:lnTo>
                    <a:pt x="11331" y="594"/>
                  </a:lnTo>
                  <a:cubicBezTo>
                    <a:pt x="11331" y="265"/>
                    <a:pt x="11066" y="0"/>
                    <a:pt x="10737" y="0"/>
                  </a:cubicBezTo>
                  <a:close/>
                </a:path>
              </a:pathLst>
            </a:custGeom>
            <a:solidFill>
              <a:srgbClr val="929292">
                <a:alpha val="83073"/>
              </a:srgbClr>
            </a:solidFill>
            <a:ln w="12700" cap="flat">
              <a:noFill/>
              <a:miter lim="400000"/>
            </a:ln>
            <a:effectLst/>
          </p:spPr>
          <p:txBody>
            <a:bodyPr wrap="square" lIns="0" tIns="0" rIns="0" bIns="0" numCol="1" anchor="ctr">
              <a:noAutofit/>
            </a:bodyPr>
            <a:lstStyle/>
            <a:p>
              <a:pPr>
                <a:defRPr b="0" sz="3200">
                  <a:solidFill>
                    <a:schemeClr val="accent1">
                      <a:hueOff val="118245"/>
                      <a:lumOff val="-11372"/>
                    </a:schemeClr>
                  </a:solidFill>
                  <a:latin typeface="+mn-lt"/>
                  <a:ea typeface="+mn-ea"/>
                  <a:cs typeface="+mn-cs"/>
                  <a:sym typeface="Helvetica Neue Medium"/>
                </a:defRPr>
              </a:pPr>
            </a:p>
          </p:txBody>
        </p:sp>
        <p:sp>
          <p:nvSpPr>
            <p:cNvPr id="428" name="Snowflake"/>
            <p:cNvSpPr/>
            <p:nvPr/>
          </p:nvSpPr>
          <p:spPr>
            <a:xfrm>
              <a:off x="5793404" y="684655"/>
              <a:ext cx="169777" cy="170849"/>
            </a:xfrm>
            <a:custGeom>
              <a:avLst/>
              <a:gdLst/>
              <a:ahLst/>
              <a:cxnLst>
                <a:cxn ang="0">
                  <a:pos x="wd2" y="hd2"/>
                </a:cxn>
                <a:cxn ang="5400000">
                  <a:pos x="wd2" y="hd2"/>
                </a:cxn>
                <a:cxn ang="10800000">
                  <a:pos x="wd2" y="hd2"/>
                </a:cxn>
                <a:cxn ang="16200000">
                  <a:pos x="wd2" y="hd2"/>
                </a:cxn>
              </a:cxnLst>
              <a:rect l="0" t="0" r="r" b="b"/>
              <a:pathLst>
                <a:path w="21469" h="21600" fill="norm" stroke="1" extrusionOk="0">
                  <a:moveTo>
                    <a:pt x="10737" y="0"/>
                  </a:moveTo>
                  <a:cubicBezTo>
                    <a:pt x="10407" y="0"/>
                    <a:pt x="10142" y="265"/>
                    <a:pt x="10142" y="594"/>
                  </a:cubicBezTo>
                  <a:lnTo>
                    <a:pt x="10142" y="3412"/>
                  </a:lnTo>
                  <a:lnTo>
                    <a:pt x="7334" y="616"/>
                  </a:lnTo>
                  <a:cubicBezTo>
                    <a:pt x="7102" y="384"/>
                    <a:pt x="6724" y="384"/>
                    <a:pt x="6492" y="616"/>
                  </a:cubicBezTo>
                  <a:cubicBezTo>
                    <a:pt x="6259" y="848"/>
                    <a:pt x="6259" y="1226"/>
                    <a:pt x="6492" y="1458"/>
                  </a:cubicBezTo>
                  <a:lnTo>
                    <a:pt x="10142" y="5093"/>
                  </a:lnTo>
                  <a:lnTo>
                    <a:pt x="10142" y="9801"/>
                  </a:lnTo>
                  <a:lnTo>
                    <a:pt x="6330" y="7592"/>
                  </a:lnTo>
                  <a:lnTo>
                    <a:pt x="5011" y="2614"/>
                  </a:lnTo>
                  <a:cubicBezTo>
                    <a:pt x="4925" y="2295"/>
                    <a:pt x="4601" y="2106"/>
                    <a:pt x="4282" y="2192"/>
                  </a:cubicBezTo>
                  <a:cubicBezTo>
                    <a:pt x="3964" y="2278"/>
                    <a:pt x="3774" y="2602"/>
                    <a:pt x="3860" y="2921"/>
                  </a:cubicBezTo>
                  <a:lnTo>
                    <a:pt x="4871" y="6755"/>
                  </a:lnTo>
                  <a:lnTo>
                    <a:pt x="2203" y="5206"/>
                  </a:lnTo>
                  <a:cubicBezTo>
                    <a:pt x="1917" y="5039"/>
                    <a:pt x="1555" y="5136"/>
                    <a:pt x="1388" y="5422"/>
                  </a:cubicBezTo>
                  <a:cubicBezTo>
                    <a:pt x="1220" y="5708"/>
                    <a:pt x="1317" y="6070"/>
                    <a:pt x="1604" y="6237"/>
                  </a:cubicBezTo>
                  <a:lnTo>
                    <a:pt x="4272" y="7781"/>
                  </a:lnTo>
                  <a:lnTo>
                    <a:pt x="442" y="8807"/>
                  </a:lnTo>
                  <a:cubicBezTo>
                    <a:pt x="124" y="8893"/>
                    <a:pt x="-66" y="9217"/>
                    <a:pt x="20" y="9536"/>
                  </a:cubicBezTo>
                  <a:cubicBezTo>
                    <a:pt x="91" y="9801"/>
                    <a:pt x="333" y="9980"/>
                    <a:pt x="593" y="9980"/>
                  </a:cubicBezTo>
                  <a:cubicBezTo>
                    <a:pt x="641" y="9980"/>
                    <a:pt x="696" y="9974"/>
                    <a:pt x="750" y="9958"/>
                  </a:cubicBezTo>
                  <a:lnTo>
                    <a:pt x="5724" y="8623"/>
                  </a:lnTo>
                  <a:lnTo>
                    <a:pt x="9477" y="10800"/>
                  </a:lnTo>
                  <a:lnTo>
                    <a:pt x="5724" y="12977"/>
                  </a:lnTo>
                  <a:lnTo>
                    <a:pt x="750" y="11642"/>
                  </a:lnTo>
                  <a:cubicBezTo>
                    <a:pt x="696" y="11626"/>
                    <a:pt x="647" y="11620"/>
                    <a:pt x="593" y="11620"/>
                  </a:cubicBezTo>
                  <a:cubicBezTo>
                    <a:pt x="328" y="11620"/>
                    <a:pt x="91" y="11794"/>
                    <a:pt x="20" y="12064"/>
                  </a:cubicBezTo>
                  <a:cubicBezTo>
                    <a:pt x="-66" y="12383"/>
                    <a:pt x="124" y="12707"/>
                    <a:pt x="442" y="12793"/>
                  </a:cubicBezTo>
                  <a:lnTo>
                    <a:pt x="4272" y="13819"/>
                  </a:lnTo>
                  <a:lnTo>
                    <a:pt x="1604" y="15363"/>
                  </a:lnTo>
                  <a:cubicBezTo>
                    <a:pt x="1317" y="15530"/>
                    <a:pt x="1220" y="15892"/>
                    <a:pt x="1388" y="16178"/>
                  </a:cubicBezTo>
                  <a:cubicBezTo>
                    <a:pt x="1555" y="16464"/>
                    <a:pt x="1917" y="16561"/>
                    <a:pt x="2203" y="16394"/>
                  </a:cubicBezTo>
                  <a:lnTo>
                    <a:pt x="4871" y="14845"/>
                  </a:lnTo>
                  <a:lnTo>
                    <a:pt x="3860" y="18679"/>
                  </a:lnTo>
                  <a:cubicBezTo>
                    <a:pt x="3774" y="18998"/>
                    <a:pt x="3969" y="19322"/>
                    <a:pt x="4282" y="19408"/>
                  </a:cubicBezTo>
                  <a:cubicBezTo>
                    <a:pt x="4601" y="19494"/>
                    <a:pt x="4925" y="19299"/>
                    <a:pt x="5011" y="18986"/>
                  </a:cubicBezTo>
                  <a:lnTo>
                    <a:pt x="6325" y="14008"/>
                  </a:lnTo>
                  <a:lnTo>
                    <a:pt x="10137" y="11799"/>
                  </a:lnTo>
                  <a:lnTo>
                    <a:pt x="10137" y="16507"/>
                  </a:lnTo>
                  <a:lnTo>
                    <a:pt x="6492" y="20142"/>
                  </a:lnTo>
                  <a:cubicBezTo>
                    <a:pt x="6259" y="20374"/>
                    <a:pt x="6259" y="20752"/>
                    <a:pt x="6492" y="20984"/>
                  </a:cubicBezTo>
                  <a:cubicBezTo>
                    <a:pt x="6724" y="21216"/>
                    <a:pt x="7102" y="21216"/>
                    <a:pt x="7334" y="20984"/>
                  </a:cubicBezTo>
                  <a:lnTo>
                    <a:pt x="10142" y="18188"/>
                  </a:lnTo>
                  <a:lnTo>
                    <a:pt x="10142" y="21006"/>
                  </a:lnTo>
                  <a:cubicBezTo>
                    <a:pt x="10142" y="21335"/>
                    <a:pt x="10407" y="21600"/>
                    <a:pt x="10737" y="21600"/>
                  </a:cubicBezTo>
                  <a:cubicBezTo>
                    <a:pt x="11066" y="21600"/>
                    <a:pt x="11331" y="21335"/>
                    <a:pt x="11331" y="21006"/>
                  </a:cubicBezTo>
                  <a:lnTo>
                    <a:pt x="11331" y="18188"/>
                  </a:lnTo>
                  <a:lnTo>
                    <a:pt x="14139" y="20984"/>
                  </a:lnTo>
                  <a:cubicBezTo>
                    <a:pt x="14371" y="21216"/>
                    <a:pt x="14749" y="21216"/>
                    <a:pt x="14981" y="20984"/>
                  </a:cubicBezTo>
                  <a:cubicBezTo>
                    <a:pt x="15214" y="20752"/>
                    <a:pt x="15214" y="20374"/>
                    <a:pt x="14981" y="20142"/>
                  </a:cubicBezTo>
                  <a:lnTo>
                    <a:pt x="11331" y="16507"/>
                  </a:lnTo>
                  <a:lnTo>
                    <a:pt x="11331" y="11799"/>
                  </a:lnTo>
                  <a:lnTo>
                    <a:pt x="15143" y="14008"/>
                  </a:lnTo>
                  <a:lnTo>
                    <a:pt x="16457" y="18986"/>
                  </a:lnTo>
                  <a:cubicBezTo>
                    <a:pt x="16543" y="19305"/>
                    <a:pt x="16867" y="19494"/>
                    <a:pt x="17186" y="19408"/>
                  </a:cubicBezTo>
                  <a:cubicBezTo>
                    <a:pt x="17504" y="19322"/>
                    <a:pt x="17692" y="18998"/>
                    <a:pt x="17606" y="18679"/>
                  </a:cubicBezTo>
                  <a:lnTo>
                    <a:pt x="16597" y="14845"/>
                  </a:lnTo>
                  <a:lnTo>
                    <a:pt x="19265" y="16394"/>
                  </a:lnTo>
                  <a:cubicBezTo>
                    <a:pt x="19551" y="16561"/>
                    <a:pt x="19913" y="16464"/>
                    <a:pt x="20080" y="16178"/>
                  </a:cubicBezTo>
                  <a:cubicBezTo>
                    <a:pt x="20248" y="15892"/>
                    <a:pt x="20151" y="15530"/>
                    <a:pt x="19864" y="15363"/>
                  </a:cubicBezTo>
                  <a:lnTo>
                    <a:pt x="17196" y="13819"/>
                  </a:lnTo>
                  <a:lnTo>
                    <a:pt x="21026" y="12793"/>
                  </a:lnTo>
                  <a:cubicBezTo>
                    <a:pt x="21344" y="12707"/>
                    <a:pt x="21534" y="12383"/>
                    <a:pt x="21448" y="12064"/>
                  </a:cubicBezTo>
                  <a:cubicBezTo>
                    <a:pt x="21377" y="11799"/>
                    <a:pt x="21133" y="11620"/>
                    <a:pt x="20874" y="11620"/>
                  </a:cubicBezTo>
                  <a:cubicBezTo>
                    <a:pt x="20825" y="11620"/>
                    <a:pt x="20772" y="11626"/>
                    <a:pt x="20718" y="11642"/>
                  </a:cubicBezTo>
                  <a:lnTo>
                    <a:pt x="15743" y="12977"/>
                  </a:lnTo>
                  <a:lnTo>
                    <a:pt x="11989" y="10800"/>
                  </a:lnTo>
                  <a:lnTo>
                    <a:pt x="15743" y="8623"/>
                  </a:lnTo>
                  <a:lnTo>
                    <a:pt x="20718" y="9958"/>
                  </a:lnTo>
                  <a:cubicBezTo>
                    <a:pt x="20772" y="9974"/>
                    <a:pt x="20820" y="9980"/>
                    <a:pt x="20874" y="9980"/>
                  </a:cubicBezTo>
                  <a:cubicBezTo>
                    <a:pt x="21138" y="9980"/>
                    <a:pt x="21377" y="9806"/>
                    <a:pt x="21448" y="9536"/>
                  </a:cubicBezTo>
                  <a:cubicBezTo>
                    <a:pt x="21534" y="9217"/>
                    <a:pt x="21344" y="8893"/>
                    <a:pt x="21026" y="8807"/>
                  </a:cubicBezTo>
                  <a:lnTo>
                    <a:pt x="17196" y="7781"/>
                  </a:lnTo>
                  <a:lnTo>
                    <a:pt x="19864" y="6237"/>
                  </a:lnTo>
                  <a:cubicBezTo>
                    <a:pt x="20151" y="6070"/>
                    <a:pt x="20248" y="5708"/>
                    <a:pt x="20080" y="5422"/>
                  </a:cubicBezTo>
                  <a:cubicBezTo>
                    <a:pt x="19913" y="5136"/>
                    <a:pt x="19551" y="5039"/>
                    <a:pt x="19265" y="5206"/>
                  </a:cubicBezTo>
                  <a:lnTo>
                    <a:pt x="16602" y="6750"/>
                  </a:lnTo>
                  <a:lnTo>
                    <a:pt x="17613" y="2916"/>
                  </a:lnTo>
                  <a:cubicBezTo>
                    <a:pt x="17699" y="2597"/>
                    <a:pt x="17504" y="2273"/>
                    <a:pt x="17191" y="2187"/>
                  </a:cubicBezTo>
                  <a:cubicBezTo>
                    <a:pt x="16872" y="2101"/>
                    <a:pt x="16548" y="2296"/>
                    <a:pt x="16462" y="2609"/>
                  </a:cubicBezTo>
                  <a:lnTo>
                    <a:pt x="15149" y="7587"/>
                  </a:lnTo>
                  <a:lnTo>
                    <a:pt x="11331" y="9806"/>
                  </a:lnTo>
                  <a:lnTo>
                    <a:pt x="11331" y="5098"/>
                  </a:lnTo>
                  <a:lnTo>
                    <a:pt x="14981" y="1463"/>
                  </a:lnTo>
                  <a:cubicBezTo>
                    <a:pt x="15214" y="1231"/>
                    <a:pt x="15214" y="853"/>
                    <a:pt x="14981" y="621"/>
                  </a:cubicBezTo>
                  <a:cubicBezTo>
                    <a:pt x="14749" y="389"/>
                    <a:pt x="14371" y="389"/>
                    <a:pt x="14139" y="621"/>
                  </a:cubicBezTo>
                  <a:lnTo>
                    <a:pt x="11331" y="3419"/>
                  </a:lnTo>
                  <a:lnTo>
                    <a:pt x="11331" y="594"/>
                  </a:lnTo>
                  <a:cubicBezTo>
                    <a:pt x="11331" y="265"/>
                    <a:pt x="11066" y="0"/>
                    <a:pt x="10737" y="0"/>
                  </a:cubicBezTo>
                  <a:close/>
                </a:path>
              </a:pathLst>
            </a:custGeom>
            <a:solidFill>
              <a:srgbClr val="929292">
                <a:alpha val="83073"/>
              </a:srgbClr>
            </a:solidFill>
            <a:ln w="12700" cap="flat">
              <a:noFill/>
              <a:miter lim="400000"/>
            </a:ln>
            <a:effectLst/>
          </p:spPr>
          <p:txBody>
            <a:bodyPr wrap="square" lIns="0" tIns="0" rIns="0" bIns="0" numCol="1" anchor="ctr">
              <a:noAutofit/>
            </a:bodyPr>
            <a:lstStyle/>
            <a:p>
              <a:pPr>
                <a:defRPr b="0" sz="3200">
                  <a:solidFill>
                    <a:schemeClr val="accent1">
                      <a:hueOff val="118245"/>
                      <a:lumOff val="-11372"/>
                    </a:schemeClr>
                  </a:solidFill>
                  <a:latin typeface="+mn-lt"/>
                  <a:ea typeface="+mn-ea"/>
                  <a:cs typeface="+mn-cs"/>
                  <a:sym typeface="Helvetica Neue Medium"/>
                </a:defRPr>
              </a:pPr>
            </a:p>
          </p:txBody>
        </p:sp>
        <p:sp>
          <p:nvSpPr>
            <p:cNvPr id="429" name="Snowflake"/>
            <p:cNvSpPr/>
            <p:nvPr/>
          </p:nvSpPr>
          <p:spPr>
            <a:xfrm>
              <a:off x="6285986" y="2461042"/>
              <a:ext cx="169777" cy="170848"/>
            </a:xfrm>
            <a:custGeom>
              <a:avLst/>
              <a:gdLst/>
              <a:ahLst/>
              <a:cxnLst>
                <a:cxn ang="0">
                  <a:pos x="wd2" y="hd2"/>
                </a:cxn>
                <a:cxn ang="5400000">
                  <a:pos x="wd2" y="hd2"/>
                </a:cxn>
                <a:cxn ang="10800000">
                  <a:pos x="wd2" y="hd2"/>
                </a:cxn>
                <a:cxn ang="16200000">
                  <a:pos x="wd2" y="hd2"/>
                </a:cxn>
              </a:cxnLst>
              <a:rect l="0" t="0" r="r" b="b"/>
              <a:pathLst>
                <a:path w="21469" h="21600" fill="norm" stroke="1" extrusionOk="0">
                  <a:moveTo>
                    <a:pt x="10737" y="0"/>
                  </a:moveTo>
                  <a:cubicBezTo>
                    <a:pt x="10407" y="0"/>
                    <a:pt x="10142" y="265"/>
                    <a:pt x="10142" y="594"/>
                  </a:cubicBezTo>
                  <a:lnTo>
                    <a:pt x="10142" y="3412"/>
                  </a:lnTo>
                  <a:lnTo>
                    <a:pt x="7334" y="616"/>
                  </a:lnTo>
                  <a:cubicBezTo>
                    <a:pt x="7102" y="384"/>
                    <a:pt x="6724" y="384"/>
                    <a:pt x="6492" y="616"/>
                  </a:cubicBezTo>
                  <a:cubicBezTo>
                    <a:pt x="6259" y="848"/>
                    <a:pt x="6259" y="1226"/>
                    <a:pt x="6492" y="1458"/>
                  </a:cubicBezTo>
                  <a:lnTo>
                    <a:pt x="10142" y="5093"/>
                  </a:lnTo>
                  <a:lnTo>
                    <a:pt x="10142" y="9801"/>
                  </a:lnTo>
                  <a:lnTo>
                    <a:pt x="6330" y="7592"/>
                  </a:lnTo>
                  <a:lnTo>
                    <a:pt x="5011" y="2614"/>
                  </a:lnTo>
                  <a:cubicBezTo>
                    <a:pt x="4925" y="2295"/>
                    <a:pt x="4601" y="2106"/>
                    <a:pt x="4282" y="2192"/>
                  </a:cubicBezTo>
                  <a:cubicBezTo>
                    <a:pt x="3964" y="2278"/>
                    <a:pt x="3774" y="2602"/>
                    <a:pt x="3860" y="2921"/>
                  </a:cubicBezTo>
                  <a:lnTo>
                    <a:pt x="4871" y="6755"/>
                  </a:lnTo>
                  <a:lnTo>
                    <a:pt x="2203" y="5206"/>
                  </a:lnTo>
                  <a:cubicBezTo>
                    <a:pt x="1917" y="5039"/>
                    <a:pt x="1555" y="5136"/>
                    <a:pt x="1388" y="5422"/>
                  </a:cubicBezTo>
                  <a:cubicBezTo>
                    <a:pt x="1220" y="5708"/>
                    <a:pt x="1317" y="6070"/>
                    <a:pt x="1604" y="6237"/>
                  </a:cubicBezTo>
                  <a:lnTo>
                    <a:pt x="4272" y="7781"/>
                  </a:lnTo>
                  <a:lnTo>
                    <a:pt x="442" y="8807"/>
                  </a:lnTo>
                  <a:cubicBezTo>
                    <a:pt x="124" y="8893"/>
                    <a:pt x="-66" y="9217"/>
                    <a:pt x="20" y="9536"/>
                  </a:cubicBezTo>
                  <a:cubicBezTo>
                    <a:pt x="91" y="9801"/>
                    <a:pt x="333" y="9980"/>
                    <a:pt x="593" y="9980"/>
                  </a:cubicBezTo>
                  <a:cubicBezTo>
                    <a:pt x="641" y="9980"/>
                    <a:pt x="696" y="9974"/>
                    <a:pt x="750" y="9958"/>
                  </a:cubicBezTo>
                  <a:lnTo>
                    <a:pt x="5724" y="8623"/>
                  </a:lnTo>
                  <a:lnTo>
                    <a:pt x="9477" y="10800"/>
                  </a:lnTo>
                  <a:lnTo>
                    <a:pt x="5724" y="12977"/>
                  </a:lnTo>
                  <a:lnTo>
                    <a:pt x="750" y="11642"/>
                  </a:lnTo>
                  <a:cubicBezTo>
                    <a:pt x="696" y="11626"/>
                    <a:pt x="647" y="11620"/>
                    <a:pt x="593" y="11620"/>
                  </a:cubicBezTo>
                  <a:cubicBezTo>
                    <a:pt x="328" y="11620"/>
                    <a:pt x="91" y="11794"/>
                    <a:pt x="20" y="12064"/>
                  </a:cubicBezTo>
                  <a:cubicBezTo>
                    <a:pt x="-66" y="12383"/>
                    <a:pt x="124" y="12707"/>
                    <a:pt x="442" y="12793"/>
                  </a:cubicBezTo>
                  <a:lnTo>
                    <a:pt x="4272" y="13819"/>
                  </a:lnTo>
                  <a:lnTo>
                    <a:pt x="1604" y="15363"/>
                  </a:lnTo>
                  <a:cubicBezTo>
                    <a:pt x="1317" y="15530"/>
                    <a:pt x="1220" y="15892"/>
                    <a:pt x="1388" y="16178"/>
                  </a:cubicBezTo>
                  <a:cubicBezTo>
                    <a:pt x="1555" y="16464"/>
                    <a:pt x="1917" y="16561"/>
                    <a:pt x="2203" y="16394"/>
                  </a:cubicBezTo>
                  <a:lnTo>
                    <a:pt x="4871" y="14845"/>
                  </a:lnTo>
                  <a:lnTo>
                    <a:pt x="3860" y="18679"/>
                  </a:lnTo>
                  <a:cubicBezTo>
                    <a:pt x="3774" y="18998"/>
                    <a:pt x="3969" y="19322"/>
                    <a:pt x="4282" y="19408"/>
                  </a:cubicBezTo>
                  <a:cubicBezTo>
                    <a:pt x="4601" y="19494"/>
                    <a:pt x="4925" y="19299"/>
                    <a:pt x="5011" y="18986"/>
                  </a:cubicBezTo>
                  <a:lnTo>
                    <a:pt x="6325" y="14008"/>
                  </a:lnTo>
                  <a:lnTo>
                    <a:pt x="10137" y="11799"/>
                  </a:lnTo>
                  <a:lnTo>
                    <a:pt x="10137" y="16507"/>
                  </a:lnTo>
                  <a:lnTo>
                    <a:pt x="6492" y="20142"/>
                  </a:lnTo>
                  <a:cubicBezTo>
                    <a:pt x="6259" y="20374"/>
                    <a:pt x="6259" y="20752"/>
                    <a:pt x="6492" y="20984"/>
                  </a:cubicBezTo>
                  <a:cubicBezTo>
                    <a:pt x="6724" y="21216"/>
                    <a:pt x="7102" y="21216"/>
                    <a:pt x="7334" y="20984"/>
                  </a:cubicBezTo>
                  <a:lnTo>
                    <a:pt x="10142" y="18188"/>
                  </a:lnTo>
                  <a:lnTo>
                    <a:pt x="10142" y="21006"/>
                  </a:lnTo>
                  <a:cubicBezTo>
                    <a:pt x="10142" y="21335"/>
                    <a:pt x="10407" y="21600"/>
                    <a:pt x="10737" y="21600"/>
                  </a:cubicBezTo>
                  <a:cubicBezTo>
                    <a:pt x="11066" y="21600"/>
                    <a:pt x="11331" y="21335"/>
                    <a:pt x="11331" y="21006"/>
                  </a:cubicBezTo>
                  <a:lnTo>
                    <a:pt x="11331" y="18188"/>
                  </a:lnTo>
                  <a:lnTo>
                    <a:pt x="14139" y="20984"/>
                  </a:lnTo>
                  <a:cubicBezTo>
                    <a:pt x="14371" y="21216"/>
                    <a:pt x="14749" y="21216"/>
                    <a:pt x="14981" y="20984"/>
                  </a:cubicBezTo>
                  <a:cubicBezTo>
                    <a:pt x="15214" y="20752"/>
                    <a:pt x="15214" y="20374"/>
                    <a:pt x="14981" y="20142"/>
                  </a:cubicBezTo>
                  <a:lnTo>
                    <a:pt x="11331" y="16507"/>
                  </a:lnTo>
                  <a:lnTo>
                    <a:pt x="11331" y="11799"/>
                  </a:lnTo>
                  <a:lnTo>
                    <a:pt x="15143" y="14008"/>
                  </a:lnTo>
                  <a:lnTo>
                    <a:pt x="16457" y="18986"/>
                  </a:lnTo>
                  <a:cubicBezTo>
                    <a:pt x="16543" y="19305"/>
                    <a:pt x="16867" y="19494"/>
                    <a:pt x="17186" y="19408"/>
                  </a:cubicBezTo>
                  <a:cubicBezTo>
                    <a:pt x="17504" y="19322"/>
                    <a:pt x="17692" y="18998"/>
                    <a:pt x="17606" y="18679"/>
                  </a:cubicBezTo>
                  <a:lnTo>
                    <a:pt x="16597" y="14845"/>
                  </a:lnTo>
                  <a:lnTo>
                    <a:pt x="19265" y="16394"/>
                  </a:lnTo>
                  <a:cubicBezTo>
                    <a:pt x="19551" y="16561"/>
                    <a:pt x="19913" y="16464"/>
                    <a:pt x="20080" y="16178"/>
                  </a:cubicBezTo>
                  <a:cubicBezTo>
                    <a:pt x="20248" y="15892"/>
                    <a:pt x="20151" y="15530"/>
                    <a:pt x="19864" y="15363"/>
                  </a:cubicBezTo>
                  <a:lnTo>
                    <a:pt x="17196" y="13819"/>
                  </a:lnTo>
                  <a:lnTo>
                    <a:pt x="21026" y="12793"/>
                  </a:lnTo>
                  <a:cubicBezTo>
                    <a:pt x="21344" y="12707"/>
                    <a:pt x="21534" y="12383"/>
                    <a:pt x="21448" y="12064"/>
                  </a:cubicBezTo>
                  <a:cubicBezTo>
                    <a:pt x="21377" y="11799"/>
                    <a:pt x="21133" y="11620"/>
                    <a:pt x="20874" y="11620"/>
                  </a:cubicBezTo>
                  <a:cubicBezTo>
                    <a:pt x="20825" y="11620"/>
                    <a:pt x="20772" y="11626"/>
                    <a:pt x="20718" y="11642"/>
                  </a:cubicBezTo>
                  <a:lnTo>
                    <a:pt x="15743" y="12977"/>
                  </a:lnTo>
                  <a:lnTo>
                    <a:pt x="11989" y="10800"/>
                  </a:lnTo>
                  <a:lnTo>
                    <a:pt x="15743" y="8623"/>
                  </a:lnTo>
                  <a:lnTo>
                    <a:pt x="20718" y="9958"/>
                  </a:lnTo>
                  <a:cubicBezTo>
                    <a:pt x="20772" y="9974"/>
                    <a:pt x="20820" y="9980"/>
                    <a:pt x="20874" y="9980"/>
                  </a:cubicBezTo>
                  <a:cubicBezTo>
                    <a:pt x="21138" y="9980"/>
                    <a:pt x="21377" y="9806"/>
                    <a:pt x="21448" y="9536"/>
                  </a:cubicBezTo>
                  <a:cubicBezTo>
                    <a:pt x="21534" y="9217"/>
                    <a:pt x="21344" y="8893"/>
                    <a:pt x="21026" y="8807"/>
                  </a:cubicBezTo>
                  <a:lnTo>
                    <a:pt x="17196" y="7781"/>
                  </a:lnTo>
                  <a:lnTo>
                    <a:pt x="19864" y="6237"/>
                  </a:lnTo>
                  <a:cubicBezTo>
                    <a:pt x="20151" y="6070"/>
                    <a:pt x="20248" y="5708"/>
                    <a:pt x="20080" y="5422"/>
                  </a:cubicBezTo>
                  <a:cubicBezTo>
                    <a:pt x="19913" y="5136"/>
                    <a:pt x="19551" y="5039"/>
                    <a:pt x="19265" y="5206"/>
                  </a:cubicBezTo>
                  <a:lnTo>
                    <a:pt x="16602" y="6750"/>
                  </a:lnTo>
                  <a:lnTo>
                    <a:pt x="17613" y="2916"/>
                  </a:lnTo>
                  <a:cubicBezTo>
                    <a:pt x="17699" y="2597"/>
                    <a:pt x="17504" y="2273"/>
                    <a:pt x="17191" y="2187"/>
                  </a:cubicBezTo>
                  <a:cubicBezTo>
                    <a:pt x="16872" y="2101"/>
                    <a:pt x="16548" y="2296"/>
                    <a:pt x="16462" y="2609"/>
                  </a:cubicBezTo>
                  <a:lnTo>
                    <a:pt x="15149" y="7587"/>
                  </a:lnTo>
                  <a:lnTo>
                    <a:pt x="11331" y="9806"/>
                  </a:lnTo>
                  <a:lnTo>
                    <a:pt x="11331" y="5098"/>
                  </a:lnTo>
                  <a:lnTo>
                    <a:pt x="14981" y="1463"/>
                  </a:lnTo>
                  <a:cubicBezTo>
                    <a:pt x="15214" y="1231"/>
                    <a:pt x="15214" y="853"/>
                    <a:pt x="14981" y="621"/>
                  </a:cubicBezTo>
                  <a:cubicBezTo>
                    <a:pt x="14749" y="389"/>
                    <a:pt x="14371" y="389"/>
                    <a:pt x="14139" y="621"/>
                  </a:cubicBezTo>
                  <a:lnTo>
                    <a:pt x="11331" y="3419"/>
                  </a:lnTo>
                  <a:lnTo>
                    <a:pt x="11331" y="594"/>
                  </a:lnTo>
                  <a:cubicBezTo>
                    <a:pt x="11331" y="265"/>
                    <a:pt x="11066" y="0"/>
                    <a:pt x="10737" y="0"/>
                  </a:cubicBezTo>
                  <a:close/>
                </a:path>
              </a:pathLst>
            </a:custGeom>
            <a:solidFill>
              <a:srgbClr val="929292">
                <a:alpha val="83073"/>
              </a:srgbClr>
            </a:solidFill>
            <a:ln w="12700" cap="flat">
              <a:noFill/>
              <a:miter lim="400000"/>
            </a:ln>
            <a:effectLst/>
          </p:spPr>
          <p:txBody>
            <a:bodyPr wrap="square" lIns="0" tIns="0" rIns="0" bIns="0" numCol="1" anchor="ctr">
              <a:noAutofit/>
            </a:bodyPr>
            <a:lstStyle/>
            <a:p>
              <a:pPr>
                <a:defRPr b="0" sz="3200">
                  <a:solidFill>
                    <a:schemeClr val="accent1">
                      <a:hueOff val="118245"/>
                      <a:lumOff val="-11372"/>
                    </a:schemeClr>
                  </a:solidFill>
                  <a:latin typeface="+mn-lt"/>
                  <a:ea typeface="+mn-ea"/>
                  <a:cs typeface="+mn-cs"/>
                  <a:sym typeface="Helvetica Neue Medium"/>
                </a:defRPr>
              </a:pPr>
            </a:p>
          </p:txBody>
        </p:sp>
        <p:sp>
          <p:nvSpPr>
            <p:cNvPr id="430" name="Snowflake"/>
            <p:cNvSpPr/>
            <p:nvPr/>
          </p:nvSpPr>
          <p:spPr>
            <a:xfrm>
              <a:off x="5843225" y="2031249"/>
              <a:ext cx="169777" cy="170848"/>
            </a:xfrm>
            <a:custGeom>
              <a:avLst/>
              <a:gdLst/>
              <a:ahLst/>
              <a:cxnLst>
                <a:cxn ang="0">
                  <a:pos x="wd2" y="hd2"/>
                </a:cxn>
                <a:cxn ang="5400000">
                  <a:pos x="wd2" y="hd2"/>
                </a:cxn>
                <a:cxn ang="10800000">
                  <a:pos x="wd2" y="hd2"/>
                </a:cxn>
                <a:cxn ang="16200000">
                  <a:pos x="wd2" y="hd2"/>
                </a:cxn>
              </a:cxnLst>
              <a:rect l="0" t="0" r="r" b="b"/>
              <a:pathLst>
                <a:path w="21469" h="21600" fill="norm" stroke="1" extrusionOk="0">
                  <a:moveTo>
                    <a:pt x="10737" y="0"/>
                  </a:moveTo>
                  <a:cubicBezTo>
                    <a:pt x="10407" y="0"/>
                    <a:pt x="10142" y="265"/>
                    <a:pt x="10142" y="594"/>
                  </a:cubicBezTo>
                  <a:lnTo>
                    <a:pt x="10142" y="3412"/>
                  </a:lnTo>
                  <a:lnTo>
                    <a:pt x="7334" y="616"/>
                  </a:lnTo>
                  <a:cubicBezTo>
                    <a:pt x="7102" y="384"/>
                    <a:pt x="6724" y="384"/>
                    <a:pt x="6492" y="616"/>
                  </a:cubicBezTo>
                  <a:cubicBezTo>
                    <a:pt x="6259" y="848"/>
                    <a:pt x="6259" y="1226"/>
                    <a:pt x="6492" y="1458"/>
                  </a:cubicBezTo>
                  <a:lnTo>
                    <a:pt x="10142" y="5093"/>
                  </a:lnTo>
                  <a:lnTo>
                    <a:pt x="10142" y="9801"/>
                  </a:lnTo>
                  <a:lnTo>
                    <a:pt x="6330" y="7592"/>
                  </a:lnTo>
                  <a:lnTo>
                    <a:pt x="5011" y="2614"/>
                  </a:lnTo>
                  <a:cubicBezTo>
                    <a:pt x="4925" y="2295"/>
                    <a:pt x="4601" y="2106"/>
                    <a:pt x="4282" y="2192"/>
                  </a:cubicBezTo>
                  <a:cubicBezTo>
                    <a:pt x="3964" y="2278"/>
                    <a:pt x="3774" y="2602"/>
                    <a:pt x="3860" y="2921"/>
                  </a:cubicBezTo>
                  <a:lnTo>
                    <a:pt x="4871" y="6755"/>
                  </a:lnTo>
                  <a:lnTo>
                    <a:pt x="2203" y="5206"/>
                  </a:lnTo>
                  <a:cubicBezTo>
                    <a:pt x="1917" y="5039"/>
                    <a:pt x="1555" y="5136"/>
                    <a:pt x="1388" y="5422"/>
                  </a:cubicBezTo>
                  <a:cubicBezTo>
                    <a:pt x="1220" y="5708"/>
                    <a:pt x="1317" y="6070"/>
                    <a:pt x="1604" y="6237"/>
                  </a:cubicBezTo>
                  <a:lnTo>
                    <a:pt x="4272" y="7781"/>
                  </a:lnTo>
                  <a:lnTo>
                    <a:pt x="442" y="8807"/>
                  </a:lnTo>
                  <a:cubicBezTo>
                    <a:pt x="124" y="8893"/>
                    <a:pt x="-66" y="9217"/>
                    <a:pt x="20" y="9536"/>
                  </a:cubicBezTo>
                  <a:cubicBezTo>
                    <a:pt x="91" y="9801"/>
                    <a:pt x="333" y="9980"/>
                    <a:pt x="593" y="9980"/>
                  </a:cubicBezTo>
                  <a:cubicBezTo>
                    <a:pt x="641" y="9980"/>
                    <a:pt x="696" y="9974"/>
                    <a:pt x="750" y="9958"/>
                  </a:cubicBezTo>
                  <a:lnTo>
                    <a:pt x="5724" y="8623"/>
                  </a:lnTo>
                  <a:lnTo>
                    <a:pt x="9477" y="10800"/>
                  </a:lnTo>
                  <a:lnTo>
                    <a:pt x="5724" y="12977"/>
                  </a:lnTo>
                  <a:lnTo>
                    <a:pt x="750" y="11642"/>
                  </a:lnTo>
                  <a:cubicBezTo>
                    <a:pt x="696" y="11626"/>
                    <a:pt x="647" y="11620"/>
                    <a:pt x="593" y="11620"/>
                  </a:cubicBezTo>
                  <a:cubicBezTo>
                    <a:pt x="328" y="11620"/>
                    <a:pt x="91" y="11794"/>
                    <a:pt x="20" y="12064"/>
                  </a:cubicBezTo>
                  <a:cubicBezTo>
                    <a:pt x="-66" y="12383"/>
                    <a:pt x="124" y="12707"/>
                    <a:pt x="442" y="12793"/>
                  </a:cubicBezTo>
                  <a:lnTo>
                    <a:pt x="4272" y="13819"/>
                  </a:lnTo>
                  <a:lnTo>
                    <a:pt x="1604" y="15363"/>
                  </a:lnTo>
                  <a:cubicBezTo>
                    <a:pt x="1317" y="15530"/>
                    <a:pt x="1220" y="15892"/>
                    <a:pt x="1388" y="16178"/>
                  </a:cubicBezTo>
                  <a:cubicBezTo>
                    <a:pt x="1555" y="16464"/>
                    <a:pt x="1917" y="16561"/>
                    <a:pt x="2203" y="16394"/>
                  </a:cubicBezTo>
                  <a:lnTo>
                    <a:pt x="4871" y="14845"/>
                  </a:lnTo>
                  <a:lnTo>
                    <a:pt x="3860" y="18679"/>
                  </a:lnTo>
                  <a:cubicBezTo>
                    <a:pt x="3774" y="18998"/>
                    <a:pt x="3969" y="19322"/>
                    <a:pt x="4282" y="19408"/>
                  </a:cubicBezTo>
                  <a:cubicBezTo>
                    <a:pt x="4601" y="19494"/>
                    <a:pt x="4925" y="19299"/>
                    <a:pt x="5011" y="18986"/>
                  </a:cubicBezTo>
                  <a:lnTo>
                    <a:pt x="6325" y="14008"/>
                  </a:lnTo>
                  <a:lnTo>
                    <a:pt x="10137" y="11799"/>
                  </a:lnTo>
                  <a:lnTo>
                    <a:pt x="10137" y="16507"/>
                  </a:lnTo>
                  <a:lnTo>
                    <a:pt x="6492" y="20142"/>
                  </a:lnTo>
                  <a:cubicBezTo>
                    <a:pt x="6259" y="20374"/>
                    <a:pt x="6259" y="20752"/>
                    <a:pt x="6492" y="20984"/>
                  </a:cubicBezTo>
                  <a:cubicBezTo>
                    <a:pt x="6724" y="21216"/>
                    <a:pt x="7102" y="21216"/>
                    <a:pt x="7334" y="20984"/>
                  </a:cubicBezTo>
                  <a:lnTo>
                    <a:pt x="10142" y="18188"/>
                  </a:lnTo>
                  <a:lnTo>
                    <a:pt x="10142" y="21006"/>
                  </a:lnTo>
                  <a:cubicBezTo>
                    <a:pt x="10142" y="21335"/>
                    <a:pt x="10407" y="21600"/>
                    <a:pt x="10737" y="21600"/>
                  </a:cubicBezTo>
                  <a:cubicBezTo>
                    <a:pt x="11066" y="21600"/>
                    <a:pt x="11331" y="21335"/>
                    <a:pt x="11331" y="21006"/>
                  </a:cubicBezTo>
                  <a:lnTo>
                    <a:pt x="11331" y="18188"/>
                  </a:lnTo>
                  <a:lnTo>
                    <a:pt x="14139" y="20984"/>
                  </a:lnTo>
                  <a:cubicBezTo>
                    <a:pt x="14371" y="21216"/>
                    <a:pt x="14749" y="21216"/>
                    <a:pt x="14981" y="20984"/>
                  </a:cubicBezTo>
                  <a:cubicBezTo>
                    <a:pt x="15214" y="20752"/>
                    <a:pt x="15214" y="20374"/>
                    <a:pt x="14981" y="20142"/>
                  </a:cubicBezTo>
                  <a:lnTo>
                    <a:pt x="11331" y="16507"/>
                  </a:lnTo>
                  <a:lnTo>
                    <a:pt x="11331" y="11799"/>
                  </a:lnTo>
                  <a:lnTo>
                    <a:pt x="15143" y="14008"/>
                  </a:lnTo>
                  <a:lnTo>
                    <a:pt x="16457" y="18986"/>
                  </a:lnTo>
                  <a:cubicBezTo>
                    <a:pt x="16543" y="19305"/>
                    <a:pt x="16867" y="19494"/>
                    <a:pt x="17186" y="19408"/>
                  </a:cubicBezTo>
                  <a:cubicBezTo>
                    <a:pt x="17504" y="19322"/>
                    <a:pt x="17692" y="18998"/>
                    <a:pt x="17606" y="18679"/>
                  </a:cubicBezTo>
                  <a:lnTo>
                    <a:pt x="16597" y="14845"/>
                  </a:lnTo>
                  <a:lnTo>
                    <a:pt x="19265" y="16394"/>
                  </a:lnTo>
                  <a:cubicBezTo>
                    <a:pt x="19551" y="16561"/>
                    <a:pt x="19913" y="16464"/>
                    <a:pt x="20080" y="16178"/>
                  </a:cubicBezTo>
                  <a:cubicBezTo>
                    <a:pt x="20248" y="15892"/>
                    <a:pt x="20151" y="15530"/>
                    <a:pt x="19864" y="15363"/>
                  </a:cubicBezTo>
                  <a:lnTo>
                    <a:pt x="17196" y="13819"/>
                  </a:lnTo>
                  <a:lnTo>
                    <a:pt x="21026" y="12793"/>
                  </a:lnTo>
                  <a:cubicBezTo>
                    <a:pt x="21344" y="12707"/>
                    <a:pt x="21534" y="12383"/>
                    <a:pt x="21448" y="12064"/>
                  </a:cubicBezTo>
                  <a:cubicBezTo>
                    <a:pt x="21377" y="11799"/>
                    <a:pt x="21133" y="11620"/>
                    <a:pt x="20874" y="11620"/>
                  </a:cubicBezTo>
                  <a:cubicBezTo>
                    <a:pt x="20825" y="11620"/>
                    <a:pt x="20772" y="11626"/>
                    <a:pt x="20718" y="11642"/>
                  </a:cubicBezTo>
                  <a:lnTo>
                    <a:pt x="15743" y="12977"/>
                  </a:lnTo>
                  <a:lnTo>
                    <a:pt x="11989" y="10800"/>
                  </a:lnTo>
                  <a:lnTo>
                    <a:pt x="15743" y="8623"/>
                  </a:lnTo>
                  <a:lnTo>
                    <a:pt x="20718" y="9958"/>
                  </a:lnTo>
                  <a:cubicBezTo>
                    <a:pt x="20772" y="9974"/>
                    <a:pt x="20820" y="9980"/>
                    <a:pt x="20874" y="9980"/>
                  </a:cubicBezTo>
                  <a:cubicBezTo>
                    <a:pt x="21138" y="9980"/>
                    <a:pt x="21377" y="9806"/>
                    <a:pt x="21448" y="9536"/>
                  </a:cubicBezTo>
                  <a:cubicBezTo>
                    <a:pt x="21534" y="9217"/>
                    <a:pt x="21344" y="8893"/>
                    <a:pt x="21026" y="8807"/>
                  </a:cubicBezTo>
                  <a:lnTo>
                    <a:pt x="17196" y="7781"/>
                  </a:lnTo>
                  <a:lnTo>
                    <a:pt x="19864" y="6237"/>
                  </a:lnTo>
                  <a:cubicBezTo>
                    <a:pt x="20151" y="6070"/>
                    <a:pt x="20248" y="5708"/>
                    <a:pt x="20080" y="5422"/>
                  </a:cubicBezTo>
                  <a:cubicBezTo>
                    <a:pt x="19913" y="5136"/>
                    <a:pt x="19551" y="5039"/>
                    <a:pt x="19265" y="5206"/>
                  </a:cubicBezTo>
                  <a:lnTo>
                    <a:pt x="16602" y="6750"/>
                  </a:lnTo>
                  <a:lnTo>
                    <a:pt x="17613" y="2916"/>
                  </a:lnTo>
                  <a:cubicBezTo>
                    <a:pt x="17699" y="2597"/>
                    <a:pt x="17504" y="2273"/>
                    <a:pt x="17191" y="2187"/>
                  </a:cubicBezTo>
                  <a:cubicBezTo>
                    <a:pt x="16872" y="2101"/>
                    <a:pt x="16548" y="2296"/>
                    <a:pt x="16462" y="2609"/>
                  </a:cubicBezTo>
                  <a:lnTo>
                    <a:pt x="15149" y="7587"/>
                  </a:lnTo>
                  <a:lnTo>
                    <a:pt x="11331" y="9806"/>
                  </a:lnTo>
                  <a:lnTo>
                    <a:pt x="11331" y="5098"/>
                  </a:lnTo>
                  <a:lnTo>
                    <a:pt x="14981" y="1463"/>
                  </a:lnTo>
                  <a:cubicBezTo>
                    <a:pt x="15214" y="1231"/>
                    <a:pt x="15214" y="853"/>
                    <a:pt x="14981" y="621"/>
                  </a:cubicBezTo>
                  <a:cubicBezTo>
                    <a:pt x="14749" y="389"/>
                    <a:pt x="14371" y="389"/>
                    <a:pt x="14139" y="621"/>
                  </a:cubicBezTo>
                  <a:lnTo>
                    <a:pt x="11331" y="3419"/>
                  </a:lnTo>
                  <a:lnTo>
                    <a:pt x="11331" y="594"/>
                  </a:lnTo>
                  <a:cubicBezTo>
                    <a:pt x="11331" y="265"/>
                    <a:pt x="11066" y="0"/>
                    <a:pt x="10737" y="0"/>
                  </a:cubicBezTo>
                  <a:close/>
                </a:path>
              </a:pathLst>
            </a:custGeom>
            <a:solidFill>
              <a:srgbClr val="929292">
                <a:alpha val="83073"/>
              </a:srgbClr>
            </a:solidFill>
            <a:ln w="12700" cap="flat">
              <a:noFill/>
              <a:miter lim="400000"/>
            </a:ln>
            <a:effectLst/>
          </p:spPr>
          <p:txBody>
            <a:bodyPr wrap="square" lIns="0" tIns="0" rIns="0" bIns="0" numCol="1" anchor="ctr">
              <a:noAutofit/>
            </a:bodyPr>
            <a:lstStyle/>
            <a:p>
              <a:pPr>
                <a:defRPr b="0" sz="3200">
                  <a:solidFill>
                    <a:schemeClr val="accent1">
                      <a:hueOff val="118245"/>
                      <a:lumOff val="-11372"/>
                    </a:schemeClr>
                  </a:solidFill>
                  <a:latin typeface="+mn-lt"/>
                  <a:ea typeface="+mn-ea"/>
                  <a:cs typeface="+mn-cs"/>
                  <a:sym typeface="Helvetica Neue Medium"/>
                </a:defRPr>
              </a:pPr>
            </a:p>
          </p:txBody>
        </p:sp>
        <p:sp>
          <p:nvSpPr>
            <p:cNvPr id="431" name="Snowflake"/>
            <p:cNvSpPr/>
            <p:nvPr/>
          </p:nvSpPr>
          <p:spPr>
            <a:xfrm>
              <a:off x="6651845" y="2300970"/>
              <a:ext cx="169777" cy="170848"/>
            </a:xfrm>
            <a:custGeom>
              <a:avLst/>
              <a:gdLst/>
              <a:ahLst/>
              <a:cxnLst>
                <a:cxn ang="0">
                  <a:pos x="wd2" y="hd2"/>
                </a:cxn>
                <a:cxn ang="5400000">
                  <a:pos x="wd2" y="hd2"/>
                </a:cxn>
                <a:cxn ang="10800000">
                  <a:pos x="wd2" y="hd2"/>
                </a:cxn>
                <a:cxn ang="16200000">
                  <a:pos x="wd2" y="hd2"/>
                </a:cxn>
              </a:cxnLst>
              <a:rect l="0" t="0" r="r" b="b"/>
              <a:pathLst>
                <a:path w="21469" h="21600" fill="norm" stroke="1" extrusionOk="0">
                  <a:moveTo>
                    <a:pt x="10737" y="0"/>
                  </a:moveTo>
                  <a:cubicBezTo>
                    <a:pt x="10407" y="0"/>
                    <a:pt x="10142" y="265"/>
                    <a:pt x="10142" y="594"/>
                  </a:cubicBezTo>
                  <a:lnTo>
                    <a:pt x="10142" y="3412"/>
                  </a:lnTo>
                  <a:lnTo>
                    <a:pt x="7334" y="616"/>
                  </a:lnTo>
                  <a:cubicBezTo>
                    <a:pt x="7102" y="384"/>
                    <a:pt x="6724" y="384"/>
                    <a:pt x="6492" y="616"/>
                  </a:cubicBezTo>
                  <a:cubicBezTo>
                    <a:pt x="6259" y="848"/>
                    <a:pt x="6259" y="1226"/>
                    <a:pt x="6492" y="1458"/>
                  </a:cubicBezTo>
                  <a:lnTo>
                    <a:pt x="10142" y="5093"/>
                  </a:lnTo>
                  <a:lnTo>
                    <a:pt x="10142" y="9801"/>
                  </a:lnTo>
                  <a:lnTo>
                    <a:pt x="6330" y="7592"/>
                  </a:lnTo>
                  <a:lnTo>
                    <a:pt x="5011" y="2614"/>
                  </a:lnTo>
                  <a:cubicBezTo>
                    <a:pt x="4925" y="2295"/>
                    <a:pt x="4601" y="2106"/>
                    <a:pt x="4282" y="2192"/>
                  </a:cubicBezTo>
                  <a:cubicBezTo>
                    <a:pt x="3964" y="2278"/>
                    <a:pt x="3774" y="2602"/>
                    <a:pt x="3860" y="2921"/>
                  </a:cubicBezTo>
                  <a:lnTo>
                    <a:pt x="4871" y="6755"/>
                  </a:lnTo>
                  <a:lnTo>
                    <a:pt x="2203" y="5206"/>
                  </a:lnTo>
                  <a:cubicBezTo>
                    <a:pt x="1917" y="5039"/>
                    <a:pt x="1555" y="5136"/>
                    <a:pt x="1388" y="5422"/>
                  </a:cubicBezTo>
                  <a:cubicBezTo>
                    <a:pt x="1220" y="5708"/>
                    <a:pt x="1317" y="6070"/>
                    <a:pt x="1604" y="6237"/>
                  </a:cubicBezTo>
                  <a:lnTo>
                    <a:pt x="4272" y="7781"/>
                  </a:lnTo>
                  <a:lnTo>
                    <a:pt x="442" y="8807"/>
                  </a:lnTo>
                  <a:cubicBezTo>
                    <a:pt x="124" y="8893"/>
                    <a:pt x="-66" y="9217"/>
                    <a:pt x="20" y="9536"/>
                  </a:cubicBezTo>
                  <a:cubicBezTo>
                    <a:pt x="91" y="9801"/>
                    <a:pt x="333" y="9980"/>
                    <a:pt x="593" y="9980"/>
                  </a:cubicBezTo>
                  <a:cubicBezTo>
                    <a:pt x="641" y="9980"/>
                    <a:pt x="696" y="9974"/>
                    <a:pt x="750" y="9958"/>
                  </a:cubicBezTo>
                  <a:lnTo>
                    <a:pt x="5724" y="8623"/>
                  </a:lnTo>
                  <a:lnTo>
                    <a:pt x="9477" y="10800"/>
                  </a:lnTo>
                  <a:lnTo>
                    <a:pt x="5724" y="12977"/>
                  </a:lnTo>
                  <a:lnTo>
                    <a:pt x="750" y="11642"/>
                  </a:lnTo>
                  <a:cubicBezTo>
                    <a:pt x="696" y="11626"/>
                    <a:pt x="647" y="11620"/>
                    <a:pt x="593" y="11620"/>
                  </a:cubicBezTo>
                  <a:cubicBezTo>
                    <a:pt x="328" y="11620"/>
                    <a:pt x="91" y="11794"/>
                    <a:pt x="20" y="12064"/>
                  </a:cubicBezTo>
                  <a:cubicBezTo>
                    <a:pt x="-66" y="12383"/>
                    <a:pt x="124" y="12707"/>
                    <a:pt x="442" y="12793"/>
                  </a:cubicBezTo>
                  <a:lnTo>
                    <a:pt x="4272" y="13819"/>
                  </a:lnTo>
                  <a:lnTo>
                    <a:pt x="1604" y="15363"/>
                  </a:lnTo>
                  <a:cubicBezTo>
                    <a:pt x="1317" y="15530"/>
                    <a:pt x="1220" y="15892"/>
                    <a:pt x="1388" y="16178"/>
                  </a:cubicBezTo>
                  <a:cubicBezTo>
                    <a:pt x="1555" y="16464"/>
                    <a:pt x="1917" y="16561"/>
                    <a:pt x="2203" y="16394"/>
                  </a:cubicBezTo>
                  <a:lnTo>
                    <a:pt x="4871" y="14845"/>
                  </a:lnTo>
                  <a:lnTo>
                    <a:pt x="3860" y="18679"/>
                  </a:lnTo>
                  <a:cubicBezTo>
                    <a:pt x="3774" y="18998"/>
                    <a:pt x="3969" y="19322"/>
                    <a:pt x="4282" y="19408"/>
                  </a:cubicBezTo>
                  <a:cubicBezTo>
                    <a:pt x="4601" y="19494"/>
                    <a:pt x="4925" y="19299"/>
                    <a:pt x="5011" y="18986"/>
                  </a:cubicBezTo>
                  <a:lnTo>
                    <a:pt x="6325" y="14008"/>
                  </a:lnTo>
                  <a:lnTo>
                    <a:pt x="10137" y="11799"/>
                  </a:lnTo>
                  <a:lnTo>
                    <a:pt x="10137" y="16507"/>
                  </a:lnTo>
                  <a:lnTo>
                    <a:pt x="6492" y="20142"/>
                  </a:lnTo>
                  <a:cubicBezTo>
                    <a:pt x="6259" y="20374"/>
                    <a:pt x="6259" y="20752"/>
                    <a:pt x="6492" y="20984"/>
                  </a:cubicBezTo>
                  <a:cubicBezTo>
                    <a:pt x="6724" y="21216"/>
                    <a:pt x="7102" y="21216"/>
                    <a:pt x="7334" y="20984"/>
                  </a:cubicBezTo>
                  <a:lnTo>
                    <a:pt x="10142" y="18188"/>
                  </a:lnTo>
                  <a:lnTo>
                    <a:pt x="10142" y="21006"/>
                  </a:lnTo>
                  <a:cubicBezTo>
                    <a:pt x="10142" y="21335"/>
                    <a:pt x="10407" y="21600"/>
                    <a:pt x="10737" y="21600"/>
                  </a:cubicBezTo>
                  <a:cubicBezTo>
                    <a:pt x="11066" y="21600"/>
                    <a:pt x="11331" y="21335"/>
                    <a:pt x="11331" y="21006"/>
                  </a:cubicBezTo>
                  <a:lnTo>
                    <a:pt x="11331" y="18188"/>
                  </a:lnTo>
                  <a:lnTo>
                    <a:pt x="14139" y="20984"/>
                  </a:lnTo>
                  <a:cubicBezTo>
                    <a:pt x="14371" y="21216"/>
                    <a:pt x="14749" y="21216"/>
                    <a:pt x="14981" y="20984"/>
                  </a:cubicBezTo>
                  <a:cubicBezTo>
                    <a:pt x="15214" y="20752"/>
                    <a:pt x="15214" y="20374"/>
                    <a:pt x="14981" y="20142"/>
                  </a:cubicBezTo>
                  <a:lnTo>
                    <a:pt x="11331" y="16507"/>
                  </a:lnTo>
                  <a:lnTo>
                    <a:pt x="11331" y="11799"/>
                  </a:lnTo>
                  <a:lnTo>
                    <a:pt x="15143" y="14008"/>
                  </a:lnTo>
                  <a:lnTo>
                    <a:pt x="16457" y="18986"/>
                  </a:lnTo>
                  <a:cubicBezTo>
                    <a:pt x="16543" y="19305"/>
                    <a:pt x="16867" y="19494"/>
                    <a:pt x="17186" y="19408"/>
                  </a:cubicBezTo>
                  <a:cubicBezTo>
                    <a:pt x="17504" y="19322"/>
                    <a:pt x="17692" y="18998"/>
                    <a:pt x="17606" y="18679"/>
                  </a:cubicBezTo>
                  <a:lnTo>
                    <a:pt x="16597" y="14845"/>
                  </a:lnTo>
                  <a:lnTo>
                    <a:pt x="19265" y="16394"/>
                  </a:lnTo>
                  <a:cubicBezTo>
                    <a:pt x="19551" y="16561"/>
                    <a:pt x="19913" y="16464"/>
                    <a:pt x="20080" y="16178"/>
                  </a:cubicBezTo>
                  <a:cubicBezTo>
                    <a:pt x="20248" y="15892"/>
                    <a:pt x="20151" y="15530"/>
                    <a:pt x="19864" y="15363"/>
                  </a:cubicBezTo>
                  <a:lnTo>
                    <a:pt x="17196" y="13819"/>
                  </a:lnTo>
                  <a:lnTo>
                    <a:pt x="21026" y="12793"/>
                  </a:lnTo>
                  <a:cubicBezTo>
                    <a:pt x="21344" y="12707"/>
                    <a:pt x="21534" y="12383"/>
                    <a:pt x="21448" y="12064"/>
                  </a:cubicBezTo>
                  <a:cubicBezTo>
                    <a:pt x="21377" y="11799"/>
                    <a:pt x="21133" y="11620"/>
                    <a:pt x="20874" y="11620"/>
                  </a:cubicBezTo>
                  <a:cubicBezTo>
                    <a:pt x="20825" y="11620"/>
                    <a:pt x="20772" y="11626"/>
                    <a:pt x="20718" y="11642"/>
                  </a:cubicBezTo>
                  <a:lnTo>
                    <a:pt x="15743" y="12977"/>
                  </a:lnTo>
                  <a:lnTo>
                    <a:pt x="11989" y="10800"/>
                  </a:lnTo>
                  <a:lnTo>
                    <a:pt x="15743" y="8623"/>
                  </a:lnTo>
                  <a:lnTo>
                    <a:pt x="20718" y="9958"/>
                  </a:lnTo>
                  <a:cubicBezTo>
                    <a:pt x="20772" y="9974"/>
                    <a:pt x="20820" y="9980"/>
                    <a:pt x="20874" y="9980"/>
                  </a:cubicBezTo>
                  <a:cubicBezTo>
                    <a:pt x="21138" y="9980"/>
                    <a:pt x="21377" y="9806"/>
                    <a:pt x="21448" y="9536"/>
                  </a:cubicBezTo>
                  <a:cubicBezTo>
                    <a:pt x="21534" y="9217"/>
                    <a:pt x="21344" y="8893"/>
                    <a:pt x="21026" y="8807"/>
                  </a:cubicBezTo>
                  <a:lnTo>
                    <a:pt x="17196" y="7781"/>
                  </a:lnTo>
                  <a:lnTo>
                    <a:pt x="19864" y="6237"/>
                  </a:lnTo>
                  <a:cubicBezTo>
                    <a:pt x="20151" y="6070"/>
                    <a:pt x="20248" y="5708"/>
                    <a:pt x="20080" y="5422"/>
                  </a:cubicBezTo>
                  <a:cubicBezTo>
                    <a:pt x="19913" y="5136"/>
                    <a:pt x="19551" y="5039"/>
                    <a:pt x="19265" y="5206"/>
                  </a:cubicBezTo>
                  <a:lnTo>
                    <a:pt x="16602" y="6750"/>
                  </a:lnTo>
                  <a:lnTo>
                    <a:pt x="17613" y="2916"/>
                  </a:lnTo>
                  <a:cubicBezTo>
                    <a:pt x="17699" y="2597"/>
                    <a:pt x="17504" y="2273"/>
                    <a:pt x="17191" y="2187"/>
                  </a:cubicBezTo>
                  <a:cubicBezTo>
                    <a:pt x="16872" y="2101"/>
                    <a:pt x="16548" y="2296"/>
                    <a:pt x="16462" y="2609"/>
                  </a:cubicBezTo>
                  <a:lnTo>
                    <a:pt x="15149" y="7587"/>
                  </a:lnTo>
                  <a:lnTo>
                    <a:pt x="11331" y="9806"/>
                  </a:lnTo>
                  <a:lnTo>
                    <a:pt x="11331" y="5098"/>
                  </a:lnTo>
                  <a:lnTo>
                    <a:pt x="14981" y="1463"/>
                  </a:lnTo>
                  <a:cubicBezTo>
                    <a:pt x="15214" y="1231"/>
                    <a:pt x="15214" y="853"/>
                    <a:pt x="14981" y="621"/>
                  </a:cubicBezTo>
                  <a:cubicBezTo>
                    <a:pt x="14749" y="389"/>
                    <a:pt x="14371" y="389"/>
                    <a:pt x="14139" y="621"/>
                  </a:cubicBezTo>
                  <a:lnTo>
                    <a:pt x="11331" y="3419"/>
                  </a:lnTo>
                  <a:lnTo>
                    <a:pt x="11331" y="594"/>
                  </a:lnTo>
                  <a:cubicBezTo>
                    <a:pt x="11331" y="265"/>
                    <a:pt x="11066" y="0"/>
                    <a:pt x="10737" y="0"/>
                  </a:cubicBezTo>
                  <a:close/>
                </a:path>
              </a:pathLst>
            </a:custGeom>
            <a:solidFill>
              <a:srgbClr val="929292">
                <a:alpha val="83073"/>
              </a:srgbClr>
            </a:solidFill>
            <a:ln w="12700" cap="flat">
              <a:noFill/>
              <a:miter lim="400000"/>
            </a:ln>
            <a:effectLst/>
          </p:spPr>
          <p:txBody>
            <a:bodyPr wrap="square" lIns="0" tIns="0" rIns="0" bIns="0" numCol="1" anchor="ctr">
              <a:noAutofit/>
            </a:bodyPr>
            <a:lstStyle/>
            <a:p>
              <a:pPr>
                <a:defRPr b="0" sz="3200">
                  <a:solidFill>
                    <a:schemeClr val="accent1">
                      <a:hueOff val="118245"/>
                      <a:lumOff val="-11372"/>
                    </a:schemeClr>
                  </a:solidFill>
                  <a:latin typeface="+mn-lt"/>
                  <a:ea typeface="+mn-ea"/>
                  <a:cs typeface="+mn-cs"/>
                  <a:sym typeface="Helvetica Neue Medium"/>
                </a:defRPr>
              </a:pPr>
            </a:p>
          </p:txBody>
        </p:sp>
        <p:sp>
          <p:nvSpPr>
            <p:cNvPr id="432" name="Snowflake"/>
            <p:cNvSpPr/>
            <p:nvPr/>
          </p:nvSpPr>
          <p:spPr>
            <a:xfrm>
              <a:off x="5843225" y="2375618"/>
              <a:ext cx="169777" cy="170848"/>
            </a:xfrm>
            <a:custGeom>
              <a:avLst/>
              <a:gdLst/>
              <a:ahLst/>
              <a:cxnLst>
                <a:cxn ang="0">
                  <a:pos x="wd2" y="hd2"/>
                </a:cxn>
                <a:cxn ang="5400000">
                  <a:pos x="wd2" y="hd2"/>
                </a:cxn>
                <a:cxn ang="10800000">
                  <a:pos x="wd2" y="hd2"/>
                </a:cxn>
                <a:cxn ang="16200000">
                  <a:pos x="wd2" y="hd2"/>
                </a:cxn>
              </a:cxnLst>
              <a:rect l="0" t="0" r="r" b="b"/>
              <a:pathLst>
                <a:path w="21469" h="21600" fill="norm" stroke="1" extrusionOk="0">
                  <a:moveTo>
                    <a:pt x="10737" y="0"/>
                  </a:moveTo>
                  <a:cubicBezTo>
                    <a:pt x="10407" y="0"/>
                    <a:pt x="10142" y="265"/>
                    <a:pt x="10142" y="594"/>
                  </a:cubicBezTo>
                  <a:lnTo>
                    <a:pt x="10142" y="3412"/>
                  </a:lnTo>
                  <a:lnTo>
                    <a:pt x="7334" y="616"/>
                  </a:lnTo>
                  <a:cubicBezTo>
                    <a:pt x="7102" y="384"/>
                    <a:pt x="6724" y="384"/>
                    <a:pt x="6492" y="616"/>
                  </a:cubicBezTo>
                  <a:cubicBezTo>
                    <a:pt x="6259" y="848"/>
                    <a:pt x="6259" y="1226"/>
                    <a:pt x="6492" y="1458"/>
                  </a:cubicBezTo>
                  <a:lnTo>
                    <a:pt x="10142" y="5093"/>
                  </a:lnTo>
                  <a:lnTo>
                    <a:pt x="10142" y="9801"/>
                  </a:lnTo>
                  <a:lnTo>
                    <a:pt x="6330" y="7592"/>
                  </a:lnTo>
                  <a:lnTo>
                    <a:pt x="5011" y="2614"/>
                  </a:lnTo>
                  <a:cubicBezTo>
                    <a:pt x="4925" y="2295"/>
                    <a:pt x="4601" y="2106"/>
                    <a:pt x="4282" y="2192"/>
                  </a:cubicBezTo>
                  <a:cubicBezTo>
                    <a:pt x="3964" y="2278"/>
                    <a:pt x="3774" y="2602"/>
                    <a:pt x="3860" y="2921"/>
                  </a:cubicBezTo>
                  <a:lnTo>
                    <a:pt x="4871" y="6755"/>
                  </a:lnTo>
                  <a:lnTo>
                    <a:pt x="2203" y="5206"/>
                  </a:lnTo>
                  <a:cubicBezTo>
                    <a:pt x="1917" y="5039"/>
                    <a:pt x="1555" y="5136"/>
                    <a:pt x="1388" y="5422"/>
                  </a:cubicBezTo>
                  <a:cubicBezTo>
                    <a:pt x="1220" y="5708"/>
                    <a:pt x="1317" y="6070"/>
                    <a:pt x="1604" y="6237"/>
                  </a:cubicBezTo>
                  <a:lnTo>
                    <a:pt x="4272" y="7781"/>
                  </a:lnTo>
                  <a:lnTo>
                    <a:pt x="442" y="8807"/>
                  </a:lnTo>
                  <a:cubicBezTo>
                    <a:pt x="124" y="8893"/>
                    <a:pt x="-66" y="9217"/>
                    <a:pt x="20" y="9536"/>
                  </a:cubicBezTo>
                  <a:cubicBezTo>
                    <a:pt x="91" y="9801"/>
                    <a:pt x="333" y="9980"/>
                    <a:pt x="593" y="9980"/>
                  </a:cubicBezTo>
                  <a:cubicBezTo>
                    <a:pt x="641" y="9980"/>
                    <a:pt x="696" y="9974"/>
                    <a:pt x="750" y="9958"/>
                  </a:cubicBezTo>
                  <a:lnTo>
                    <a:pt x="5724" y="8623"/>
                  </a:lnTo>
                  <a:lnTo>
                    <a:pt x="9477" y="10800"/>
                  </a:lnTo>
                  <a:lnTo>
                    <a:pt x="5724" y="12977"/>
                  </a:lnTo>
                  <a:lnTo>
                    <a:pt x="750" y="11642"/>
                  </a:lnTo>
                  <a:cubicBezTo>
                    <a:pt x="696" y="11626"/>
                    <a:pt x="647" y="11620"/>
                    <a:pt x="593" y="11620"/>
                  </a:cubicBezTo>
                  <a:cubicBezTo>
                    <a:pt x="328" y="11620"/>
                    <a:pt x="91" y="11794"/>
                    <a:pt x="20" y="12064"/>
                  </a:cubicBezTo>
                  <a:cubicBezTo>
                    <a:pt x="-66" y="12383"/>
                    <a:pt x="124" y="12707"/>
                    <a:pt x="442" y="12793"/>
                  </a:cubicBezTo>
                  <a:lnTo>
                    <a:pt x="4272" y="13819"/>
                  </a:lnTo>
                  <a:lnTo>
                    <a:pt x="1604" y="15363"/>
                  </a:lnTo>
                  <a:cubicBezTo>
                    <a:pt x="1317" y="15530"/>
                    <a:pt x="1220" y="15892"/>
                    <a:pt x="1388" y="16178"/>
                  </a:cubicBezTo>
                  <a:cubicBezTo>
                    <a:pt x="1555" y="16464"/>
                    <a:pt x="1917" y="16561"/>
                    <a:pt x="2203" y="16394"/>
                  </a:cubicBezTo>
                  <a:lnTo>
                    <a:pt x="4871" y="14845"/>
                  </a:lnTo>
                  <a:lnTo>
                    <a:pt x="3860" y="18679"/>
                  </a:lnTo>
                  <a:cubicBezTo>
                    <a:pt x="3774" y="18998"/>
                    <a:pt x="3969" y="19322"/>
                    <a:pt x="4282" y="19408"/>
                  </a:cubicBezTo>
                  <a:cubicBezTo>
                    <a:pt x="4601" y="19494"/>
                    <a:pt x="4925" y="19299"/>
                    <a:pt x="5011" y="18986"/>
                  </a:cubicBezTo>
                  <a:lnTo>
                    <a:pt x="6325" y="14008"/>
                  </a:lnTo>
                  <a:lnTo>
                    <a:pt x="10137" y="11799"/>
                  </a:lnTo>
                  <a:lnTo>
                    <a:pt x="10137" y="16507"/>
                  </a:lnTo>
                  <a:lnTo>
                    <a:pt x="6492" y="20142"/>
                  </a:lnTo>
                  <a:cubicBezTo>
                    <a:pt x="6259" y="20374"/>
                    <a:pt x="6259" y="20752"/>
                    <a:pt x="6492" y="20984"/>
                  </a:cubicBezTo>
                  <a:cubicBezTo>
                    <a:pt x="6724" y="21216"/>
                    <a:pt x="7102" y="21216"/>
                    <a:pt x="7334" y="20984"/>
                  </a:cubicBezTo>
                  <a:lnTo>
                    <a:pt x="10142" y="18188"/>
                  </a:lnTo>
                  <a:lnTo>
                    <a:pt x="10142" y="21006"/>
                  </a:lnTo>
                  <a:cubicBezTo>
                    <a:pt x="10142" y="21335"/>
                    <a:pt x="10407" y="21600"/>
                    <a:pt x="10737" y="21600"/>
                  </a:cubicBezTo>
                  <a:cubicBezTo>
                    <a:pt x="11066" y="21600"/>
                    <a:pt x="11331" y="21335"/>
                    <a:pt x="11331" y="21006"/>
                  </a:cubicBezTo>
                  <a:lnTo>
                    <a:pt x="11331" y="18188"/>
                  </a:lnTo>
                  <a:lnTo>
                    <a:pt x="14139" y="20984"/>
                  </a:lnTo>
                  <a:cubicBezTo>
                    <a:pt x="14371" y="21216"/>
                    <a:pt x="14749" y="21216"/>
                    <a:pt x="14981" y="20984"/>
                  </a:cubicBezTo>
                  <a:cubicBezTo>
                    <a:pt x="15214" y="20752"/>
                    <a:pt x="15214" y="20374"/>
                    <a:pt x="14981" y="20142"/>
                  </a:cubicBezTo>
                  <a:lnTo>
                    <a:pt x="11331" y="16507"/>
                  </a:lnTo>
                  <a:lnTo>
                    <a:pt x="11331" y="11799"/>
                  </a:lnTo>
                  <a:lnTo>
                    <a:pt x="15143" y="14008"/>
                  </a:lnTo>
                  <a:lnTo>
                    <a:pt x="16457" y="18986"/>
                  </a:lnTo>
                  <a:cubicBezTo>
                    <a:pt x="16543" y="19305"/>
                    <a:pt x="16867" y="19494"/>
                    <a:pt x="17186" y="19408"/>
                  </a:cubicBezTo>
                  <a:cubicBezTo>
                    <a:pt x="17504" y="19322"/>
                    <a:pt x="17692" y="18998"/>
                    <a:pt x="17606" y="18679"/>
                  </a:cubicBezTo>
                  <a:lnTo>
                    <a:pt x="16597" y="14845"/>
                  </a:lnTo>
                  <a:lnTo>
                    <a:pt x="19265" y="16394"/>
                  </a:lnTo>
                  <a:cubicBezTo>
                    <a:pt x="19551" y="16561"/>
                    <a:pt x="19913" y="16464"/>
                    <a:pt x="20080" y="16178"/>
                  </a:cubicBezTo>
                  <a:cubicBezTo>
                    <a:pt x="20248" y="15892"/>
                    <a:pt x="20151" y="15530"/>
                    <a:pt x="19864" y="15363"/>
                  </a:cubicBezTo>
                  <a:lnTo>
                    <a:pt x="17196" y="13819"/>
                  </a:lnTo>
                  <a:lnTo>
                    <a:pt x="21026" y="12793"/>
                  </a:lnTo>
                  <a:cubicBezTo>
                    <a:pt x="21344" y="12707"/>
                    <a:pt x="21534" y="12383"/>
                    <a:pt x="21448" y="12064"/>
                  </a:cubicBezTo>
                  <a:cubicBezTo>
                    <a:pt x="21377" y="11799"/>
                    <a:pt x="21133" y="11620"/>
                    <a:pt x="20874" y="11620"/>
                  </a:cubicBezTo>
                  <a:cubicBezTo>
                    <a:pt x="20825" y="11620"/>
                    <a:pt x="20772" y="11626"/>
                    <a:pt x="20718" y="11642"/>
                  </a:cubicBezTo>
                  <a:lnTo>
                    <a:pt x="15743" y="12977"/>
                  </a:lnTo>
                  <a:lnTo>
                    <a:pt x="11989" y="10800"/>
                  </a:lnTo>
                  <a:lnTo>
                    <a:pt x="15743" y="8623"/>
                  </a:lnTo>
                  <a:lnTo>
                    <a:pt x="20718" y="9958"/>
                  </a:lnTo>
                  <a:cubicBezTo>
                    <a:pt x="20772" y="9974"/>
                    <a:pt x="20820" y="9980"/>
                    <a:pt x="20874" y="9980"/>
                  </a:cubicBezTo>
                  <a:cubicBezTo>
                    <a:pt x="21138" y="9980"/>
                    <a:pt x="21377" y="9806"/>
                    <a:pt x="21448" y="9536"/>
                  </a:cubicBezTo>
                  <a:cubicBezTo>
                    <a:pt x="21534" y="9217"/>
                    <a:pt x="21344" y="8893"/>
                    <a:pt x="21026" y="8807"/>
                  </a:cubicBezTo>
                  <a:lnTo>
                    <a:pt x="17196" y="7781"/>
                  </a:lnTo>
                  <a:lnTo>
                    <a:pt x="19864" y="6237"/>
                  </a:lnTo>
                  <a:cubicBezTo>
                    <a:pt x="20151" y="6070"/>
                    <a:pt x="20248" y="5708"/>
                    <a:pt x="20080" y="5422"/>
                  </a:cubicBezTo>
                  <a:cubicBezTo>
                    <a:pt x="19913" y="5136"/>
                    <a:pt x="19551" y="5039"/>
                    <a:pt x="19265" y="5206"/>
                  </a:cubicBezTo>
                  <a:lnTo>
                    <a:pt x="16602" y="6750"/>
                  </a:lnTo>
                  <a:lnTo>
                    <a:pt x="17613" y="2916"/>
                  </a:lnTo>
                  <a:cubicBezTo>
                    <a:pt x="17699" y="2597"/>
                    <a:pt x="17504" y="2273"/>
                    <a:pt x="17191" y="2187"/>
                  </a:cubicBezTo>
                  <a:cubicBezTo>
                    <a:pt x="16872" y="2101"/>
                    <a:pt x="16548" y="2296"/>
                    <a:pt x="16462" y="2609"/>
                  </a:cubicBezTo>
                  <a:lnTo>
                    <a:pt x="15149" y="7587"/>
                  </a:lnTo>
                  <a:lnTo>
                    <a:pt x="11331" y="9806"/>
                  </a:lnTo>
                  <a:lnTo>
                    <a:pt x="11331" y="5098"/>
                  </a:lnTo>
                  <a:lnTo>
                    <a:pt x="14981" y="1463"/>
                  </a:lnTo>
                  <a:cubicBezTo>
                    <a:pt x="15214" y="1231"/>
                    <a:pt x="15214" y="853"/>
                    <a:pt x="14981" y="621"/>
                  </a:cubicBezTo>
                  <a:cubicBezTo>
                    <a:pt x="14749" y="389"/>
                    <a:pt x="14371" y="389"/>
                    <a:pt x="14139" y="621"/>
                  </a:cubicBezTo>
                  <a:lnTo>
                    <a:pt x="11331" y="3419"/>
                  </a:lnTo>
                  <a:lnTo>
                    <a:pt x="11331" y="594"/>
                  </a:lnTo>
                  <a:cubicBezTo>
                    <a:pt x="11331" y="265"/>
                    <a:pt x="11066" y="0"/>
                    <a:pt x="10737" y="0"/>
                  </a:cubicBezTo>
                  <a:close/>
                </a:path>
              </a:pathLst>
            </a:custGeom>
            <a:solidFill>
              <a:srgbClr val="929292">
                <a:alpha val="83073"/>
              </a:srgbClr>
            </a:solidFill>
            <a:ln w="12700" cap="flat">
              <a:noFill/>
              <a:miter lim="400000"/>
            </a:ln>
            <a:effectLst/>
          </p:spPr>
          <p:txBody>
            <a:bodyPr wrap="square" lIns="0" tIns="0" rIns="0" bIns="0" numCol="1" anchor="ctr">
              <a:noAutofit/>
            </a:bodyPr>
            <a:lstStyle/>
            <a:p>
              <a:pPr>
                <a:defRPr b="0" sz="3200">
                  <a:solidFill>
                    <a:schemeClr val="accent1">
                      <a:hueOff val="118245"/>
                      <a:lumOff val="-11372"/>
                    </a:schemeClr>
                  </a:solidFill>
                  <a:latin typeface="+mn-lt"/>
                  <a:ea typeface="+mn-ea"/>
                  <a:cs typeface="+mn-cs"/>
                  <a:sym typeface="Helvetica Neue Medium"/>
                </a:defRPr>
              </a:pPr>
            </a:p>
          </p:txBody>
        </p:sp>
        <p:sp>
          <p:nvSpPr>
            <p:cNvPr id="433" name="Snowflake"/>
            <p:cNvSpPr/>
            <p:nvPr/>
          </p:nvSpPr>
          <p:spPr>
            <a:xfrm>
              <a:off x="5227156" y="2300970"/>
              <a:ext cx="169777" cy="170848"/>
            </a:xfrm>
            <a:custGeom>
              <a:avLst/>
              <a:gdLst/>
              <a:ahLst/>
              <a:cxnLst>
                <a:cxn ang="0">
                  <a:pos x="wd2" y="hd2"/>
                </a:cxn>
                <a:cxn ang="5400000">
                  <a:pos x="wd2" y="hd2"/>
                </a:cxn>
                <a:cxn ang="10800000">
                  <a:pos x="wd2" y="hd2"/>
                </a:cxn>
                <a:cxn ang="16200000">
                  <a:pos x="wd2" y="hd2"/>
                </a:cxn>
              </a:cxnLst>
              <a:rect l="0" t="0" r="r" b="b"/>
              <a:pathLst>
                <a:path w="21469" h="21600" fill="norm" stroke="1" extrusionOk="0">
                  <a:moveTo>
                    <a:pt x="10737" y="0"/>
                  </a:moveTo>
                  <a:cubicBezTo>
                    <a:pt x="10407" y="0"/>
                    <a:pt x="10142" y="265"/>
                    <a:pt x="10142" y="594"/>
                  </a:cubicBezTo>
                  <a:lnTo>
                    <a:pt x="10142" y="3412"/>
                  </a:lnTo>
                  <a:lnTo>
                    <a:pt x="7334" y="616"/>
                  </a:lnTo>
                  <a:cubicBezTo>
                    <a:pt x="7102" y="384"/>
                    <a:pt x="6724" y="384"/>
                    <a:pt x="6492" y="616"/>
                  </a:cubicBezTo>
                  <a:cubicBezTo>
                    <a:pt x="6259" y="848"/>
                    <a:pt x="6259" y="1226"/>
                    <a:pt x="6492" y="1458"/>
                  </a:cubicBezTo>
                  <a:lnTo>
                    <a:pt x="10142" y="5093"/>
                  </a:lnTo>
                  <a:lnTo>
                    <a:pt x="10142" y="9801"/>
                  </a:lnTo>
                  <a:lnTo>
                    <a:pt x="6330" y="7592"/>
                  </a:lnTo>
                  <a:lnTo>
                    <a:pt x="5011" y="2614"/>
                  </a:lnTo>
                  <a:cubicBezTo>
                    <a:pt x="4925" y="2295"/>
                    <a:pt x="4601" y="2106"/>
                    <a:pt x="4282" y="2192"/>
                  </a:cubicBezTo>
                  <a:cubicBezTo>
                    <a:pt x="3964" y="2278"/>
                    <a:pt x="3774" y="2602"/>
                    <a:pt x="3860" y="2921"/>
                  </a:cubicBezTo>
                  <a:lnTo>
                    <a:pt x="4871" y="6755"/>
                  </a:lnTo>
                  <a:lnTo>
                    <a:pt x="2203" y="5206"/>
                  </a:lnTo>
                  <a:cubicBezTo>
                    <a:pt x="1917" y="5039"/>
                    <a:pt x="1555" y="5136"/>
                    <a:pt x="1388" y="5422"/>
                  </a:cubicBezTo>
                  <a:cubicBezTo>
                    <a:pt x="1220" y="5708"/>
                    <a:pt x="1317" y="6070"/>
                    <a:pt x="1604" y="6237"/>
                  </a:cubicBezTo>
                  <a:lnTo>
                    <a:pt x="4272" y="7781"/>
                  </a:lnTo>
                  <a:lnTo>
                    <a:pt x="442" y="8807"/>
                  </a:lnTo>
                  <a:cubicBezTo>
                    <a:pt x="124" y="8893"/>
                    <a:pt x="-66" y="9217"/>
                    <a:pt x="20" y="9536"/>
                  </a:cubicBezTo>
                  <a:cubicBezTo>
                    <a:pt x="91" y="9801"/>
                    <a:pt x="333" y="9980"/>
                    <a:pt x="593" y="9980"/>
                  </a:cubicBezTo>
                  <a:cubicBezTo>
                    <a:pt x="641" y="9980"/>
                    <a:pt x="696" y="9974"/>
                    <a:pt x="750" y="9958"/>
                  </a:cubicBezTo>
                  <a:lnTo>
                    <a:pt x="5724" y="8623"/>
                  </a:lnTo>
                  <a:lnTo>
                    <a:pt x="9477" y="10800"/>
                  </a:lnTo>
                  <a:lnTo>
                    <a:pt x="5724" y="12977"/>
                  </a:lnTo>
                  <a:lnTo>
                    <a:pt x="750" y="11642"/>
                  </a:lnTo>
                  <a:cubicBezTo>
                    <a:pt x="696" y="11626"/>
                    <a:pt x="647" y="11620"/>
                    <a:pt x="593" y="11620"/>
                  </a:cubicBezTo>
                  <a:cubicBezTo>
                    <a:pt x="328" y="11620"/>
                    <a:pt x="91" y="11794"/>
                    <a:pt x="20" y="12064"/>
                  </a:cubicBezTo>
                  <a:cubicBezTo>
                    <a:pt x="-66" y="12383"/>
                    <a:pt x="124" y="12707"/>
                    <a:pt x="442" y="12793"/>
                  </a:cubicBezTo>
                  <a:lnTo>
                    <a:pt x="4272" y="13819"/>
                  </a:lnTo>
                  <a:lnTo>
                    <a:pt x="1604" y="15363"/>
                  </a:lnTo>
                  <a:cubicBezTo>
                    <a:pt x="1317" y="15530"/>
                    <a:pt x="1220" y="15892"/>
                    <a:pt x="1388" y="16178"/>
                  </a:cubicBezTo>
                  <a:cubicBezTo>
                    <a:pt x="1555" y="16464"/>
                    <a:pt x="1917" y="16561"/>
                    <a:pt x="2203" y="16394"/>
                  </a:cubicBezTo>
                  <a:lnTo>
                    <a:pt x="4871" y="14845"/>
                  </a:lnTo>
                  <a:lnTo>
                    <a:pt x="3860" y="18679"/>
                  </a:lnTo>
                  <a:cubicBezTo>
                    <a:pt x="3774" y="18998"/>
                    <a:pt x="3969" y="19322"/>
                    <a:pt x="4282" y="19408"/>
                  </a:cubicBezTo>
                  <a:cubicBezTo>
                    <a:pt x="4601" y="19494"/>
                    <a:pt x="4925" y="19299"/>
                    <a:pt x="5011" y="18986"/>
                  </a:cubicBezTo>
                  <a:lnTo>
                    <a:pt x="6325" y="14008"/>
                  </a:lnTo>
                  <a:lnTo>
                    <a:pt x="10137" y="11799"/>
                  </a:lnTo>
                  <a:lnTo>
                    <a:pt x="10137" y="16507"/>
                  </a:lnTo>
                  <a:lnTo>
                    <a:pt x="6492" y="20142"/>
                  </a:lnTo>
                  <a:cubicBezTo>
                    <a:pt x="6259" y="20374"/>
                    <a:pt x="6259" y="20752"/>
                    <a:pt x="6492" y="20984"/>
                  </a:cubicBezTo>
                  <a:cubicBezTo>
                    <a:pt x="6724" y="21216"/>
                    <a:pt x="7102" y="21216"/>
                    <a:pt x="7334" y="20984"/>
                  </a:cubicBezTo>
                  <a:lnTo>
                    <a:pt x="10142" y="18188"/>
                  </a:lnTo>
                  <a:lnTo>
                    <a:pt x="10142" y="21006"/>
                  </a:lnTo>
                  <a:cubicBezTo>
                    <a:pt x="10142" y="21335"/>
                    <a:pt x="10407" y="21600"/>
                    <a:pt x="10737" y="21600"/>
                  </a:cubicBezTo>
                  <a:cubicBezTo>
                    <a:pt x="11066" y="21600"/>
                    <a:pt x="11331" y="21335"/>
                    <a:pt x="11331" y="21006"/>
                  </a:cubicBezTo>
                  <a:lnTo>
                    <a:pt x="11331" y="18188"/>
                  </a:lnTo>
                  <a:lnTo>
                    <a:pt x="14139" y="20984"/>
                  </a:lnTo>
                  <a:cubicBezTo>
                    <a:pt x="14371" y="21216"/>
                    <a:pt x="14749" y="21216"/>
                    <a:pt x="14981" y="20984"/>
                  </a:cubicBezTo>
                  <a:cubicBezTo>
                    <a:pt x="15214" y="20752"/>
                    <a:pt x="15214" y="20374"/>
                    <a:pt x="14981" y="20142"/>
                  </a:cubicBezTo>
                  <a:lnTo>
                    <a:pt x="11331" y="16507"/>
                  </a:lnTo>
                  <a:lnTo>
                    <a:pt x="11331" y="11799"/>
                  </a:lnTo>
                  <a:lnTo>
                    <a:pt x="15143" y="14008"/>
                  </a:lnTo>
                  <a:lnTo>
                    <a:pt x="16457" y="18986"/>
                  </a:lnTo>
                  <a:cubicBezTo>
                    <a:pt x="16543" y="19305"/>
                    <a:pt x="16867" y="19494"/>
                    <a:pt x="17186" y="19408"/>
                  </a:cubicBezTo>
                  <a:cubicBezTo>
                    <a:pt x="17504" y="19322"/>
                    <a:pt x="17692" y="18998"/>
                    <a:pt x="17606" y="18679"/>
                  </a:cubicBezTo>
                  <a:lnTo>
                    <a:pt x="16597" y="14845"/>
                  </a:lnTo>
                  <a:lnTo>
                    <a:pt x="19265" y="16394"/>
                  </a:lnTo>
                  <a:cubicBezTo>
                    <a:pt x="19551" y="16561"/>
                    <a:pt x="19913" y="16464"/>
                    <a:pt x="20080" y="16178"/>
                  </a:cubicBezTo>
                  <a:cubicBezTo>
                    <a:pt x="20248" y="15892"/>
                    <a:pt x="20151" y="15530"/>
                    <a:pt x="19864" y="15363"/>
                  </a:cubicBezTo>
                  <a:lnTo>
                    <a:pt x="17196" y="13819"/>
                  </a:lnTo>
                  <a:lnTo>
                    <a:pt x="21026" y="12793"/>
                  </a:lnTo>
                  <a:cubicBezTo>
                    <a:pt x="21344" y="12707"/>
                    <a:pt x="21534" y="12383"/>
                    <a:pt x="21448" y="12064"/>
                  </a:cubicBezTo>
                  <a:cubicBezTo>
                    <a:pt x="21377" y="11799"/>
                    <a:pt x="21133" y="11620"/>
                    <a:pt x="20874" y="11620"/>
                  </a:cubicBezTo>
                  <a:cubicBezTo>
                    <a:pt x="20825" y="11620"/>
                    <a:pt x="20772" y="11626"/>
                    <a:pt x="20718" y="11642"/>
                  </a:cubicBezTo>
                  <a:lnTo>
                    <a:pt x="15743" y="12977"/>
                  </a:lnTo>
                  <a:lnTo>
                    <a:pt x="11989" y="10800"/>
                  </a:lnTo>
                  <a:lnTo>
                    <a:pt x="15743" y="8623"/>
                  </a:lnTo>
                  <a:lnTo>
                    <a:pt x="20718" y="9958"/>
                  </a:lnTo>
                  <a:cubicBezTo>
                    <a:pt x="20772" y="9974"/>
                    <a:pt x="20820" y="9980"/>
                    <a:pt x="20874" y="9980"/>
                  </a:cubicBezTo>
                  <a:cubicBezTo>
                    <a:pt x="21138" y="9980"/>
                    <a:pt x="21377" y="9806"/>
                    <a:pt x="21448" y="9536"/>
                  </a:cubicBezTo>
                  <a:cubicBezTo>
                    <a:pt x="21534" y="9217"/>
                    <a:pt x="21344" y="8893"/>
                    <a:pt x="21026" y="8807"/>
                  </a:cubicBezTo>
                  <a:lnTo>
                    <a:pt x="17196" y="7781"/>
                  </a:lnTo>
                  <a:lnTo>
                    <a:pt x="19864" y="6237"/>
                  </a:lnTo>
                  <a:cubicBezTo>
                    <a:pt x="20151" y="6070"/>
                    <a:pt x="20248" y="5708"/>
                    <a:pt x="20080" y="5422"/>
                  </a:cubicBezTo>
                  <a:cubicBezTo>
                    <a:pt x="19913" y="5136"/>
                    <a:pt x="19551" y="5039"/>
                    <a:pt x="19265" y="5206"/>
                  </a:cubicBezTo>
                  <a:lnTo>
                    <a:pt x="16602" y="6750"/>
                  </a:lnTo>
                  <a:lnTo>
                    <a:pt x="17613" y="2916"/>
                  </a:lnTo>
                  <a:cubicBezTo>
                    <a:pt x="17699" y="2597"/>
                    <a:pt x="17504" y="2273"/>
                    <a:pt x="17191" y="2187"/>
                  </a:cubicBezTo>
                  <a:cubicBezTo>
                    <a:pt x="16872" y="2101"/>
                    <a:pt x="16548" y="2296"/>
                    <a:pt x="16462" y="2609"/>
                  </a:cubicBezTo>
                  <a:lnTo>
                    <a:pt x="15149" y="7587"/>
                  </a:lnTo>
                  <a:lnTo>
                    <a:pt x="11331" y="9806"/>
                  </a:lnTo>
                  <a:lnTo>
                    <a:pt x="11331" y="5098"/>
                  </a:lnTo>
                  <a:lnTo>
                    <a:pt x="14981" y="1463"/>
                  </a:lnTo>
                  <a:cubicBezTo>
                    <a:pt x="15214" y="1231"/>
                    <a:pt x="15214" y="853"/>
                    <a:pt x="14981" y="621"/>
                  </a:cubicBezTo>
                  <a:cubicBezTo>
                    <a:pt x="14749" y="389"/>
                    <a:pt x="14371" y="389"/>
                    <a:pt x="14139" y="621"/>
                  </a:cubicBezTo>
                  <a:lnTo>
                    <a:pt x="11331" y="3419"/>
                  </a:lnTo>
                  <a:lnTo>
                    <a:pt x="11331" y="594"/>
                  </a:lnTo>
                  <a:cubicBezTo>
                    <a:pt x="11331" y="265"/>
                    <a:pt x="11066" y="0"/>
                    <a:pt x="10737" y="0"/>
                  </a:cubicBezTo>
                  <a:close/>
                </a:path>
              </a:pathLst>
            </a:custGeom>
            <a:solidFill>
              <a:srgbClr val="929292">
                <a:alpha val="83073"/>
              </a:srgbClr>
            </a:solidFill>
            <a:ln w="12700" cap="flat">
              <a:noFill/>
              <a:miter lim="400000"/>
            </a:ln>
            <a:effectLst/>
          </p:spPr>
          <p:txBody>
            <a:bodyPr wrap="square" lIns="0" tIns="0" rIns="0" bIns="0" numCol="1" anchor="ctr">
              <a:noAutofit/>
            </a:bodyPr>
            <a:lstStyle/>
            <a:p>
              <a:pPr>
                <a:defRPr b="0" sz="3200">
                  <a:solidFill>
                    <a:schemeClr val="accent1">
                      <a:hueOff val="118245"/>
                      <a:lumOff val="-11372"/>
                    </a:schemeClr>
                  </a:solidFill>
                  <a:latin typeface="+mn-lt"/>
                  <a:ea typeface="+mn-ea"/>
                  <a:cs typeface="+mn-cs"/>
                  <a:sym typeface="Helvetica Neue Medium"/>
                </a:defRPr>
              </a:pPr>
            </a:p>
          </p:txBody>
        </p:sp>
        <p:sp>
          <p:nvSpPr>
            <p:cNvPr id="434" name="Snowflake"/>
            <p:cNvSpPr/>
            <p:nvPr/>
          </p:nvSpPr>
          <p:spPr>
            <a:xfrm>
              <a:off x="3151342" y="996653"/>
              <a:ext cx="169777" cy="170849"/>
            </a:xfrm>
            <a:custGeom>
              <a:avLst/>
              <a:gdLst/>
              <a:ahLst/>
              <a:cxnLst>
                <a:cxn ang="0">
                  <a:pos x="wd2" y="hd2"/>
                </a:cxn>
                <a:cxn ang="5400000">
                  <a:pos x="wd2" y="hd2"/>
                </a:cxn>
                <a:cxn ang="10800000">
                  <a:pos x="wd2" y="hd2"/>
                </a:cxn>
                <a:cxn ang="16200000">
                  <a:pos x="wd2" y="hd2"/>
                </a:cxn>
              </a:cxnLst>
              <a:rect l="0" t="0" r="r" b="b"/>
              <a:pathLst>
                <a:path w="21469" h="21600" fill="norm" stroke="1" extrusionOk="0">
                  <a:moveTo>
                    <a:pt x="10737" y="0"/>
                  </a:moveTo>
                  <a:cubicBezTo>
                    <a:pt x="10407" y="0"/>
                    <a:pt x="10142" y="265"/>
                    <a:pt x="10142" y="594"/>
                  </a:cubicBezTo>
                  <a:lnTo>
                    <a:pt x="10142" y="3412"/>
                  </a:lnTo>
                  <a:lnTo>
                    <a:pt x="7334" y="616"/>
                  </a:lnTo>
                  <a:cubicBezTo>
                    <a:pt x="7102" y="384"/>
                    <a:pt x="6724" y="384"/>
                    <a:pt x="6492" y="616"/>
                  </a:cubicBezTo>
                  <a:cubicBezTo>
                    <a:pt x="6259" y="848"/>
                    <a:pt x="6259" y="1226"/>
                    <a:pt x="6492" y="1458"/>
                  </a:cubicBezTo>
                  <a:lnTo>
                    <a:pt x="10142" y="5093"/>
                  </a:lnTo>
                  <a:lnTo>
                    <a:pt x="10142" y="9801"/>
                  </a:lnTo>
                  <a:lnTo>
                    <a:pt x="6330" y="7592"/>
                  </a:lnTo>
                  <a:lnTo>
                    <a:pt x="5011" y="2614"/>
                  </a:lnTo>
                  <a:cubicBezTo>
                    <a:pt x="4925" y="2295"/>
                    <a:pt x="4601" y="2106"/>
                    <a:pt x="4282" y="2192"/>
                  </a:cubicBezTo>
                  <a:cubicBezTo>
                    <a:pt x="3964" y="2278"/>
                    <a:pt x="3774" y="2602"/>
                    <a:pt x="3860" y="2921"/>
                  </a:cubicBezTo>
                  <a:lnTo>
                    <a:pt x="4871" y="6755"/>
                  </a:lnTo>
                  <a:lnTo>
                    <a:pt x="2203" y="5206"/>
                  </a:lnTo>
                  <a:cubicBezTo>
                    <a:pt x="1917" y="5039"/>
                    <a:pt x="1555" y="5136"/>
                    <a:pt x="1388" y="5422"/>
                  </a:cubicBezTo>
                  <a:cubicBezTo>
                    <a:pt x="1220" y="5708"/>
                    <a:pt x="1317" y="6070"/>
                    <a:pt x="1604" y="6237"/>
                  </a:cubicBezTo>
                  <a:lnTo>
                    <a:pt x="4272" y="7781"/>
                  </a:lnTo>
                  <a:lnTo>
                    <a:pt x="442" y="8807"/>
                  </a:lnTo>
                  <a:cubicBezTo>
                    <a:pt x="124" y="8893"/>
                    <a:pt x="-66" y="9217"/>
                    <a:pt x="20" y="9536"/>
                  </a:cubicBezTo>
                  <a:cubicBezTo>
                    <a:pt x="91" y="9801"/>
                    <a:pt x="333" y="9980"/>
                    <a:pt x="593" y="9980"/>
                  </a:cubicBezTo>
                  <a:cubicBezTo>
                    <a:pt x="641" y="9980"/>
                    <a:pt x="696" y="9974"/>
                    <a:pt x="750" y="9958"/>
                  </a:cubicBezTo>
                  <a:lnTo>
                    <a:pt x="5724" y="8623"/>
                  </a:lnTo>
                  <a:lnTo>
                    <a:pt x="9477" y="10800"/>
                  </a:lnTo>
                  <a:lnTo>
                    <a:pt x="5724" y="12977"/>
                  </a:lnTo>
                  <a:lnTo>
                    <a:pt x="750" y="11642"/>
                  </a:lnTo>
                  <a:cubicBezTo>
                    <a:pt x="696" y="11626"/>
                    <a:pt x="647" y="11620"/>
                    <a:pt x="593" y="11620"/>
                  </a:cubicBezTo>
                  <a:cubicBezTo>
                    <a:pt x="328" y="11620"/>
                    <a:pt x="91" y="11794"/>
                    <a:pt x="20" y="12064"/>
                  </a:cubicBezTo>
                  <a:cubicBezTo>
                    <a:pt x="-66" y="12383"/>
                    <a:pt x="124" y="12707"/>
                    <a:pt x="442" y="12793"/>
                  </a:cubicBezTo>
                  <a:lnTo>
                    <a:pt x="4272" y="13819"/>
                  </a:lnTo>
                  <a:lnTo>
                    <a:pt x="1604" y="15363"/>
                  </a:lnTo>
                  <a:cubicBezTo>
                    <a:pt x="1317" y="15530"/>
                    <a:pt x="1220" y="15892"/>
                    <a:pt x="1388" y="16178"/>
                  </a:cubicBezTo>
                  <a:cubicBezTo>
                    <a:pt x="1555" y="16464"/>
                    <a:pt x="1917" y="16561"/>
                    <a:pt x="2203" y="16394"/>
                  </a:cubicBezTo>
                  <a:lnTo>
                    <a:pt x="4871" y="14845"/>
                  </a:lnTo>
                  <a:lnTo>
                    <a:pt x="3860" y="18679"/>
                  </a:lnTo>
                  <a:cubicBezTo>
                    <a:pt x="3774" y="18998"/>
                    <a:pt x="3969" y="19322"/>
                    <a:pt x="4282" y="19408"/>
                  </a:cubicBezTo>
                  <a:cubicBezTo>
                    <a:pt x="4601" y="19494"/>
                    <a:pt x="4925" y="19299"/>
                    <a:pt x="5011" y="18986"/>
                  </a:cubicBezTo>
                  <a:lnTo>
                    <a:pt x="6325" y="14008"/>
                  </a:lnTo>
                  <a:lnTo>
                    <a:pt x="10137" y="11799"/>
                  </a:lnTo>
                  <a:lnTo>
                    <a:pt x="10137" y="16507"/>
                  </a:lnTo>
                  <a:lnTo>
                    <a:pt x="6492" y="20142"/>
                  </a:lnTo>
                  <a:cubicBezTo>
                    <a:pt x="6259" y="20374"/>
                    <a:pt x="6259" y="20752"/>
                    <a:pt x="6492" y="20984"/>
                  </a:cubicBezTo>
                  <a:cubicBezTo>
                    <a:pt x="6724" y="21216"/>
                    <a:pt x="7102" y="21216"/>
                    <a:pt x="7334" y="20984"/>
                  </a:cubicBezTo>
                  <a:lnTo>
                    <a:pt x="10142" y="18188"/>
                  </a:lnTo>
                  <a:lnTo>
                    <a:pt x="10142" y="21006"/>
                  </a:lnTo>
                  <a:cubicBezTo>
                    <a:pt x="10142" y="21335"/>
                    <a:pt x="10407" y="21600"/>
                    <a:pt x="10737" y="21600"/>
                  </a:cubicBezTo>
                  <a:cubicBezTo>
                    <a:pt x="11066" y="21600"/>
                    <a:pt x="11331" y="21335"/>
                    <a:pt x="11331" y="21006"/>
                  </a:cubicBezTo>
                  <a:lnTo>
                    <a:pt x="11331" y="18188"/>
                  </a:lnTo>
                  <a:lnTo>
                    <a:pt x="14139" y="20984"/>
                  </a:lnTo>
                  <a:cubicBezTo>
                    <a:pt x="14371" y="21216"/>
                    <a:pt x="14749" y="21216"/>
                    <a:pt x="14981" y="20984"/>
                  </a:cubicBezTo>
                  <a:cubicBezTo>
                    <a:pt x="15214" y="20752"/>
                    <a:pt x="15214" y="20374"/>
                    <a:pt x="14981" y="20142"/>
                  </a:cubicBezTo>
                  <a:lnTo>
                    <a:pt x="11331" y="16507"/>
                  </a:lnTo>
                  <a:lnTo>
                    <a:pt x="11331" y="11799"/>
                  </a:lnTo>
                  <a:lnTo>
                    <a:pt x="15143" y="14008"/>
                  </a:lnTo>
                  <a:lnTo>
                    <a:pt x="16457" y="18986"/>
                  </a:lnTo>
                  <a:cubicBezTo>
                    <a:pt x="16543" y="19305"/>
                    <a:pt x="16867" y="19494"/>
                    <a:pt x="17186" y="19408"/>
                  </a:cubicBezTo>
                  <a:cubicBezTo>
                    <a:pt x="17504" y="19322"/>
                    <a:pt x="17692" y="18998"/>
                    <a:pt x="17606" y="18679"/>
                  </a:cubicBezTo>
                  <a:lnTo>
                    <a:pt x="16597" y="14845"/>
                  </a:lnTo>
                  <a:lnTo>
                    <a:pt x="19265" y="16394"/>
                  </a:lnTo>
                  <a:cubicBezTo>
                    <a:pt x="19551" y="16561"/>
                    <a:pt x="19913" y="16464"/>
                    <a:pt x="20080" y="16178"/>
                  </a:cubicBezTo>
                  <a:cubicBezTo>
                    <a:pt x="20248" y="15892"/>
                    <a:pt x="20151" y="15530"/>
                    <a:pt x="19864" y="15363"/>
                  </a:cubicBezTo>
                  <a:lnTo>
                    <a:pt x="17196" y="13819"/>
                  </a:lnTo>
                  <a:lnTo>
                    <a:pt x="21026" y="12793"/>
                  </a:lnTo>
                  <a:cubicBezTo>
                    <a:pt x="21344" y="12707"/>
                    <a:pt x="21534" y="12383"/>
                    <a:pt x="21448" y="12064"/>
                  </a:cubicBezTo>
                  <a:cubicBezTo>
                    <a:pt x="21377" y="11799"/>
                    <a:pt x="21133" y="11620"/>
                    <a:pt x="20874" y="11620"/>
                  </a:cubicBezTo>
                  <a:cubicBezTo>
                    <a:pt x="20825" y="11620"/>
                    <a:pt x="20772" y="11626"/>
                    <a:pt x="20718" y="11642"/>
                  </a:cubicBezTo>
                  <a:lnTo>
                    <a:pt x="15743" y="12977"/>
                  </a:lnTo>
                  <a:lnTo>
                    <a:pt x="11989" y="10800"/>
                  </a:lnTo>
                  <a:lnTo>
                    <a:pt x="15743" y="8623"/>
                  </a:lnTo>
                  <a:lnTo>
                    <a:pt x="20718" y="9958"/>
                  </a:lnTo>
                  <a:cubicBezTo>
                    <a:pt x="20772" y="9974"/>
                    <a:pt x="20820" y="9980"/>
                    <a:pt x="20874" y="9980"/>
                  </a:cubicBezTo>
                  <a:cubicBezTo>
                    <a:pt x="21138" y="9980"/>
                    <a:pt x="21377" y="9806"/>
                    <a:pt x="21448" y="9536"/>
                  </a:cubicBezTo>
                  <a:cubicBezTo>
                    <a:pt x="21534" y="9217"/>
                    <a:pt x="21344" y="8893"/>
                    <a:pt x="21026" y="8807"/>
                  </a:cubicBezTo>
                  <a:lnTo>
                    <a:pt x="17196" y="7781"/>
                  </a:lnTo>
                  <a:lnTo>
                    <a:pt x="19864" y="6237"/>
                  </a:lnTo>
                  <a:cubicBezTo>
                    <a:pt x="20151" y="6070"/>
                    <a:pt x="20248" y="5708"/>
                    <a:pt x="20080" y="5422"/>
                  </a:cubicBezTo>
                  <a:cubicBezTo>
                    <a:pt x="19913" y="5136"/>
                    <a:pt x="19551" y="5039"/>
                    <a:pt x="19265" y="5206"/>
                  </a:cubicBezTo>
                  <a:lnTo>
                    <a:pt x="16602" y="6750"/>
                  </a:lnTo>
                  <a:lnTo>
                    <a:pt x="17613" y="2916"/>
                  </a:lnTo>
                  <a:cubicBezTo>
                    <a:pt x="17699" y="2597"/>
                    <a:pt x="17504" y="2273"/>
                    <a:pt x="17191" y="2187"/>
                  </a:cubicBezTo>
                  <a:cubicBezTo>
                    <a:pt x="16872" y="2101"/>
                    <a:pt x="16548" y="2296"/>
                    <a:pt x="16462" y="2609"/>
                  </a:cubicBezTo>
                  <a:lnTo>
                    <a:pt x="15149" y="7587"/>
                  </a:lnTo>
                  <a:lnTo>
                    <a:pt x="11331" y="9806"/>
                  </a:lnTo>
                  <a:lnTo>
                    <a:pt x="11331" y="5098"/>
                  </a:lnTo>
                  <a:lnTo>
                    <a:pt x="14981" y="1463"/>
                  </a:lnTo>
                  <a:cubicBezTo>
                    <a:pt x="15214" y="1231"/>
                    <a:pt x="15214" y="853"/>
                    <a:pt x="14981" y="621"/>
                  </a:cubicBezTo>
                  <a:cubicBezTo>
                    <a:pt x="14749" y="389"/>
                    <a:pt x="14371" y="389"/>
                    <a:pt x="14139" y="621"/>
                  </a:cubicBezTo>
                  <a:lnTo>
                    <a:pt x="11331" y="3419"/>
                  </a:lnTo>
                  <a:lnTo>
                    <a:pt x="11331" y="594"/>
                  </a:lnTo>
                  <a:cubicBezTo>
                    <a:pt x="11331" y="265"/>
                    <a:pt x="11066" y="0"/>
                    <a:pt x="10737" y="0"/>
                  </a:cubicBezTo>
                  <a:close/>
                </a:path>
              </a:pathLst>
            </a:custGeom>
            <a:solidFill>
              <a:srgbClr val="929292">
                <a:alpha val="83073"/>
              </a:srgbClr>
            </a:solidFill>
            <a:ln w="12700" cap="flat">
              <a:noFill/>
              <a:miter lim="400000"/>
            </a:ln>
            <a:effectLst/>
          </p:spPr>
          <p:txBody>
            <a:bodyPr wrap="square" lIns="0" tIns="0" rIns="0" bIns="0" numCol="1" anchor="ctr">
              <a:noAutofit/>
            </a:bodyPr>
            <a:lstStyle/>
            <a:p>
              <a:pPr>
                <a:defRPr b="0" sz="3200">
                  <a:solidFill>
                    <a:schemeClr val="accent1">
                      <a:hueOff val="118245"/>
                      <a:lumOff val="-11372"/>
                    </a:schemeClr>
                  </a:solidFill>
                  <a:latin typeface="+mn-lt"/>
                  <a:ea typeface="+mn-ea"/>
                  <a:cs typeface="+mn-cs"/>
                  <a:sym typeface="Helvetica Neue Medium"/>
                </a:defRPr>
              </a:pPr>
            </a:p>
          </p:txBody>
        </p:sp>
        <p:sp>
          <p:nvSpPr>
            <p:cNvPr id="435" name="Snowflake"/>
            <p:cNvSpPr/>
            <p:nvPr/>
          </p:nvSpPr>
          <p:spPr>
            <a:xfrm>
              <a:off x="3113474" y="1434507"/>
              <a:ext cx="169778" cy="170849"/>
            </a:xfrm>
            <a:custGeom>
              <a:avLst/>
              <a:gdLst/>
              <a:ahLst/>
              <a:cxnLst>
                <a:cxn ang="0">
                  <a:pos x="wd2" y="hd2"/>
                </a:cxn>
                <a:cxn ang="5400000">
                  <a:pos x="wd2" y="hd2"/>
                </a:cxn>
                <a:cxn ang="10800000">
                  <a:pos x="wd2" y="hd2"/>
                </a:cxn>
                <a:cxn ang="16200000">
                  <a:pos x="wd2" y="hd2"/>
                </a:cxn>
              </a:cxnLst>
              <a:rect l="0" t="0" r="r" b="b"/>
              <a:pathLst>
                <a:path w="21469" h="21600" fill="norm" stroke="1" extrusionOk="0">
                  <a:moveTo>
                    <a:pt x="10737" y="0"/>
                  </a:moveTo>
                  <a:cubicBezTo>
                    <a:pt x="10407" y="0"/>
                    <a:pt x="10142" y="265"/>
                    <a:pt x="10142" y="594"/>
                  </a:cubicBezTo>
                  <a:lnTo>
                    <a:pt x="10142" y="3412"/>
                  </a:lnTo>
                  <a:lnTo>
                    <a:pt x="7334" y="616"/>
                  </a:lnTo>
                  <a:cubicBezTo>
                    <a:pt x="7102" y="384"/>
                    <a:pt x="6724" y="384"/>
                    <a:pt x="6492" y="616"/>
                  </a:cubicBezTo>
                  <a:cubicBezTo>
                    <a:pt x="6259" y="848"/>
                    <a:pt x="6259" y="1226"/>
                    <a:pt x="6492" y="1458"/>
                  </a:cubicBezTo>
                  <a:lnTo>
                    <a:pt x="10142" y="5093"/>
                  </a:lnTo>
                  <a:lnTo>
                    <a:pt x="10142" y="9801"/>
                  </a:lnTo>
                  <a:lnTo>
                    <a:pt x="6330" y="7592"/>
                  </a:lnTo>
                  <a:lnTo>
                    <a:pt x="5011" y="2614"/>
                  </a:lnTo>
                  <a:cubicBezTo>
                    <a:pt x="4925" y="2295"/>
                    <a:pt x="4601" y="2106"/>
                    <a:pt x="4282" y="2192"/>
                  </a:cubicBezTo>
                  <a:cubicBezTo>
                    <a:pt x="3964" y="2278"/>
                    <a:pt x="3774" y="2602"/>
                    <a:pt x="3860" y="2921"/>
                  </a:cubicBezTo>
                  <a:lnTo>
                    <a:pt x="4871" y="6755"/>
                  </a:lnTo>
                  <a:lnTo>
                    <a:pt x="2203" y="5206"/>
                  </a:lnTo>
                  <a:cubicBezTo>
                    <a:pt x="1917" y="5039"/>
                    <a:pt x="1555" y="5136"/>
                    <a:pt x="1388" y="5422"/>
                  </a:cubicBezTo>
                  <a:cubicBezTo>
                    <a:pt x="1220" y="5708"/>
                    <a:pt x="1317" y="6070"/>
                    <a:pt x="1604" y="6237"/>
                  </a:cubicBezTo>
                  <a:lnTo>
                    <a:pt x="4272" y="7781"/>
                  </a:lnTo>
                  <a:lnTo>
                    <a:pt x="442" y="8807"/>
                  </a:lnTo>
                  <a:cubicBezTo>
                    <a:pt x="124" y="8893"/>
                    <a:pt x="-66" y="9217"/>
                    <a:pt x="20" y="9536"/>
                  </a:cubicBezTo>
                  <a:cubicBezTo>
                    <a:pt x="91" y="9801"/>
                    <a:pt x="333" y="9980"/>
                    <a:pt x="593" y="9980"/>
                  </a:cubicBezTo>
                  <a:cubicBezTo>
                    <a:pt x="641" y="9980"/>
                    <a:pt x="696" y="9974"/>
                    <a:pt x="750" y="9958"/>
                  </a:cubicBezTo>
                  <a:lnTo>
                    <a:pt x="5724" y="8623"/>
                  </a:lnTo>
                  <a:lnTo>
                    <a:pt x="9477" y="10800"/>
                  </a:lnTo>
                  <a:lnTo>
                    <a:pt x="5724" y="12977"/>
                  </a:lnTo>
                  <a:lnTo>
                    <a:pt x="750" y="11642"/>
                  </a:lnTo>
                  <a:cubicBezTo>
                    <a:pt x="696" y="11626"/>
                    <a:pt x="647" y="11620"/>
                    <a:pt x="593" y="11620"/>
                  </a:cubicBezTo>
                  <a:cubicBezTo>
                    <a:pt x="328" y="11620"/>
                    <a:pt x="91" y="11794"/>
                    <a:pt x="20" y="12064"/>
                  </a:cubicBezTo>
                  <a:cubicBezTo>
                    <a:pt x="-66" y="12383"/>
                    <a:pt x="124" y="12707"/>
                    <a:pt x="442" y="12793"/>
                  </a:cubicBezTo>
                  <a:lnTo>
                    <a:pt x="4272" y="13819"/>
                  </a:lnTo>
                  <a:lnTo>
                    <a:pt x="1604" y="15363"/>
                  </a:lnTo>
                  <a:cubicBezTo>
                    <a:pt x="1317" y="15530"/>
                    <a:pt x="1220" y="15892"/>
                    <a:pt x="1388" y="16178"/>
                  </a:cubicBezTo>
                  <a:cubicBezTo>
                    <a:pt x="1555" y="16464"/>
                    <a:pt x="1917" y="16561"/>
                    <a:pt x="2203" y="16394"/>
                  </a:cubicBezTo>
                  <a:lnTo>
                    <a:pt x="4871" y="14845"/>
                  </a:lnTo>
                  <a:lnTo>
                    <a:pt x="3860" y="18679"/>
                  </a:lnTo>
                  <a:cubicBezTo>
                    <a:pt x="3774" y="18998"/>
                    <a:pt x="3969" y="19322"/>
                    <a:pt x="4282" y="19408"/>
                  </a:cubicBezTo>
                  <a:cubicBezTo>
                    <a:pt x="4601" y="19494"/>
                    <a:pt x="4925" y="19299"/>
                    <a:pt x="5011" y="18986"/>
                  </a:cubicBezTo>
                  <a:lnTo>
                    <a:pt x="6325" y="14008"/>
                  </a:lnTo>
                  <a:lnTo>
                    <a:pt x="10137" y="11799"/>
                  </a:lnTo>
                  <a:lnTo>
                    <a:pt x="10137" y="16507"/>
                  </a:lnTo>
                  <a:lnTo>
                    <a:pt x="6492" y="20142"/>
                  </a:lnTo>
                  <a:cubicBezTo>
                    <a:pt x="6259" y="20374"/>
                    <a:pt x="6259" y="20752"/>
                    <a:pt x="6492" y="20984"/>
                  </a:cubicBezTo>
                  <a:cubicBezTo>
                    <a:pt x="6724" y="21216"/>
                    <a:pt x="7102" y="21216"/>
                    <a:pt x="7334" y="20984"/>
                  </a:cubicBezTo>
                  <a:lnTo>
                    <a:pt x="10142" y="18188"/>
                  </a:lnTo>
                  <a:lnTo>
                    <a:pt x="10142" y="21006"/>
                  </a:lnTo>
                  <a:cubicBezTo>
                    <a:pt x="10142" y="21335"/>
                    <a:pt x="10407" y="21600"/>
                    <a:pt x="10737" y="21600"/>
                  </a:cubicBezTo>
                  <a:cubicBezTo>
                    <a:pt x="11066" y="21600"/>
                    <a:pt x="11331" y="21335"/>
                    <a:pt x="11331" y="21006"/>
                  </a:cubicBezTo>
                  <a:lnTo>
                    <a:pt x="11331" y="18188"/>
                  </a:lnTo>
                  <a:lnTo>
                    <a:pt x="14139" y="20984"/>
                  </a:lnTo>
                  <a:cubicBezTo>
                    <a:pt x="14371" y="21216"/>
                    <a:pt x="14749" y="21216"/>
                    <a:pt x="14981" y="20984"/>
                  </a:cubicBezTo>
                  <a:cubicBezTo>
                    <a:pt x="15214" y="20752"/>
                    <a:pt x="15214" y="20374"/>
                    <a:pt x="14981" y="20142"/>
                  </a:cubicBezTo>
                  <a:lnTo>
                    <a:pt x="11331" y="16507"/>
                  </a:lnTo>
                  <a:lnTo>
                    <a:pt x="11331" y="11799"/>
                  </a:lnTo>
                  <a:lnTo>
                    <a:pt x="15143" y="14008"/>
                  </a:lnTo>
                  <a:lnTo>
                    <a:pt x="16457" y="18986"/>
                  </a:lnTo>
                  <a:cubicBezTo>
                    <a:pt x="16543" y="19305"/>
                    <a:pt x="16867" y="19494"/>
                    <a:pt x="17186" y="19408"/>
                  </a:cubicBezTo>
                  <a:cubicBezTo>
                    <a:pt x="17504" y="19322"/>
                    <a:pt x="17692" y="18998"/>
                    <a:pt x="17606" y="18679"/>
                  </a:cubicBezTo>
                  <a:lnTo>
                    <a:pt x="16597" y="14845"/>
                  </a:lnTo>
                  <a:lnTo>
                    <a:pt x="19265" y="16394"/>
                  </a:lnTo>
                  <a:cubicBezTo>
                    <a:pt x="19551" y="16561"/>
                    <a:pt x="19913" y="16464"/>
                    <a:pt x="20080" y="16178"/>
                  </a:cubicBezTo>
                  <a:cubicBezTo>
                    <a:pt x="20248" y="15892"/>
                    <a:pt x="20151" y="15530"/>
                    <a:pt x="19864" y="15363"/>
                  </a:cubicBezTo>
                  <a:lnTo>
                    <a:pt x="17196" y="13819"/>
                  </a:lnTo>
                  <a:lnTo>
                    <a:pt x="21026" y="12793"/>
                  </a:lnTo>
                  <a:cubicBezTo>
                    <a:pt x="21344" y="12707"/>
                    <a:pt x="21534" y="12383"/>
                    <a:pt x="21448" y="12064"/>
                  </a:cubicBezTo>
                  <a:cubicBezTo>
                    <a:pt x="21377" y="11799"/>
                    <a:pt x="21133" y="11620"/>
                    <a:pt x="20874" y="11620"/>
                  </a:cubicBezTo>
                  <a:cubicBezTo>
                    <a:pt x="20825" y="11620"/>
                    <a:pt x="20772" y="11626"/>
                    <a:pt x="20718" y="11642"/>
                  </a:cubicBezTo>
                  <a:lnTo>
                    <a:pt x="15743" y="12977"/>
                  </a:lnTo>
                  <a:lnTo>
                    <a:pt x="11989" y="10800"/>
                  </a:lnTo>
                  <a:lnTo>
                    <a:pt x="15743" y="8623"/>
                  </a:lnTo>
                  <a:lnTo>
                    <a:pt x="20718" y="9958"/>
                  </a:lnTo>
                  <a:cubicBezTo>
                    <a:pt x="20772" y="9974"/>
                    <a:pt x="20820" y="9980"/>
                    <a:pt x="20874" y="9980"/>
                  </a:cubicBezTo>
                  <a:cubicBezTo>
                    <a:pt x="21138" y="9980"/>
                    <a:pt x="21377" y="9806"/>
                    <a:pt x="21448" y="9536"/>
                  </a:cubicBezTo>
                  <a:cubicBezTo>
                    <a:pt x="21534" y="9217"/>
                    <a:pt x="21344" y="8893"/>
                    <a:pt x="21026" y="8807"/>
                  </a:cubicBezTo>
                  <a:lnTo>
                    <a:pt x="17196" y="7781"/>
                  </a:lnTo>
                  <a:lnTo>
                    <a:pt x="19864" y="6237"/>
                  </a:lnTo>
                  <a:cubicBezTo>
                    <a:pt x="20151" y="6070"/>
                    <a:pt x="20248" y="5708"/>
                    <a:pt x="20080" y="5422"/>
                  </a:cubicBezTo>
                  <a:cubicBezTo>
                    <a:pt x="19913" y="5136"/>
                    <a:pt x="19551" y="5039"/>
                    <a:pt x="19265" y="5206"/>
                  </a:cubicBezTo>
                  <a:lnTo>
                    <a:pt x="16602" y="6750"/>
                  </a:lnTo>
                  <a:lnTo>
                    <a:pt x="17613" y="2916"/>
                  </a:lnTo>
                  <a:cubicBezTo>
                    <a:pt x="17699" y="2597"/>
                    <a:pt x="17504" y="2273"/>
                    <a:pt x="17191" y="2187"/>
                  </a:cubicBezTo>
                  <a:cubicBezTo>
                    <a:pt x="16872" y="2101"/>
                    <a:pt x="16548" y="2296"/>
                    <a:pt x="16462" y="2609"/>
                  </a:cubicBezTo>
                  <a:lnTo>
                    <a:pt x="15149" y="7587"/>
                  </a:lnTo>
                  <a:lnTo>
                    <a:pt x="11331" y="9806"/>
                  </a:lnTo>
                  <a:lnTo>
                    <a:pt x="11331" y="5098"/>
                  </a:lnTo>
                  <a:lnTo>
                    <a:pt x="14981" y="1463"/>
                  </a:lnTo>
                  <a:cubicBezTo>
                    <a:pt x="15214" y="1231"/>
                    <a:pt x="15214" y="853"/>
                    <a:pt x="14981" y="621"/>
                  </a:cubicBezTo>
                  <a:cubicBezTo>
                    <a:pt x="14749" y="389"/>
                    <a:pt x="14371" y="389"/>
                    <a:pt x="14139" y="621"/>
                  </a:cubicBezTo>
                  <a:lnTo>
                    <a:pt x="11331" y="3419"/>
                  </a:lnTo>
                  <a:lnTo>
                    <a:pt x="11331" y="594"/>
                  </a:lnTo>
                  <a:cubicBezTo>
                    <a:pt x="11331" y="265"/>
                    <a:pt x="11066" y="0"/>
                    <a:pt x="10737" y="0"/>
                  </a:cubicBezTo>
                  <a:close/>
                </a:path>
              </a:pathLst>
            </a:custGeom>
            <a:solidFill>
              <a:srgbClr val="929292">
                <a:alpha val="83073"/>
              </a:srgbClr>
            </a:solidFill>
            <a:ln w="12700" cap="flat">
              <a:noFill/>
              <a:miter lim="400000"/>
            </a:ln>
            <a:effectLst/>
          </p:spPr>
          <p:txBody>
            <a:bodyPr wrap="square" lIns="0" tIns="0" rIns="0" bIns="0" numCol="1" anchor="ctr">
              <a:noAutofit/>
            </a:bodyPr>
            <a:lstStyle/>
            <a:p>
              <a:pPr>
                <a:defRPr b="0" sz="3200">
                  <a:solidFill>
                    <a:schemeClr val="accent1">
                      <a:hueOff val="118245"/>
                      <a:lumOff val="-11372"/>
                    </a:schemeClr>
                  </a:solidFill>
                  <a:latin typeface="+mn-lt"/>
                  <a:ea typeface="+mn-ea"/>
                  <a:cs typeface="+mn-cs"/>
                  <a:sym typeface="Helvetica Neue Medium"/>
                </a:defRPr>
              </a:pPr>
            </a:p>
          </p:txBody>
        </p:sp>
        <p:sp>
          <p:nvSpPr>
            <p:cNvPr id="436" name="Snowflake"/>
            <p:cNvSpPr/>
            <p:nvPr/>
          </p:nvSpPr>
          <p:spPr>
            <a:xfrm>
              <a:off x="1753937" y="1315614"/>
              <a:ext cx="169777" cy="170849"/>
            </a:xfrm>
            <a:custGeom>
              <a:avLst/>
              <a:gdLst/>
              <a:ahLst/>
              <a:cxnLst>
                <a:cxn ang="0">
                  <a:pos x="wd2" y="hd2"/>
                </a:cxn>
                <a:cxn ang="5400000">
                  <a:pos x="wd2" y="hd2"/>
                </a:cxn>
                <a:cxn ang="10800000">
                  <a:pos x="wd2" y="hd2"/>
                </a:cxn>
                <a:cxn ang="16200000">
                  <a:pos x="wd2" y="hd2"/>
                </a:cxn>
              </a:cxnLst>
              <a:rect l="0" t="0" r="r" b="b"/>
              <a:pathLst>
                <a:path w="21469" h="21600" fill="norm" stroke="1" extrusionOk="0">
                  <a:moveTo>
                    <a:pt x="10737" y="0"/>
                  </a:moveTo>
                  <a:cubicBezTo>
                    <a:pt x="10407" y="0"/>
                    <a:pt x="10142" y="265"/>
                    <a:pt x="10142" y="594"/>
                  </a:cubicBezTo>
                  <a:lnTo>
                    <a:pt x="10142" y="3412"/>
                  </a:lnTo>
                  <a:lnTo>
                    <a:pt x="7334" y="616"/>
                  </a:lnTo>
                  <a:cubicBezTo>
                    <a:pt x="7102" y="384"/>
                    <a:pt x="6724" y="384"/>
                    <a:pt x="6492" y="616"/>
                  </a:cubicBezTo>
                  <a:cubicBezTo>
                    <a:pt x="6259" y="848"/>
                    <a:pt x="6259" y="1226"/>
                    <a:pt x="6492" y="1458"/>
                  </a:cubicBezTo>
                  <a:lnTo>
                    <a:pt x="10142" y="5093"/>
                  </a:lnTo>
                  <a:lnTo>
                    <a:pt x="10142" y="9801"/>
                  </a:lnTo>
                  <a:lnTo>
                    <a:pt x="6330" y="7592"/>
                  </a:lnTo>
                  <a:lnTo>
                    <a:pt x="5011" y="2614"/>
                  </a:lnTo>
                  <a:cubicBezTo>
                    <a:pt x="4925" y="2295"/>
                    <a:pt x="4601" y="2106"/>
                    <a:pt x="4282" y="2192"/>
                  </a:cubicBezTo>
                  <a:cubicBezTo>
                    <a:pt x="3964" y="2278"/>
                    <a:pt x="3774" y="2602"/>
                    <a:pt x="3860" y="2921"/>
                  </a:cubicBezTo>
                  <a:lnTo>
                    <a:pt x="4871" y="6755"/>
                  </a:lnTo>
                  <a:lnTo>
                    <a:pt x="2203" y="5206"/>
                  </a:lnTo>
                  <a:cubicBezTo>
                    <a:pt x="1917" y="5039"/>
                    <a:pt x="1555" y="5136"/>
                    <a:pt x="1388" y="5422"/>
                  </a:cubicBezTo>
                  <a:cubicBezTo>
                    <a:pt x="1220" y="5708"/>
                    <a:pt x="1317" y="6070"/>
                    <a:pt x="1604" y="6237"/>
                  </a:cubicBezTo>
                  <a:lnTo>
                    <a:pt x="4272" y="7781"/>
                  </a:lnTo>
                  <a:lnTo>
                    <a:pt x="442" y="8807"/>
                  </a:lnTo>
                  <a:cubicBezTo>
                    <a:pt x="124" y="8893"/>
                    <a:pt x="-66" y="9217"/>
                    <a:pt x="20" y="9536"/>
                  </a:cubicBezTo>
                  <a:cubicBezTo>
                    <a:pt x="91" y="9801"/>
                    <a:pt x="333" y="9980"/>
                    <a:pt x="593" y="9980"/>
                  </a:cubicBezTo>
                  <a:cubicBezTo>
                    <a:pt x="641" y="9980"/>
                    <a:pt x="696" y="9974"/>
                    <a:pt x="750" y="9958"/>
                  </a:cubicBezTo>
                  <a:lnTo>
                    <a:pt x="5724" y="8623"/>
                  </a:lnTo>
                  <a:lnTo>
                    <a:pt x="9477" y="10800"/>
                  </a:lnTo>
                  <a:lnTo>
                    <a:pt x="5724" y="12977"/>
                  </a:lnTo>
                  <a:lnTo>
                    <a:pt x="750" y="11642"/>
                  </a:lnTo>
                  <a:cubicBezTo>
                    <a:pt x="696" y="11626"/>
                    <a:pt x="647" y="11620"/>
                    <a:pt x="593" y="11620"/>
                  </a:cubicBezTo>
                  <a:cubicBezTo>
                    <a:pt x="328" y="11620"/>
                    <a:pt x="91" y="11794"/>
                    <a:pt x="20" y="12064"/>
                  </a:cubicBezTo>
                  <a:cubicBezTo>
                    <a:pt x="-66" y="12383"/>
                    <a:pt x="124" y="12707"/>
                    <a:pt x="442" y="12793"/>
                  </a:cubicBezTo>
                  <a:lnTo>
                    <a:pt x="4272" y="13819"/>
                  </a:lnTo>
                  <a:lnTo>
                    <a:pt x="1604" y="15363"/>
                  </a:lnTo>
                  <a:cubicBezTo>
                    <a:pt x="1317" y="15530"/>
                    <a:pt x="1220" y="15892"/>
                    <a:pt x="1388" y="16178"/>
                  </a:cubicBezTo>
                  <a:cubicBezTo>
                    <a:pt x="1555" y="16464"/>
                    <a:pt x="1917" y="16561"/>
                    <a:pt x="2203" y="16394"/>
                  </a:cubicBezTo>
                  <a:lnTo>
                    <a:pt x="4871" y="14845"/>
                  </a:lnTo>
                  <a:lnTo>
                    <a:pt x="3860" y="18679"/>
                  </a:lnTo>
                  <a:cubicBezTo>
                    <a:pt x="3774" y="18998"/>
                    <a:pt x="3969" y="19322"/>
                    <a:pt x="4282" y="19408"/>
                  </a:cubicBezTo>
                  <a:cubicBezTo>
                    <a:pt x="4601" y="19494"/>
                    <a:pt x="4925" y="19299"/>
                    <a:pt x="5011" y="18986"/>
                  </a:cubicBezTo>
                  <a:lnTo>
                    <a:pt x="6325" y="14008"/>
                  </a:lnTo>
                  <a:lnTo>
                    <a:pt x="10137" y="11799"/>
                  </a:lnTo>
                  <a:lnTo>
                    <a:pt x="10137" y="16507"/>
                  </a:lnTo>
                  <a:lnTo>
                    <a:pt x="6492" y="20142"/>
                  </a:lnTo>
                  <a:cubicBezTo>
                    <a:pt x="6259" y="20374"/>
                    <a:pt x="6259" y="20752"/>
                    <a:pt x="6492" y="20984"/>
                  </a:cubicBezTo>
                  <a:cubicBezTo>
                    <a:pt x="6724" y="21216"/>
                    <a:pt x="7102" y="21216"/>
                    <a:pt x="7334" y="20984"/>
                  </a:cubicBezTo>
                  <a:lnTo>
                    <a:pt x="10142" y="18188"/>
                  </a:lnTo>
                  <a:lnTo>
                    <a:pt x="10142" y="21006"/>
                  </a:lnTo>
                  <a:cubicBezTo>
                    <a:pt x="10142" y="21335"/>
                    <a:pt x="10407" y="21600"/>
                    <a:pt x="10737" y="21600"/>
                  </a:cubicBezTo>
                  <a:cubicBezTo>
                    <a:pt x="11066" y="21600"/>
                    <a:pt x="11331" y="21335"/>
                    <a:pt x="11331" y="21006"/>
                  </a:cubicBezTo>
                  <a:lnTo>
                    <a:pt x="11331" y="18188"/>
                  </a:lnTo>
                  <a:lnTo>
                    <a:pt x="14139" y="20984"/>
                  </a:lnTo>
                  <a:cubicBezTo>
                    <a:pt x="14371" y="21216"/>
                    <a:pt x="14749" y="21216"/>
                    <a:pt x="14981" y="20984"/>
                  </a:cubicBezTo>
                  <a:cubicBezTo>
                    <a:pt x="15214" y="20752"/>
                    <a:pt x="15214" y="20374"/>
                    <a:pt x="14981" y="20142"/>
                  </a:cubicBezTo>
                  <a:lnTo>
                    <a:pt x="11331" y="16507"/>
                  </a:lnTo>
                  <a:lnTo>
                    <a:pt x="11331" y="11799"/>
                  </a:lnTo>
                  <a:lnTo>
                    <a:pt x="15143" y="14008"/>
                  </a:lnTo>
                  <a:lnTo>
                    <a:pt x="16457" y="18986"/>
                  </a:lnTo>
                  <a:cubicBezTo>
                    <a:pt x="16543" y="19305"/>
                    <a:pt x="16867" y="19494"/>
                    <a:pt x="17186" y="19408"/>
                  </a:cubicBezTo>
                  <a:cubicBezTo>
                    <a:pt x="17504" y="19322"/>
                    <a:pt x="17692" y="18998"/>
                    <a:pt x="17606" y="18679"/>
                  </a:cubicBezTo>
                  <a:lnTo>
                    <a:pt x="16597" y="14845"/>
                  </a:lnTo>
                  <a:lnTo>
                    <a:pt x="19265" y="16394"/>
                  </a:lnTo>
                  <a:cubicBezTo>
                    <a:pt x="19551" y="16561"/>
                    <a:pt x="19913" y="16464"/>
                    <a:pt x="20080" y="16178"/>
                  </a:cubicBezTo>
                  <a:cubicBezTo>
                    <a:pt x="20248" y="15892"/>
                    <a:pt x="20151" y="15530"/>
                    <a:pt x="19864" y="15363"/>
                  </a:cubicBezTo>
                  <a:lnTo>
                    <a:pt x="17196" y="13819"/>
                  </a:lnTo>
                  <a:lnTo>
                    <a:pt x="21026" y="12793"/>
                  </a:lnTo>
                  <a:cubicBezTo>
                    <a:pt x="21344" y="12707"/>
                    <a:pt x="21534" y="12383"/>
                    <a:pt x="21448" y="12064"/>
                  </a:cubicBezTo>
                  <a:cubicBezTo>
                    <a:pt x="21377" y="11799"/>
                    <a:pt x="21133" y="11620"/>
                    <a:pt x="20874" y="11620"/>
                  </a:cubicBezTo>
                  <a:cubicBezTo>
                    <a:pt x="20825" y="11620"/>
                    <a:pt x="20772" y="11626"/>
                    <a:pt x="20718" y="11642"/>
                  </a:cubicBezTo>
                  <a:lnTo>
                    <a:pt x="15743" y="12977"/>
                  </a:lnTo>
                  <a:lnTo>
                    <a:pt x="11989" y="10800"/>
                  </a:lnTo>
                  <a:lnTo>
                    <a:pt x="15743" y="8623"/>
                  </a:lnTo>
                  <a:lnTo>
                    <a:pt x="20718" y="9958"/>
                  </a:lnTo>
                  <a:cubicBezTo>
                    <a:pt x="20772" y="9974"/>
                    <a:pt x="20820" y="9980"/>
                    <a:pt x="20874" y="9980"/>
                  </a:cubicBezTo>
                  <a:cubicBezTo>
                    <a:pt x="21138" y="9980"/>
                    <a:pt x="21377" y="9806"/>
                    <a:pt x="21448" y="9536"/>
                  </a:cubicBezTo>
                  <a:cubicBezTo>
                    <a:pt x="21534" y="9217"/>
                    <a:pt x="21344" y="8893"/>
                    <a:pt x="21026" y="8807"/>
                  </a:cubicBezTo>
                  <a:lnTo>
                    <a:pt x="17196" y="7781"/>
                  </a:lnTo>
                  <a:lnTo>
                    <a:pt x="19864" y="6237"/>
                  </a:lnTo>
                  <a:cubicBezTo>
                    <a:pt x="20151" y="6070"/>
                    <a:pt x="20248" y="5708"/>
                    <a:pt x="20080" y="5422"/>
                  </a:cubicBezTo>
                  <a:cubicBezTo>
                    <a:pt x="19913" y="5136"/>
                    <a:pt x="19551" y="5039"/>
                    <a:pt x="19265" y="5206"/>
                  </a:cubicBezTo>
                  <a:lnTo>
                    <a:pt x="16602" y="6750"/>
                  </a:lnTo>
                  <a:lnTo>
                    <a:pt x="17613" y="2916"/>
                  </a:lnTo>
                  <a:cubicBezTo>
                    <a:pt x="17699" y="2597"/>
                    <a:pt x="17504" y="2273"/>
                    <a:pt x="17191" y="2187"/>
                  </a:cubicBezTo>
                  <a:cubicBezTo>
                    <a:pt x="16872" y="2101"/>
                    <a:pt x="16548" y="2296"/>
                    <a:pt x="16462" y="2609"/>
                  </a:cubicBezTo>
                  <a:lnTo>
                    <a:pt x="15149" y="7587"/>
                  </a:lnTo>
                  <a:lnTo>
                    <a:pt x="11331" y="9806"/>
                  </a:lnTo>
                  <a:lnTo>
                    <a:pt x="11331" y="5098"/>
                  </a:lnTo>
                  <a:lnTo>
                    <a:pt x="14981" y="1463"/>
                  </a:lnTo>
                  <a:cubicBezTo>
                    <a:pt x="15214" y="1231"/>
                    <a:pt x="15214" y="853"/>
                    <a:pt x="14981" y="621"/>
                  </a:cubicBezTo>
                  <a:cubicBezTo>
                    <a:pt x="14749" y="389"/>
                    <a:pt x="14371" y="389"/>
                    <a:pt x="14139" y="621"/>
                  </a:cubicBezTo>
                  <a:lnTo>
                    <a:pt x="11331" y="3419"/>
                  </a:lnTo>
                  <a:lnTo>
                    <a:pt x="11331" y="594"/>
                  </a:lnTo>
                  <a:cubicBezTo>
                    <a:pt x="11331" y="265"/>
                    <a:pt x="11066" y="0"/>
                    <a:pt x="10737" y="0"/>
                  </a:cubicBezTo>
                  <a:close/>
                </a:path>
              </a:pathLst>
            </a:custGeom>
            <a:solidFill>
              <a:srgbClr val="929292">
                <a:alpha val="83073"/>
              </a:srgbClr>
            </a:solidFill>
            <a:ln w="12700" cap="flat">
              <a:noFill/>
              <a:miter lim="400000"/>
            </a:ln>
            <a:effectLst/>
          </p:spPr>
          <p:txBody>
            <a:bodyPr wrap="square" lIns="0" tIns="0" rIns="0" bIns="0" numCol="1" anchor="ctr">
              <a:noAutofit/>
            </a:bodyPr>
            <a:lstStyle/>
            <a:p>
              <a:pPr>
                <a:defRPr b="0" sz="3200">
                  <a:solidFill>
                    <a:schemeClr val="accent1">
                      <a:hueOff val="118245"/>
                      <a:lumOff val="-11372"/>
                    </a:schemeClr>
                  </a:solidFill>
                  <a:latin typeface="+mn-lt"/>
                  <a:ea typeface="+mn-ea"/>
                  <a:cs typeface="+mn-cs"/>
                  <a:sym typeface="Helvetica Neue Medium"/>
                </a:defRPr>
              </a:pPr>
            </a:p>
          </p:txBody>
        </p:sp>
        <p:sp>
          <p:nvSpPr>
            <p:cNvPr id="437" name="Snowflake"/>
            <p:cNvSpPr/>
            <p:nvPr/>
          </p:nvSpPr>
          <p:spPr>
            <a:xfrm>
              <a:off x="2634915" y="1108777"/>
              <a:ext cx="169777" cy="170849"/>
            </a:xfrm>
            <a:custGeom>
              <a:avLst/>
              <a:gdLst/>
              <a:ahLst/>
              <a:cxnLst>
                <a:cxn ang="0">
                  <a:pos x="wd2" y="hd2"/>
                </a:cxn>
                <a:cxn ang="5400000">
                  <a:pos x="wd2" y="hd2"/>
                </a:cxn>
                <a:cxn ang="10800000">
                  <a:pos x="wd2" y="hd2"/>
                </a:cxn>
                <a:cxn ang="16200000">
                  <a:pos x="wd2" y="hd2"/>
                </a:cxn>
              </a:cxnLst>
              <a:rect l="0" t="0" r="r" b="b"/>
              <a:pathLst>
                <a:path w="21469" h="21600" fill="norm" stroke="1" extrusionOk="0">
                  <a:moveTo>
                    <a:pt x="10737" y="0"/>
                  </a:moveTo>
                  <a:cubicBezTo>
                    <a:pt x="10407" y="0"/>
                    <a:pt x="10142" y="265"/>
                    <a:pt x="10142" y="594"/>
                  </a:cubicBezTo>
                  <a:lnTo>
                    <a:pt x="10142" y="3412"/>
                  </a:lnTo>
                  <a:lnTo>
                    <a:pt x="7334" y="616"/>
                  </a:lnTo>
                  <a:cubicBezTo>
                    <a:pt x="7102" y="384"/>
                    <a:pt x="6724" y="384"/>
                    <a:pt x="6492" y="616"/>
                  </a:cubicBezTo>
                  <a:cubicBezTo>
                    <a:pt x="6259" y="848"/>
                    <a:pt x="6259" y="1226"/>
                    <a:pt x="6492" y="1458"/>
                  </a:cubicBezTo>
                  <a:lnTo>
                    <a:pt x="10142" y="5093"/>
                  </a:lnTo>
                  <a:lnTo>
                    <a:pt x="10142" y="9801"/>
                  </a:lnTo>
                  <a:lnTo>
                    <a:pt x="6330" y="7592"/>
                  </a:lnTo>
                  <a:lnTo>
                    <a:pt x="5011" y="2614"/>
                  </a:lnTo>
                  <a:cubicBezTo>
                    <a:pt x="4925" y="2295"/>
                    <a:pt x="4601" y="2106"/>
                    <a:pt x="4282" y="2192"/>
                  </a:cubicBezTo>
                  <a:cubicBezTo>
                    <a:pt x="3964" y="2278"/>
                    <a:pt x="3774" y="2602"/>
                    <a:pt x="3860" y="2921"/>
                  </a:cubicBezTo>
                  <a:lnTo>
                    <a:pt x="4871" y="6755"/>
                  </a:lnTo>
                  <a:lnTo>
                    <a:pt x="2203" y="5206"/>
                  </a:lnTo>
                  <a:cubicBezTo>
                    <a:pt x="1917" y="5039"/>
                    <a:pt x="1555" y="5136"/>
                    <a:pt x="1388" y="5422"/>
                  </a:cubicBezTo>
                  <a:cubicBezTo>
                    <a:pt x="1220" y="5708"/>
                    <a:pt x="1317" y="6070"/>
                    <a:pt x="1604" y="6237"/>
                  </a:cubicBezTo>
                  <a:lnTo>
                    <a:pt x="4272" y="7781"/>
                  </a:lnTo>
                  <a:lnTo>
                    <a:pt x="442" y="8807"/>
                  </a:lnTo>
                  <a:cubicBezTo>
                    <a:pt x="124" y="8893"/>
                    <a:pt x="-66" y="9217"/>
                    <a:pt x="20" y="9536"/>
                  </a:cubicBezTo>
                  <a:cubicBezTo>
                    <a:pt x="91" y="9801"/>
                    <a:pt x="333" y="9980"/>
                    <a:pt x="593" y="9980"/>
                  </a:cubicBezTo>
                  <a:cubicBezTo>
                    <a:pt x="641" y="9980"/>
                    <a:pt x="696" y="9974"/>
                    <a:pt x="750" y="9958"/>
                  </a:cubicBezTo>
                  <a:lnTo>
                    <a:pt x="5724" y="8623"/>
                  </a:lnTo>
                  <a:lnTo>
                    <a:pt x="9477" y="10800"/>
                  </a:lnTo>
                  <a:lnTo>
                    <a:pt x="5724" y="12977"/>
                  </a:lnTo>
                  <a:lnTo>
                    <a:pt x="750" y="11642"/>
                  </a:lnTo>
                  <a:cubicBezTo>
                    <a:pt x="696" y="11626"/>
                    <a:pt x="647" y="11620"/>
                    <a:pt x="593" y="11620"/>
                  </a:cubicBezTo>
                  <a:cubicBezTo>
                    <a:pt x="328" y="11620"/>
                    <a:pt x="91" y="11794"/>
                    <a:pt x="20" y="12064"/>
                  </a:cubicBezTo>
                  <a:cubicBezTo>
                    <a:pt x="-66" y="12383"/>
                    <a:pt x="124" y="12707"/>
                    <a:pt x="442" y="12793"/>
                  </a:cubicBezTo>
                  <a:lnTo>
                    <a:pt x="4272" y="13819"/>
                  </a:lnTo>
                  <a:lnTo>
                    <a:pt x="1604" y="15363"/>
                  </a:lnTo>
                  <a:cubicBezTo>
                    <a:pt x="1317" y="15530"/>
                    <a:pt x="1220" y="15892"/>
                    <a:pt x="1388" y="16178"/>
                  </a:cubicBezTo>
                  <a:cubicBezTo>
                    <a:pt x="1555" y="16464"/>
                    <a:pt x="1917" y="16561"/>
                    <a:pt x="2203" y="16394"/>
                  </a:cubicBezTo>
                  <a:lnTo>
                    <a:pt x="4871" y="14845"/>
                  </a:lnTo>
                  <a:lnTo>
                    <a:pt x="3860" y="18679"/>
                  </a:lnTo>
                  <a:cubicBezTo>
                    <a:pt x="3774" y="18998"/>
                    <a:pt x="3969" y="19322"/>
                    <a:pt x="4282" y="19408"/>
                  </a:cubicBezTo>
                  <a:cubicBezTo>
                    <a:pt x="4601" y="19494"/>
                    <a:pt x="4925" y="19299"/>
                    <a:pt x="5011" y="18986"/>
                  </a:cubicBezTo>
                  <a:lnTo>
                    <a:pt x="6325" y="14008"/>
                  </a:lnTo>
                  <a:lnTo>
                    <a:pt x="10137" y="11799"/>
                  </a:lnTo>
                  <a:lnTo>
                    <a:pt x="10137" y="16507"/>
                  </a:lnTo>
                  <a:lnTo>
                    <a:pt x="6492" y="20142"/>
                  </a:lnTo>
                  <a:cubicBezTo>
                    <a:pt x="6259" y="20374"/>
                    <a:pt x="6259" y="20752"/>
                    <a:pt x="6492" y="20984"/>
                  </a:cubicBezTo>
                  <a:cubicBezTo>
                    <a:pt x="6724" y="21216"/>
                    <a:pt x="7102" y="21216"/>
                    <a:pt x="7334" y="20984"/>
                  </a:cubicBezTo>
                  <a:lnTo>
                    <a:pt x="10142" y="18188"/>
                  </a:lnTo>
                  <a:lnTo>
                    <a:pt x="10142" y="21006"/>
                  </a:lnTo>
                  <a:cubicBezTo>
                    <a:pt x="10142" y="21335"/>
                    <a:pt x="10407" y="21600"/>
                    <a:pt x="10737" y="21600"/>
                  </a:cubicBezTo>
                  <a:cubicBezTo>
                    <a:pt x="11066" y="21600"/>
                    <a:pt x="11331" y="21335"/>
                    <a:pt x="11331" y="21006"/>
                  </a:cubicBezTo>
                  <a:lnTo>
                    <a:pt x="11331" y="18188"/>
                  </a:lnTo>
                  <a:lnTo>
                    <a:pt x="14139" y="20984"/>
                  </a:lnTo>
                  <a:cubicBezTo>
                    <a:pt x="14371" y="21216"/>
                    <a:pt x="14749" y="21216"/>
                    <a:pt x="14981" y="20984"/>
                  </a:cubicBezTo>
                  <a:cubicBezTo>
                    <a:pt x="15214" y="20752"/>
                    <a:pt x="15214" y="20374"/>
                    <a:pt x="14981" y="20142"/>
                  </a:cubicBezTo>
                  <a:lnTo>
                    <a:pt x="11331" y="16507"/>
                  </a:lnTo>
                  <a:lnTo>
                    <a:pt x="11331" y="11799"/>
                  </a:lnTo>
                  <a:lnTo>
                    <a:pt x="15143" y="14008"/>
                  </a:lnTo>
                  <a:lnTo>
                    <a:pt x="16457" y="18986"/>
                  </a:lnTo>
                  <a:cubicBezTo>
                    <a:pt x="16543" y="19305"/>
                    <a:pt x="16867" y="19494"/>
                    <a:pt x="17186" y="19408"/>
                  </a:cubicBezTo>
                  <a:cubicBezTo>
                    <a:pt x="17504" y="19322"/>
                    <a:pt x="17692" y="18998"/>
                    <a:pt x="17606" y="18679"/>
                  </a:cubicBezTo>
                  <a:lnTo>
                    <a:pt x="16597" y="14845"/>
                  </a:lnTo>
                  <a:lnTo>
                    <a:pt x="19265" y="16394"/>
                  </a:lnTo>
                  <a:cubicBezTo>
                    <a:pt x="19551" y="16561"/>
                    <a:pt x="19913" y="16464"/>
                    <a:pt x="20080" y="16178"/>
                  </a:cubicBezTo>
                  <a:cubicBezTo>
                    <a:pt x="20248" y="15892"/>
                    <a:pt x="20151" y="15530"/>
                    <a:pt x="19864" y="15363"/>
                  </a:cubicBezTo>
                  <a:lnTo>
                    <a:pt x="17196" y="13819"/>
                  </a:lnTo>
                  <a:lnTo>
                    <a:pt x="21026" y="12793"/>
                  </a:lnTo>
                  <a:cubicBezTo>
                    <a:pt x="21344" y="12707"/>
                    <a:pt x="21534" y="12383"/>
                    <a:pt x="21448" y="12064"/>
                  </a:cubicBezTo>
                  <a:cubicBezTo>
                    <a:pt x="21377" y="11799"/>
                    <a:pt x="21133" y="11620"/>
                    <a:pt x="20874" y="11620"/>
                  </a:cubicBezTo>
                  <a:cubicBezTo>
                    <a:pt x="20825" y="11620"/>
                    <a:pt x="20772" y="11626"/>
                    <a:pt x="20718" y="11642"/>
                  </a:cubicBezTo>
                  <a:lnTo>
                    <a:pt x="15743" y="12977"/>
                  </a:lnTo>
                  <a:lnTo>
                    <a:pt x="11989" y="10800"/>
                  </a:lnTo>
                  <a:lnTo>
                    <a:pt x="15743" y="8623"/>
                  </a:lnTo>
                  <a:lnTo>
                    <a:pt x="20718" y="9958"/>
                  </a:lnTo>
                  <a:cubicBezTo>
                    <a:pt x="20772" y="9974"/>
                    <a:pt x="20820" y="9980"/>
                    <a:pt x="20874" y="9980"/>
                  </a:cubicBezTo>
                  <a:cubicBezTo>
                    <a:pt x="21138" y="9980"/>
                    <a:pt x="21377" y="9806"/>
                    <a:pt x="21448" y="9536"/>
                  </a:cubicBezTo>
                  <a:cubicBezTo>
                    <a:pt x="21534" y="9217"/>
                    <a:pt x="21344" y="8893"/>
                    <a:pt x="21026" y="8807"/>
                  </a:cubicBezTo>
                  <a:lnTo>
                    <a:pt x="17196" y="7781"/>
                  </a:lnTo>
                  <a:lnTo>
                    <a:pt x="19864" y="6237"/>
                  </a:lnTo>
                  <a:cubicBezTo>
                    <a:pt x="20151" y="6070"/>
                    <a:pt x="20248" y="5708"/>
                    <a:pt x="20080" y="5422"/>
                  </a:cubicBezTo>
                  <a:cubicBezTo>
                    <a:pt x="19913" y="5136"/>
                    <a:pt x="19551" y="5039"/>
                    <a:pt x="19265" y="5206"/>
                  </a:cubicBezTo>
                  <a:lnTo>
                    <a:pt x="16602" y="6750"/>
                  </a:lnTo>
                  <a:lnTo>
                    <a:pt x="17613" y="2916"/>
                  </a:lnTo>
                  <a:cubicBezTo>
                    <a:pt x="17699" y="2597"/>
                    <a:pt x="17504" y="2273"/>
                    <a:pt x="17191" y="2187"/>
                  </a:cubicBezTo>
                  <a:cubicBezTo>
                    <a:pt x="16872" y="2101"/>
                    <a:pt x="16548" y="2296"/>
                    <a:pt x="16462" y="2609"/>
                  </a:cubicBezTo>
                  <a:lnTo>
                    <a:pt x="15149" y="7587"/>
                  </a:lnTo>
                  <a:lnTo>
                    <a:pt x="11331" y="9806"/>
                  </a:lnTo>
                  <a:lnTo>
                    <a:pt x="11331" y="5098"/>
                  </a:lnTo>
                  <a:lnTo>
                    <a:pt x="14981" y="1463"/>
                  </a:lnTo>
                  <a:cubicBezTo>
                    <a:pt x="15214" y="1231"/>
                    <a:pt x="15214" y="853"/>
                    <a:pt x="14981" y="621"/>
                  </a:cubicBezTo>
                  <a:cubicBezTo>
                    <a:pt x="14749" y="389"/>
                    <a:pt x="14371" y="389"/>
                    <a:pt x="14139" y="621"/>
                  </a:cubicBezTo>
                  <a:lnTo>
                    <a:pt x="11331" y="3419"/>
                  </a:lnTo>
                  <a:lnTo>
                    <a:pt x="11331" y="594"/>
                  </a:lnTo>
                  <a:cubicBezTo>
                    <a:pt x="11331" y="265"/>
                    <a:pt x="11066" y="0"/>
                    <a:pt x="10737" y="0"/>
                  </a:cubicBezTo>
                  <a:close/>
                </a:path>
              </a:pathLst>
            </a:custGeom>
            <a:solidFill>
              <a:srgbClr val="929292">
                <a:alpha val="83073"/>
              </a:srgbClr>
            </a:solidFill>
            <a:ln w="12700" cap="flat">
              <a:noFill/>
              <a:miter lim="400000"/>
            </a:ln>
            <a:effectLst/>
          </p:spPr>
          <p:txBody>
            <a:bodyPr wrap="square" lIns="0" tIns="0" rIns="0" bIns="0" numCol="1" anchor="ctr">
              <a:noAutofit/>
            </a:bodyPr>
            <a:lstStyle/>
            <a:p>
              <a:pPr>
                <a:defRPr b="0" sz="3200">
                  <a:solidFill>
                    <a:schemeClr val="accent1">
                      <a:hueOff val="118245"/>
                      <a:lumOff val="-11372"/>
                    </a:schemeClr>
                  </a:solidFill>
                  <a:latin typeface="+mn-lt"/>
                  <a:ea typeface="+mn-ea"/>
                  <a:cs typeface="+mn-cs"/>
                  <a:sym typeface="Helvetica Neue Medium"/>
                </a:defRPr>
              </a:pPr>
            </a:p>
          </p:txBody>
        </p:sp>
        <p:sp>
          <p:nvSpPr>
            <p:cNvPr id="438" name="Snowflake"/>
            <p:cNvSpPr/>
            <p:nvPr/>
          </p:nvSpPr>
          <p:spPr>
            <a:xfrm>
              <a:off x="2411103" y="1484524"/>
              <a:ext cx="169778" cy="170849"/>
            </a:xfrm>
            <a:custGeom>
              <a:avLst/>
              <a:gdLst/>
              <a:ahLst/>
              <a:cxnLst>
                <a:cxn ang="0">
                  <a:pos x="wd2" y="hd2"/>
                </a:cxn>
                <a:cxn ang="5400000">
                  <a:pos x="wd2" y="hd2"/>
                </a:cxn>
                <a:cxn ang="10800000">
                  <a:pos x="wd2" y="hd2"/>
                </a:cxn>
                <a:cxn ang="16200000">
                  <a:pos x="wd2" y="hd2"/>
                </a:cxn>
              </a:cxnLst>
              <a:rect l="0" t="0" r="r" b="b"/>
              <a:pathLst>
                <a:path w="21469" h="21600" fill="norm" stroke="1" extrusionOk="0">
                  <a:moveTo>
                    <a:pt x="10737" y="0"/>
                  </a:moveTo>
                  <a:cubicBezTo>
                    <a:pt x="10407" y="0"/>
                    <a:pt x="10142" y="265"/>
                    <a:pt x="10142" y="594"/>
                  </a:cubicBezTo>
                  <a:lnTo>
                    <a:pt x="10142" y="3412"/>
                  </a:lnTo>
                  <a:lnTo>
                    <a:pt x="7334" y="616"/>
                  </a:lnTo>
                  <a:cubicBezTo>
                    <a:pt x="7102" y="384"/>
                    <a:pt x="6724" y="384"/>
                    <a:pt x="6492" y="616"/>
                  </a:cubicBezTo>
                  <a:cubicBezTo>
                    <a:pt x="6259" y="848"/>
                    <a:pt x="6259" y="1226"/>
                    <a:pt x="6492" y="1458"/>
                  </a:cubicBezTo>
                  <a:lnTo>
                    <a:pt x="10142" y="5093"/>
                  </a:lnTo>
                  <a:lnTo>
                    <a:pt x="10142" y="9801"/>
                  </a:lnTo>
                  <a:lnTo>
                    <a:pt x="6330" y="7592"/>
                  </a:lnTo>
                  <a:lnTo>
                    <a:pt x="5011" y="2614"/>
                  </a:lnTo>
                  <a:cubicBezTo>
                    <a:pt x="4925" y="2295"/>
                    <a:pt x="4601" y="2106"/>
                    <a:pt x="4282" y="2192"/>
                  </a:cubicBezTo>
                  <a:cubicBezTo>
                    <a:pt x="3964" y="2278"/>
                    <a:pt x="3774" y="2602"/>
                    <a:pt x="3860" y="2921"/>
                  </a:cubicBezTo>
                  <a:lnTo>
                    <a:pt x="4871" y="6755"/>
                  </a:lnTo>
                  <a:lnTo>
                    <a:pt x="2203" y="5206"/>
                  </a:lnTo>
                  <a:cubicBezTo>
                    <a:pt x="1917" y="5039"/>
                    <a:pt x="1555" y="5136"/>
                    <a:pt x="1388" y="5422"/>
                  </a:cubicBezTo>
                  <a:cubicBezTo>
                    <a:pt x="1220" y="5708"/>
                    <a:pt x="1317" y="6070"/>
                    <a:pt x="1604" y="6237"/>
                  </a:cubicBezTo>
                  <a:lnTo>
                    <a:pt x="4272" y="7781"/>
                  </a:lnTo>
                  <a:lnTo>
                    <a:pt x="442" y="8807"/>
                  </a:lnTo>
                  <a:cubicBezTo>
                    <a:pt x="124" y="8893"/>
                    <a:pt x="-66" y="9217"/>
                    <a:pt x="20" y="9536"/>
                  </a:cubicBezTo>
                  <a:cubicBezTo>
                    <a:pt x="91" y="9801"/>
                    <a:pt x="333" y="9980"/>
                    <a:pt x="593" y="9980"/>
                  </a:cubicBezTo>
                  <a:cubicBezTo>
                    <a:pt x="641" y="9980"/>
                    <a:pt x="696" y="9974"/>
                    <a:pt x="750" y="9958"/>
                  </a:cubicBezTo>
                  <a:lnTo>
                    <a:pt x="5724" y="8623"/>
                  </a:lnTo>
                  <a:lnTo>
                    <a:pt x="9477" y="10800"/>
                  </a:lnTo>
                  <a:lnTo>
                    <a:pt x="5724" y="12977"/>
                  </a:lnTo>
                  <a:lnTo>
                    <a:pt x="750" y="11642"/>
                  </a:lnTo>
                  <a:cubicBezTo>
                    <a:pt x="696" y="11626"/>
                    <a:pt x="647" y="11620"/>
                    <a:pt x="593" y="11620"/>
                  </a:cubicBezTo>
                  <a:cubicBezTo>
                    <a:pt x="328" y="11620"/>
                    <a:pt x="91" y="11794"/>
                    <a:pt x="20" y="12064"/>
                  </a:cubicBezTo>
                  <a:cubicBezTo>
                    <a:pt x="-66" y="12383"/>
                    <a:pt x="124" y="12707"/>
                    <a:pt x="442" y="12793"/>
                  </a:cubicBezTo>
                  <a:lnTo>
                    <a:pt x="4272" y="13819"/>
                  </a:lnTo>
                  <a:lnTo>
                    <a:pt x="1604" y="15363"/>
                  </a:lnTo>
                  <a:cubicBezTo>
                    <a:pt x="1317" y="15530"/>
                    <a:pt x="1220" y="15892"/>
                    <a:pt x="1388" y="16178"/>
                  </a:cubicBezTo>
                  <a:cubicBezTo>
                    <a:pt x="1555" y="16464"/>
                    <a:pt x="1917" y="16561"/>
                    <a:pt x="2203" y="16394"/>
                  </a:cubicBezTo>
                  <a:lnTo>
                    <a:pt x="4871" y="14845"/>
                  </a:lnTo>
                  <a:lnTo>
                    <a:pt x="3860" y="18679"/>
                  </a:lnTo>
                  <a:cubicBezTo>
                    <a:pt x="3774" y="18998"/>
                    <a:pt x="3969" y="19322"/>
                    <a:pt x="4282" y="19408"/>
                  </a:cubicBezTo>
                  <a:cubicBezTo>
                    <a:pt x="4601" y="19494"/>
                    <a:pt x="4925" y="19299"/>
                    <a:pt x="5011" y="18986"/>
                  </a:cubicBezTo>
                  <a:lnTo>
                    <a:pt x="6325" y="14008"/>
                  </a:lnTo>
                  <a:lnTo>
                    <a:pt x="10137" y="11799"/>
                  </a:lnTo>
                  <a:lnTo>
                    <a:pt x="10137" y="16507"/>
                  </a:lnTo>
                  <a:lnTo>
                    <a:pt x="6492" y="20142"/>
                  </a:lnTo>
                  <a:cubicBezTo>
                    <a:pt x="6259" y="20374"/>
                    <a:pt x="6259" y="20752"/>
                    <a:pt x="6492" y="20984"/>
                  </a:cubicBezTo>
                  <a:cubicBezTo>
                    <a:pt x="6724" y="21216"/>
                    <a:pt x="7102" y="21216"/>
                    <a:pt x="7334" y="20984"/>
                  </a:cubicBezTo>
                  <a:lnTo>
                    <a:pt x="10142" y="18188"/>
                  </a:lnTo>
                  <a:lnTo>
                    <a:pt x="10142" y="21006"/>
                  </a:lnTo>
                  <a:cubicBezTo>
                    <a:pt x="10142" y="21335"/>
                    <a:pt x="10407" y="21600"/>
                    <a:pt x="10737" y="21600"/>
                  </a:cubicBezTo>
                  <a:cubicBezTo>
                    <a:pt x="11066" y="21600"/>
                    <a:pt x="11331" y="21335"/>
                    <a:pt x="11331" y="21006"/>
                  </a:cubicBezTo>
                  <a:lnTo>
                    <a:pt x="11331" y="18188"/>
                  </a:lnTo>
                  <a:lnTo>
                    <a:pt x="14139" y="20984"/>
                  </a:lnTo>
                  <a:cubicBezTo>
                    <a:pt x="14371" y="21216"/>
                    <a:pt x="14749" y="21216"/>
                    <a:pt x="14981" y="20984"/>
                  </a:cubicBezTo>
                  <a:cubicBezTo>
                    <a:pt x="15214" y="20752"/>
                    <a:pt x="15214" y="20374"/>
                    <a:pt x="14981" y="20142"/>
                  </a:cubicBezTo>
                  <a:lnTo>
                    <a:pt x="11331" y="16507"/>
                  </a:lnTo>
                  <a:lnTo>
                    <a:pt x="11331" y="11799"/>
                  </a:lnTo>
                  <a:lnTo>
                    <a:pt x="15143" y="14008"/>
                  </a:lnTo>
                  <a:lnTo>
                    <a:pt x="16457" y="18986"/>
                  </a:lnTo>
                  <a:cubicBezTo>
                    <a:pt x="16543" y="19305"/>
                    <a:pt x="16867" y="19494"/>
                    <a:pt x="17186" y="19408"/>
                  </a:cubicBezTo>
                  <a:cubicBezTo>
                    <a:pt x="17504" y="19322"/>
                    <a:pt x="17692" y="18998"/>
                    <a:pt x="17606" y="18679"/>
                  </a:cubicBezTo>
                  <a:lnTo>
                    <a:pt x="16597" y="14845"/>
                  </a:lnTo>
                  <a:lnTo>
                    <a:pt x="19265" y="16394"/>
                  </a:lnTo>
                  <a:cubicBezTo>
                    <a:pt x="19551" y="16561"/>
                    <a:pt x="19913" y="16464"/>
                    <a:pt x="20080" y="16178"/>
                  </a:cubicBezTo>
                  <a:cubicBezTo>
                    <a:pt x="20248" y="15892"/>
                    <a:pt x="20151" y="15530"/>
                    <a:pt x="19864" y="15363"/>
                  </a:cubicBezTo>
                  <a:lnTo>
                    <a:pt x="17196" y="13819"/>
                  </a:lnTo>
                  <a:lnTo>
                    <a:pt x="21026" y="12793"/>
                  </a:lnTo>
                  <a:cubicBezTo>
                    <a:pt x="21344" y="12707"/>
                    <a:pt x="21534" y="12383"/>
                    <a:pt x="21448" y="12064"/>
                  </a:cubicBezTo>
                  <a:cubicBezTo>
                    <a:pt x="21377" y="11799"/>
                    <a:pt x="21133" y="11620"/>
                    <a:pt x="20874" y="11620"/>
                  </a:cubicBezTo>
                  <a:cubicBezTo>
                    <a:pt x="20825" y="11620"/>
                    <a:pt x="20772" y="11626"/>
                    <a:pt x="20718" y="11642"/>
                  </a:cubicBezTo>
                  <a:lnTo>
                    <a:pt x="15743" y="12977"/>
                  </a:lnTo>
                  <a:lnTo>
                    <a:pt x="11989" y="10800"/>
                  </a:lnTo>
                  <a:lnTo>
                    <a:pt x="15743" y="8623"/>
                  </a:lnTo>
                  <a:lnTo>
                    <a:pt x="20718" y="9958"/>
                  </a:lnTo>
                  <a:cubicBezTo>
                    <a:pt x="20772" y="9974"/>
                    <a:pt x="20820" y="9980"/>
                    <a:pt x="20874" y="9980"/>
                  </a:cubicBezTo>
                  <a:cubicBezTo>
                    <a:pt x="21138" y="9980"/>
                    <a:pt x="21377" y="9806"/>
                    <a:pt x="21448" y="9536"/>
                  </a:cubicBezTo>
                  <a:cubicBezTo>
                    <a:pt x="21534" y="9217"/>
                    <a:pt x="21344" y="8893"/>
                    <a:pt x="21026" y="8807"/>
                  </a:cubicBezTo>
                  <a:lnTo>
                    <a:pt x="17196" y="7781"/>
                  </a:lnTo>
                  <a:lnTo>
                    <a:pt x="19864" y="6237"/>
                  </a:lnTo>
                  <a:cubicBezTo>
                    <a:pt x="20151" y="6070"/>
                    <a:pt x="20248" y="5708"/>
                    <a:pt x="20080" y="5422"/>
                  </a:cubicBezTo>
                  <a:cubicBezTo>
                    <a:pt x="19913" y="5136"/>
                    <a:pt x="19551" y="5039"/>
                    <a:pt x="19265" y="5206"/>
                  </a:cubicBezTo>
                  <a:lnTo>
                    <a:pt x="16602" y="6750"/>
                  </a:lnTo>
                  <a:lnTo>
                    <a:pt x="17613" y="2916"/>
                  </a:lnTo>
                  <a:cubicBezTo>
                    <a:pt x="17699" y="2597"/>
                    <a:pt x="17504" y="2273"/>
                    <a:pt x="17191" y="2187"/>
                  </a:cubicBezTo>
                  <a:cubicBezTo>
                    <a:pt x="16872" y="2101"/>
                    <a:pt x="16548" y="2296"/>
                    <a:pt x="16462" y="2609"/>
                  </a:cubicBezTo>
                  <a:lnTo>
                    <a:pt x="15149" y="7587"/>
                  </a:lnTo>
                  <a:lnTo>
                    <a:pt x="11331" y="9806"/>
                  </a:lnTo>
                  <a:lnTo>
                    <a:pt x="11331" y="5098"/>
                  </a:lnTo>
                  <a:lnTo>
                    <a:pt x="14981" y="1463"/>
                  </a:lnTo>
                  <a:cubicBezTo>
                    <a:pt x="15214" y="1231"/>
                    <a:pt x="15214" y="853"/>
                    <a:pt x="14981" y="621"/>
                  </a:cubicBezTo>
                  <a:cubicBezTo>
                    <a:pt x="14749" y="389"/>
                    <a:pt x="14371" y="389"/>
                    <a:pt x="14139" y="621"/>
                  </a:cubicBezTo>
                  <a:lnTo>
                    <a:pt x="11331" y="3419"/>
                  </a:lnTo>
                  <a:lnTo>
                    <a:pt x="11331" y="594"/>
                  </a:lnTo>
                  <a:cubicBezTo>
                    <a:pt x="11331" y="265"/>
                    <a:pt x="11066" y="0"/>
                    <a:pt x="10737" y="0"/>
                  </a:cubicBezTo>
                  <a:close/>
                </a:path>
              </a:pathLst>
            </a:custGeom>
            <a:solidFill>
              <a:srgbClr val="929292">
                <a:alpha val="83073"/>
              </a:srgbClr>
            </a:solidFill>
            <a:ln w="12700" cap="flat">
              <a:noFill/>
              <a:miter lim="400000"/>
            </a:ln>
            <a:effectLst/>
          </p:spPr>
          <p:txBody>
            <a:bodyPr wrap="square" lIns="0" tIns="0" rIns="0" bIns="0" numCol="1" anchor="ctr">
              <a:noAutofit/>
            </a:bodyPr>
            <a:lstStyle/>
            <a:p>
              <a:pPr>
                <a:defRPr b="0" sz="3200">
                  <a:solidFill>
                    <a:schemeClr val="accent1">
                      <a:hueOff val="118245"/>
                      <a:lumOff val="-11372"/>
                    </a:schemeClr>
                  </a:solidFill>
                  <a:latin typeface="+mn-lt"/>
                  <a:ea typeface="+mn-ea"/>
                  <a:cs typeface="+mn-cs"/>
                  <a:sym typeface="Helvetica Neue Medium"/>
                </a:defRPr>
              </a:pPr>
            </a:p>
          </p:txBody>
        </p:sp>
        <p:sp>
          <p:nvSpPr>
            <p:cNvPr id="439" name="Snowflake"/>
            <p:cNvSpPr/>
            <p:nvPr/>
          </p:nvSpPr>
          <p:spPr>
            <a:xfrm>
              <a:off x="2634915" y="2231411"/>
              <a:ext cx="169777" cy="170849"/>
            </a:xfrm>
            <a:custGeom>
              <a:avLst/>
              <a:gdLst/>
              <a:ahLst/>
              <a:cxnLst>
                <a:cxn ang="0">
                  <a:pos x="wd2" y="hd2"/>
                </a:cxn>
                <a:cxn ang="5400000">
                  <a:pos x="wd2" y="hd2"/>
                </a:cxn>
                <a:cxn ang="10800000">
                  <a:pos x="wd2" y="hd2"/>
                </a:cxn>
                <a:cxn ang="16200000">
                  <a:pos x="wd2" y="hd2"/>
                </a:cxn>
              </a:cxnLst>
              <a:rect l="0" t="0" r="r" b="b"/>
              <a:pathLst>
                <a:path w="21469" h="21600" fill="norm" stroke="1" extrusionOk="0">
                  <a:moveTo>
                    <a:pt x="10737" y="0"/>
                  </a:moveTo>
                  <a:cubicBezTo>
                    <a:pt x="10407" y="0"/>
                    <a:pt x="10142" y="265"/>
                    <a:pt x="10142" y="594"/>
                  </a:cubicBezTo>
                  <a:lnTo>
                    <a:pt x="10142" y="3412"/>
                  </a:lnTo>
                  <a:lnTo>
                    <a:pt x="7334" y="616"/>
                  </a:lnTo>
                  <a:cubicBezTo>
                    <a:pt x="7102" y="384"/>
                    <a:pt x="6724" y="384"/>
                    <a:pt x="6492" y="616"/>
                  </a:cubicBezTo>
                  <a:cubicBezTo>
                    <a:pt x="6259" y="848"/>
                    <a:pt x="6259" y="1226"/>
                    <a:pt x="6492" y="1458"/>
                  </a:cubicBezTo>
                  <a:lnTo>
                    <a:pt x="10142" y="5093"/>
                  </a:lnTo>
                  <a:lnTo>
                    <a:pt x="10142" y="9801"/>
                  </a:lnTo>
                  <a:lnTo>
                    <a:pt x="6330" y="7592"/>
                  </a:lnTo>
                  <a:lnTo>
                    <a:pt x="5011" y="2614"/>
                  </a:lnTo>
                  <a:cubicBezTo>
                    <a:pt x="4925" y="2295"/>
                    <a:pt x="4601" y="2106"/>
                    <a:pt x="4282" y="2192"/>
                  </a:cubicBezTo>
                  <a:cubicBezTo>
                    <a:pt x="3964" y="2278"/>
                    <a:pt x="3774" y="2602"/>
                    <a:pt x="3860" y="2921"/>
                  </a:cubicBezTo>
                  <a:lnTo>
                    <a:pt x="4871" y="6755"/>
                  </a:lnTo>
                  <a:lnTo>
                    <a:pt x="2203" y="5206"/>
                  </a:lnTo>
                  <a:cubicBezTo>
                    <a:pt x="1917" y="5039"/>
                    <a:pt x="1555" y="5136"/>
                    <a:pt x="1388" y="5422"/>
                  </a:cubicBezTo>
                  <a:cubicBezTo>
                    <a:pt x="1220" y="5708"/>
                    <a:pt x="1317" y="6070"/>
                    <a:pt x="1604" y="6237"/>
                  </a:cubicBezTo>
                  <a:lnTo>
                    <a:pt x="4272" y="7781"/>
                  </a:lnTo>
                  <a:lnTo>
                    <a:pt x="442" y="8807"/>
                  </a:lnTo>
                  <a:cubicBezTo>
                    <a:pt x="124" y="8893"/>
                    <a:pt x="-66" y="9217"/>
                    <a:pt x="20" y="9536"/>
                  </a:cubicBezTo>
                  <a:cubicBezTo>
                    <a:pt x="91" y="9801"/>
                    <a:pt x="333" y="9980"/>
                    <a:pt x="593" y="9980"/>
                  </a:cubicBezTo>
                  <a:cubicBezTo>
                    <a:pt x="641" y="9980"/>
                    <a:pt x="696" y="9974"/>
                    <a:pt x="750" y="9958"/>
                  </a:cubicBezTo>
                  <a:lnTo>
                    <a:pt x="5724" y="8623"/>
                  </a:lnTo>
                  <a:lnTo>
                    <a:pt x="9477" y="10800"/>
                  </a:lnTo>
                  <a:lnTo>
                    <a:pt x="5724" y="12977"/>
                  </a:lnTo>
                  <a:lnTo>
                    <a:pt x="750" y="11642"/>
                  </a:lnTo>
                  <a:cubicBezTo>
                    <a:pt x="696" y="11626"/>
                    <a:pt x="647" y="11620"/>
                    <a:pt x="593" y="11620"/>
                  </a:cubicBezTo>
                  <a:cubicBezTo>
                    <a:pt x="328" y="11620"/>
                    <a:pt x="91" y="11794"/>
                    <a:pt x="20" y="12064"/>
                  </a:cubicBezTo>
                  <a:cubicBezTo>
                    <a:pt x="-66" y="12383"/>
                    <a:pt x="124" y="12707"/>
                    <a:pt x="442" y="12793"/>
                  </a:cubicBezTo>
                  <a:lnTo>
                    <a:pt x="4272" y="13819"/>
                  </a:lnTo>
                  <a:lnTo>
                    <a:pt x="1604" y="15363"/>
                  </a:lnTo>
                  <a:cubicBezTo>
                    <a:pt x="1317" y="15530"/>
                    <a:pt x="1220" y="15892"/>
                    <a:pt x="1388" y="16178"/>
                  </a:cubicBezTo>
                  <a:cubicBezTo>
                    <a:pt x="1555" y="16464"/>
                    <a:pt x="1917" y="16561"/>
                    <a:pt x="2203" y="16394"/>
                  </a:cubicBezTo>
                  <a:lnTo>
                    <a:pt x="4871" y="14845"/>
                  </a:lnTo>
                  <a:lnTo>
                    <a:pt x="3860" y="18679"/>
                  </a:lnTo>
                  <a:cubicBezTo>
                    <a:pt x="3774" y="18998"/>
                    <a:pt x="3969" y="19322"/>
                    <a:pt x="4282" y="19408"/>
                  </a:cubicBezTo>
                  <a:cubicBezTo>
                    <a:pt x="4601" y="19494"/>
                    <a:pt x="4925" y="19299"/>
                    <a:pt x="5011" y="18986"/>
                  </a:cubicBezTo>
                  <a:lnTo>
                    <a:pt x="6325" y="14008"/>
                  </a:lnTo>
                  <a:lnTo>
                    <a:pt x="10137" y="11799"/>
                  </a:lnTo>
                  <a:lnTo>
                    <a:pt x="10137" y="16507"/>
                  </a:lnTo>
                  <a:lnTo>
                    <a:pt x="6492" y="20142"/>
                  </a:lnTo>
                  <a:cubicBezTo>
                    <a:pt x="6259" y="20374"/>
                    <a:pt x="6259" y="20752"/>
                    <a:pt x="6492" y="20984"/>
                  </a:cubicBezTo>
                  <a:cubicBezTo>
                    <a:pt x="6724" y="21216"/>
                    <a:pt x="7102" y="21216"/>
                    <a:pt x="7334" y="20984"/>
                  </a:cubicBezTo>
                  <a:lnTo>
                    <a:pt x="10142" y="18188"/>
                  </a:lnTo>
                  <a:lnTo>
                    <a:pt x="10142" y="21006"/>
                  </a:lnTo>
                  <a:cubicBezTo>
                    <a:pt x="10142" y="21335"/>
                    <a:pt x="10407" y="21600"/>
                    <a:pt x="10737" y="21600"/>
                  </a:cubicBezTo>
                  <a:cubicBezTo>
                    <a:pt x="11066" y="21600"/>
                    <a:pt x="11331" y="21335"/>
                    <a:pt x="11331" y="21006"/>
                  </a:cubicBezTo>
                  <a:lnTo>
                    <a:pt x="11331" y="18188"/>
                  </a:lnTo>
                  <a:lnTo>
                    <a:pt x="14139" y="20984"/>
                  </a:lnTo>
                  <a:cubicBezTo>
                    <a:pt x="14371" y="21216"/>
                    <a:pt x="14749" y="21216"/>
                    <a:pt x="14981" y="20984"/>
                  </a:cubicBezTo>
                  <a:cubicBezTo>
                    <a:pt x="15214" y="20752"/>
                    <a:pt x="15214" y="20374"/>
                    <a:pt x="14981" y="20142"/>
                  </a:cubicBezTo>
                  <a:lnTo>
                    <a:pt x="11331" y="16507"/>
                  </a:lnTo>
                  <a:lnTo>
                    <a:pt x="11331" y="11799"/>
                  </a:lnTo>
                  <a:lnTo>
                    <a:pt x="15143" y="14008"/>
                  </a:lnTo>
                  <a:lnTo>
                    <a:pt x="16457" y="18986"/>
                  </a:lnTo>
                  <a:cubicBezTo>
                    <a:pt x="16543" y="19305"/>
                    <a:pt x="16867" y="19494"/>
                    <a:pt x="17186" y="19408"/>
                  </a:cubicBezTo>
                  <a:cubicBezTo>
                    <a:pt x="17504" y="19322"/>
                    <a:pt x="17692" y="18998"/>
                    <a:pt x="17606" y="18679"/>
                  </a:cubicBezTo>
                  <a:lnTo>
                    <a:pt x="16597" y="14845"/>
                  </a:lnTo>
                  <a:lnTo>
                    <a:pt x="19265" y="16394"/>
                  </a:lnTo>
                  <a:cubicBezTo>
                    <a:pt x="19551" y="16561"/>
                    <a:pt x="19913" y="16464"/>
                    <a:pt x="20080" y="16178"/>
                  </a:cubicBezTo>
                  <a:cubicBezTo>
                    <a:pt x="20248" y="15892"/>
                    <a:pt x="20151" y="15530"/>
                    <a:pt x="19864" y="15363"/>
                  </a:cubicBezTo>
                  <a:lnTo>
                    <a:pt x="17196" y="13819"/>
                  </a:lnTo>
                  <a:lnTo>
                    <a:pt x="21026" y="12793"/>
                  </a:lnTo>
                  <a:cubicBezTo>
                    <a:pt x="21344" y="12707"/>
                    <a:pt x="21534" y="12383"/>
                    <a:pt x="21448" y="12064"/>
                  </a:cubicBezTo>
                  <a:cubicBezTo>
                    <a:pt x="21377" y="11799"/>
                    <a:pt x="21133" y="11620"/>
                    <a:pt x="20874" y="11620"/>
                  </a:cubicBezTo>
                  <a:cubicBezTo>
                    <a:pt x="20825" y="11620"/>
                    <a:pt x="20772" y="11626"/>
                    <a:pt x="20718" y="11642"/>
                  </a:cubicBezTo>
                  <a:lnTo>
                    <a:pt x="15743" y="12977"/>
                  </a:lnTo>
                  <a:lnTo>
                    <a:pt x="11989" y="10800"/>
                  </a:lnTo>
                  <a:lnTo>
                    <a:pt x="15743" y="8623"/>
                  </a:lnTo>
                  <a:lnTo>
                    <a:pt x="20718" y="9958"/>
                  </a:lnTo>
                  <a:cubicBezTo>
                    <a:pt x="20772" y="9974"/>
                    <a:pt x="20820" y="9980"/>
                    <a:pt x="20874" y="9980"/>
                  </a:cubicBezTo>
                  <a:cubicBezTo>
                    <a:pt x="21138" y="9980"/>
                    <a:pt x="21377" y="9806"/>
                    <a:pt x="21448" y="9536"/>
                  </a:cubicBezTo>
                  <a:cubicBezTo>
                    <a:pt x="21534" y="9217"/>
                    <a:pt x="21344" y="8893"/>
                    <a:pt x="21026" y="8807"/>
                  </a:cubicBezTo>
                  <a:lnTo>
                    <a:pt x="17196" y="7781"/>
                  </a:lnTo>
                  <a:lnTo>
                    <a:pt x="19864" y="6237"/>
                  </a:lnTo>
                  <a:cubicBezTo>
                    <a:pt x="20151" y="6070"/>
                    <a:pt x="20248" y="5708"/>
                    <a:pt x="20080" y="5422"/>
                  </a:cubicBezTo>
                  <a:cubicBezTo>
                    <a:pt x="19913" y="5136"/>
                    <a:pt x="19551" y="5039"/>
                    <a:pt x="19265" y="5206"/>
                  </a:cubicBezTo>
                  <a:lnTo>
                    <a:pt x="16602" y="6750"/>
                  </a:lnTo>
                  <a:lnTo>
                    <a:pt x="17613" y="2916"/>
                  </a:lnTo>
                  <a:cubicBezTo>
                    <a:pt x="17699" y="2597"/>
                    <a:pt x="17504" y="2273"/>
                    <a:pt x="17191" y="2187"/>
                  </a:cubicBezTo>
                  <a:cubicBezTo>
                    <a:pt x="16872" y="2101"/>
                    <a:pt x="16548" y="2296"/>
                    <a:pt x="16462" y="2609"/>
                  </a:cubicBezTo>
                  <a:lnTo>
                    <a:pt x="15149" y="7587"/>
                  </a:lnTo>
                  <a:lnTo>
                    <a:pt x="11331" y="9806"/>
                  </a:lnTo>
                  <a:lnTo>
                    <a:pt x="11331" y="5098"/>
                  </a:lnTo>
                  <a:lnTo>
                    <a:pt x="14981" y="1463"/>
                  </a:lnTo>
                  <a:cubicBezTo>
                    <a:pt x="15214" y="1231"/>
                    <a:pt x="15214" y="853"/>
                    <a:pt x="14981" y="621"/>
                  </a:cubicBezTo>
                  <a:cubicBezTo>
                    <a:pt x="14749" y="389"/>
                    <a:pt x="14371" y="389"/>
                    <a:pt x="14139" y="621"/>
                  </a:cubicBezTo>
                  <a:lnTo>
                    <a:pt x="11331" y="3419"/>
                  </a:lnTo>
                  <a:lnTo>
                    <a:pt x="11331" y="594"/>
                  </a:lnTo>
                  <a:cubicBezTo>
                    <a:pt x="11331" y="265"/>
                    <a:pt x="11066" y="0"/>
                    <a:pt x="10737" y="0"/>
                  </a:cubicBezTo>
                  <a:close/>
                </a:path>
              </a:pathLst>
            </a:custGeom>
            <a:solidFill>
              <a:srgbClr val="929292">
                <a:alpha val="83073"/>
              </a:srgbClr>
            </a:solidFill>
            <a:ln w="12700" cap="flat">
              <a:noFill/>
              <a:miter lim="400000"/>
            </a:ln>
            <a:effectLst/>
          </p:spPr>
          <p:txBody>
            <a:bodyPr wrap="square" lIns="0" tIns="0" rIns="0" bIns="0" numCol="1" anchor="ctr">
              <a:noAutofit/>
            </a:bodyPr>
            <a:lstStyle/>
            <a:p>
              <a:pPr>
                <a:defRPr b="0" sz="3200">
                  <a:solidFill>
                    <a:schemeClr val="accent1">
                      <a:hueOff val="118245"/>
                      <a:lumOff val="-11372"/>
                    </a:schemeClr>
                  </a:solidFill>
                  <a:latin typeface="+mn-lt"/>
                  <a:ea typeface="+mn-ea"/>
                  <a:cs typeface="+mn-cs"/>
                  <a:sym typeface="Helvetica Neue Medium"/>
                </a:defRPr>
              </a:pPr>
            </a:p>
          </p:txBody>
        </p:sp>
        <p:sp>
          <p:nvSpPr>
            <p:cNvPr id="440" name="Snowflake"/>
            <p:cNvSpPr/>
            <p:nvPr/>
          </p:nvSpPr>
          <p:spPr>
            <a:xfrm>
              <a:off x="3664848" y="2767741"/>
              <a:ext cx="169777" cy="170848"/>
            </a:xfrm>
            <a:custGeom>
              <a:avLst/>
              <a:gdLst/>
              <a:ahLst/>
              <a:cxnLst>
                <a:cxn ang="0">
                  <a:pos x="wd2" y="hd2"/>
                </a:cxn>
                <a:cxn ang="5400000">
                  <a:pos x="wd2" y="hd2"/>
                </a:cxn>
                <a:cxn ang="10800000">
                  <a:pos x="wd2" y="hd2"/>
                </a:cxn>
                <a:cxn ang="16200000">
                  <a:pos x="wd2" y="hd2"/>
                </a:cxn>
              </a:cxnLst>
              <a:rect l="0" t="0" r="r" b="b"/>
              <a:pathLst>
                <a:path w="21469" h="21600" fill="norm" stroke="1" extrusionOk="0">
                  <a:moveTo>
                    <a:pt x="10737" y="0"/>
                  </a:moveTo>
                  <a:cubicBezTo>
                    <a:pt x="10407" y="0"/>
                    <a:pt x="10142" y="265"/>
                    <a:pt x="10142" y="594"/>
                  </a:cubicBezTo>
                  <a:lnTo>
                    <a:pt x="10142" y="3412"/>
                  </a:lnTo>
                  <a:lnTo>
                    <a:pt x="7334" y="616"/>
                  </a:lnTo>
                  <a:cubicBezTo>
                    <a:pt x="7102" y="384"/>
                    <a:pt x="6724" y="384"/>
                    <a:pt x="6492" y="616"/>
                  </a:cubicBezTo>
                  <a:cubicBezTo>
                    <a:pt x="6259" y="848"/>
                    <a:pt x="6259" y="1226"/>
                    <a:pt x="6492" y="1458"/>
                  </a:cubicBezTo>
                  <a:lnTo>
                    <a:pt x="10142" y="5093"/>
                  </a:lnTo>
                  <a:lnTo>
                    <a:pt x="10142" y="9801"/>
                  </a:lnTo>
                  <a:lnTo>
                    <a:pt x="6330" y="7592"/>
                  </a:lnTo>
                  <a:lnTo>
                    <a:pt x="5011" y="2614"/>
                  </a:lnTo>
                  <a:cubicBezTo>
                    <a:pt x="4925" y="2295"/>
                    <a:pt x="4601" y="2106"/>
                    <a:pt x="4282" y="2192"/>
                  </a:cubicBezTo>
                  <a:cubicBezTo>
                    <a:pt x="3964" y="2278"/>
                    <a:pt x="3774" y="2602"/>
                    <a:pt x="3860" y="2921"/>
                  </a:cubicBezTo>
                  <a:lnTo>
                    <a:pt x="4871" y="6755"/>
                  </a:lnTo>
                  <a:lnTo>
                    <a:pt x="2203" y="5206"/>
                  </a:lnTo>
                  <a:cubicBezTo>
                    <a:pt x="1917" y="5039"/>
                    <a:pt x="1555" y="5136"/>
                    <a:pt x="1388" y="5422"/>
                  </a:cubicBezTo>
                  <a:cubicBezTo>
                    <a:pt x="1220" y="5708"/>
                    <a:pt x="1317" y="6070"/>
                    <a:pt x="1604" y="6237"/>
                  </a:cubicBezTo>
                  <a:lnTo>
                    <a:pt x="4272" y="7781"/>
                  </a:lnTo>
                  <a:lnTo>
                    <a:pt x="442" y="8807"/>
                  </a:lnTo>
                  <a:cubicBezTo>
                    <a:pt x="124" y="8893"/>
                    <a:pt x="-66" y="9217"/>
                    <a:pt x="20" y="9536"/>
                  </a:cubicBezTo>
                  <a:cubicBezTo>
                    <a:pt x="91" y="9801"/>
                    <a:pt x="333" y="9980"/>
                    <a:pt x="593" y="9980"/>
                  </a:cubicBezTo>
                  <a:cubicBezTo>
                    <a:pt x="641" y="9980"/>
                    <a:pt x="696" y="9974"/>
                    <a:pt x="750" y="9958"/>
                  </a:cubicBezTo>
                  <a:lnTo>
                    <a:pt x="5724" y="8623"/>
                  </a:lnTo>
                  <a:lnTo>
                    <a:pt x="9477" y="10800"/>
                  </a:lnTo>
                  <a:lnTo>
                    <a:pt x="5724" y="12977"/>
                  </a:lnTo>
                  <a:lnTo>
                    <a:pt x="750" y="11642"/>
                  </a:lnTo>
                  <a:cubicBezTo>
                    <a:pt x="696" y="11626"/>
                    <a:pt x="647" y="11620"/>
                    <a:pt x="593" y="11620"/>
                  </a:cubicBezTo>
                  <a:cubicBezTo>
                    <a:pt x="328" y="11620"/>
                    <a:pt x="91" y="11794"/>
                    <a:pt x="20" y="12064"/>
                  </a:cubicBezTo>
                  <a:cubicBezTo>
                    <a:pt x="-66" y="12383"/>
                    <a:pt x="124" y="12707"/>
                    <a:pt x="442" y="12793"/>
                  </a:cubicBezTo>
                  <a:lnTo>
                    <a:pt x="4272" y="13819"/>
                  </a:lnTo>
                  <a:lnTo>
                    <a:pt x="1604" y="15363"/>
                  </a:lnTo>
                  <a:cubicBezTo>
                    <a:pt x="1317" y="15530"/>
                    <a:pt x="1220" y="15892"/>
                    <a:pt x="1388" y="16178"/>
                  </a:cubicBezTo>
                  <a:cubicBezTo>
                    <a:pt x="1555" y="16464"/>
                    <a:pt x="1917" y="16561"/>
                    <a:pt x="2203" y="16394"/>
                  </a:cubicBezTo>
                  <a:lnTo>
                    <a:pt x="4871" y="14845"/>
                  </a:lnTo>
                  <a:lnTo>
                    <a:pt x="3860" y="18679"/>
                  </a:lnTo>
                  <a:cubicBezTo>
                    <a:pt x="3774" y="18998"/>
                    <a:pt x="3969" y="19322"/>
                    <a:pt x="4282" y="19408"/>
                  </a:cubicBezTo>
                  <a:cubicBezTo>
                    <a:pt x="4601" y="19494"/>
                    <a:pt x="4925" y="19299"/>
                    <a:pt x="5011" y="18986"/>
                  </a:cubicBezTo>
                  <a:lnTo>
                    <a:pt x="6325" y="14008"/>
                  </a:lnTo>
                  <a:lnTo>
                    <a:pt x="10137" y="11799"/>
                  </a:lnTo>
                  <a:lnTo>
                    <a:pt x="10137" y="16507"/>
                  </a:lnTo>
                  <a:lnTo>
                    <a:pt x="6492" y="20142"/>
                  </a:lnTo>
                  <a:cubicBezTo>
                    <a:pt x="6259" y="20374"/>
                    <a:pt x="6259" y="20752"/>
                    <a:pt x="6492" y="20984"/>
                  </a:cubicBezTo>
                  <a:cubicBezTo>
                    <a:pt x="6724" y="21216"/>
                    <a:pt x="7102" y="21216"/>
                    <a:pt x="7334" y="20984"/>
                  </a:cubicBezTo>
                  <a:lnTo>
                    <a:pt x="10142" y="18188"/>
                  </a:lnTo>
                  <a:lnTo>
                    <a:pt x="10142" y="21006"/>
                  </a:lnTo>
                  <a:cubicBezTo>
                    <a:pt x="10142" y="21335"/>
                    <a:pt x="10407" y="21600"/>
                    <a:pt x="10737" y="21600"/>
                  </a:cubicBezTo>
                  <a:cubicBezTo>
                    <a:pt x="11066" y="21600"/>
                    <a:pt x="11331" y="21335"/>
                    <a:pt x="11331" y="21006"/>
                  </a:cubicBezTo>
                  <a:lnTo>
                    <a:pt x="11331" y="18188"/>
                  </a:lnTo>
                  <a:lnTo>
                    <a:pt x="14139" y="20984"/>
                  </a:lnTo>
                  <a:cubicBezTo>
                    <a:pt x="14371" y="21216"/>
                    <a:pt x="14749" y="21216"/>
                    <a:pt x="14981" y="20984"/>
                  </a:cubicBezTo>
                  <a:cubicBezTo>
                    <a:pt x="15214" y="20752"/>
                    <a:pt x="15214" y="20374"/>
                    <a:pt x="14981" y="20142"/>
                  </a:cubicBezTo>
                  <a:lnTo>
                    <a:pt x="11331" y="16507"/>
                  </a:lnTo>
                  <a:lnTo>
                    <a:pt x="11331" y="11799"/>
                  </a:lnTo>
                  <a:lnTo>
                    <a:pt x="15143" y="14008"/>
                  </a:lnTo>
                  <a:lnTo>
                    <a:pt x="16457" y="18986"/>
                  </a:lnTo>
                  <a:cubicBezTo>
                    <a:pt x="16543" y="19305"/>
                    <a:pt x="16867" y="19494"/>
                    <a:pt x="17186" y="19408"/>
                  </a:cubicBezTo>
                  <a:cubicBezTo>
                    <a:pt x="17504" y="19322"/>
                    <a:pt x="17692" y="18998"/>
                    <a:pt x="17606" y="18679"/>
                  </a:cubicBezTo>
                  <a:lnTo>
                    <a:pt x="16597" y="14845"/>
                  </a:lnTo>
                  <a:lnTo>
                    <a:pt x="19265" y="16394"/>
                  </a:lnTo>
                  <a:cubicBezTo>
                    <a:pt x="19551" y="16561"/>
                    <a:pt x="19913" y="16464"/>
                    <a:pt x="20080" y="16178"/>
                  </a:cubicBezTo>
                  <a:cubicBezTo>
                    <a:pt x="20248" y="15892"/>
                    <a:pt x="20151" y="15530"/>
                    <a:pt x="19864" y="15363"/>
                  </a:cubicBezTo>
                  <a:lnTo>
                    <a:pt x="17196" y="13819"/>
                  </a:lnTo>
                  <a:lnTo>
                    <a:pt x="21026" y="12793"/>
                  </a:lnTo>
                  <a:cubicBezTo>
                    <a:pt x="21344" y="12707"/>
                    <a:pt x="21534" y="12383"/>
                    <a:pt x="21448" y="12064"/>
                  </a:cubicBezTo>
                  <a:cubicBezTo>
                    <a:pt x="21377" y="11799"/>
                    <a:pt x="21133" y="11620"/>
                    <a:pt x="20874" y="11620"/>
                  </a:cubicBezTo>
                  <a:cubicBezTo>
                    <a:pt x="20825" y="11620"/>
                    <a:pt x="20772" y="11626"/>
                    <a:pt x="20718" y="11642"/>
                  </a:cubicBezTo>
                  <a:lnTo>
                    <a:pt x="15743" y="12977"/>
                  </a:lnTo>
                  <a:lnTo>
                    <a:pt x="11989" y="10800"/>
                  </a:lnTo>
                  <a:lnTo>
                    <a:pt x="15743" y="8623"/>
                  </a:lnTo>
                  <a:lnTo>
                    <a:pt x="20718" y="9958"/>
                  </a:lnTo>
                  <a:cubicBezTo>
                    <a:pt x="20772" y="9974"/>
                    <a:pt x="20820" y="9980"/>
                    <a:pt x="20874" y="9980"/>
                  </a:cubicBezTo>
                  <a:cubicBezTo>
                    <a:pt x="21138" y="9980"/>
                    <a:pt x="21377" y="9806"/>
                    <a:pt x="21448" y="9536"/>
                  </a:cubicBezTo>
                  <a:cubicBezTo>
                    <a:pt x="21534" y="9217"/>
                    <a:pt x="21344" y="8893"/>
                    <a:pt x="21026" y="8807"/>
                  </a:cubicBezTo>
                  <a:lnTo>
                    <a:pt x="17196" y="7781"/>
                  </a:lnTo>
                  <a:lnTo>
                    <a:pt x="19864" y="6237"/>
                  </a:lnTo>
                  <a:cubicBezTo>
                    <a:pt x="20151" y="6070"/>
                    <a:pt x="20248" y="5708"/>
                    <a:pt x="20080" y="5422"/>
                  </a:cubicBezTo>
                  <a:cubicBezTo>
                    <a:pt x="19913" y="5136"/>
                    <a:pt x="19551" y="5039"/>
                    <a:pt x="19265" y="5206"/>
                  </a:cubicBezTo>
                  <a:lnTo>
                    <a:pt x="16602" y="6750"/>
                  </a:lnTo>
                  <a:lnTo>
                    <a:pt x="17613" y="2916"/>
                  </a:lnTo>
                  <a:cubicBezTo>
                    <a:pt x="17699" y="2597"/>
                    <a:pt x="17504" y="2273"/>
                    <a:pt x="17191" y="2187"/>
                  </a:cubicBezTo>
                  <a:cubicBezTo>
                    <a:pt x="16872" y="2101"/>
                    <a:pt x="16548" y="2296"/>
                    <a:pt x="16462" y="2609"/>
                  </a:cubicBezTo>
                  <a:lnTo>
                    <a:pt x="15149" y="7587"/>
                  </a:lnTo>
                  <a:lnTo>
                    <a:pt x="11331" y="9806"/>
                  </a:lnTo>
                  <a:lnTo>
                    <a:pt x="11331" y="5098"/>
                  </a:lnTo>
                  <a:lnTo>
                    <a:pt x="14981" y="1463"/>
                  </a:lnTo>
                  <a:cubicBezTo>
                    <a:pt x="15214" y="1231"/>
                    <a:pt x="15214" y="853"/>
                    <a:pt x="14981" y="621"/>
                  </a:cubicBezTo>
                  <a:cubicBezTo>
                    <a:pt x="14749" y="389"/>
                    <a:pt x="14371" y="389"/>
                    <a:pt x="14139" y="621"/>
                  </a:cubicBezTo>
                  <a:lnTo>
                    <a:pt x="11331" y="3419"/>
                  </a:lnTo>
                  <a:lnTo>
                    <a:pt x="11331" y="594"/>
                  </a:lnTo>
                  <a:cubicBezTo>
                    <a:pt x="11331" y="265"/>
                    <a:pt x="11066" y="0"/>
                    <a:pt x="10737" y="0"/>
                  </a:cubicBezTo>
                  <a:close/>
                </a:path>
              </a:pathLst>
            </a:custGeom>
            <a:solidFill>
              <a:srgbClr val="929292">
                <a:alpha val="83073"/>
              </a:srgbClr>
            </a:solidFill>
            <a:ln w="12700" cap="flat">
              <a:noFill/>
              <a:miter lim="400000"/>
            </a:ln>
            <a:effectLst/>
          </p:spPr>
          <p:txBody>
            <a:bodyPr wrap="square" lIns="0" tIns="0" rIns="0" bIns="0" numCol="1" anchor="ctr">
              <a:noAutofit/>
            </a:bodyPr>
            <a:lstStyle/>
            <a:p>
              <a:pPr>
                <a:defRPr b="0" sz="3200">
                  <a:solidFill>
                    <a:schemeClr val="accent1">
                      <a:hueOff val="118245"/>
                      <a:lumOff val="-11372"/>
                    </a:schemeClr>
                  </a:solidFill>
                  <a:latin typeface="+mn-lt"/>
                  <a:ea typeface="+mn-ea"/>
                  <a:cs typeface="+mn-cs"/>
                  <a:sym typeface="Helvetica Neue Medium"/>
                </a:defRPr>
              </a:pPr>
            </a:p>
          </p:txBody>
        </p:sp>
        <p:sp>
          <p:nvSpPr>
            <p:cNvPr id="441" name="Snowflake"/>
            <p:cNvSpPr/>
            <p:nvPr/>
          </p:nvSpPr>
          <p:spPr>
            <a:xfrm>
              <a:off x="4061090" y="2956336"/>
              <a:ext cx="169778" cy="170848"/>
            </a:xfrm>
            <a:custGeom>
              <a:avLst/>
              <a:gdLst/>
              <a:ahLst/>
              <a:cxnLst>
                <a:cxn ang="0">
                  <a:pos x="wd2" y="hd2"/>
                </a:cxn>
                <a:cxn ang="5400000">
                  <a:pos x="wd2" y="hd2"/>
                </a:cxn>
                <a:cxn ang="10800000">
                  <a:pos x="wd2" y="hd2"/>
                </a:cxn>
                <a:cxn ang="16200000">
                  <a:pos x="wd2" y="hd2"/>
                </a:cxn>
              </a:cxnLst>
              <a:rect l="0" t="0" r="r" b="b"/>
              <a:pathLst>
                <a:path w="21469" h="21600" fill="norm" stroke="1" extrusionOk="0">
                  <a:moveTo>
                    <a:pt x="10737" y="0"/>
                  </a:moveTo>
                  <a:cubicBezTo>
                    <a:pt x="10407" y="0"/>
                    <a:pt x="10142" y="265"/>
                    <a:pt x="10142" y="594"/>
                  </a:cubicBezTo>
                  <a:lnTo>
                    <a:pt x="10142" y="3412"/>
                  </a:lnTo>
                  <a:lnTo>
                    <a:pt x="7334" y="616"/>
                  </a:lnTo>
                  <a:cubicBezTo>
                    <a:pt x="7102" y="384"/>
                    <a:pt x="6724" y="384"/>
                    <a:pt x="6492" y="616"/>
                  </a:cubicBezTo>
                  <a:cubicBezTo>
                    <a:pt x="6259" y="848"/>
                    <a:pt x="6259" y="1226"/>
                    <a:pt x="6492" y="1458"/>
                  </a:cubicBezTo>
                  <a:lnTo>
                    <a:pt x="10142" y="5093"/>
                  </a:lnTo>
                  <a:lnTo>
                    <a:pt x="10142" y="9801"/>
                  </a:lnTo>
                  <a:lnTo>
                    <a:pt x="6330" y="7592"/>
                  </a:lnTo>
                  <a:lnTo>
                    <a:pt x="5011" y="2614"/>
                  </a:lnTo>
                  <a:cubicBezTo>
                    <a:pt x="4925" y="2295"/>
                    <a:pt x="4601" y="2106"/>
                    <a:pt x="4282" y="2192"/>
                  </a:cubicBezTo>
                  <a:cubicBezTo>
                    <a:pt x="3964" y="2278"/>
                    <a:pt x="3774" y="2602"/>
                    <a:pt x="3860" y="2921"/>
                  </a:cubicBezTo>
                  <a:lnTo>
                    <a:pt x="4871" y="6755"/>
                  </a:lnTo>
                  <a:lnTo>
                    <a:pt x="2203" y="5206"/>
                  </a:lnTo>
                  <a:cubicBezTo>
                    <a:pt x="1917" y="5039"/>
                    <a:pt x="1555" y="5136"/>
                    <a:pt x="1388" y="5422"/>
                  </a:cubicBezTo>
                  <a:cubicBezTo>
                    <a:pt x="1220" y="5708"/>
                    <a:pt x="1317" y="6070"/>
                    <a:pt x="1604" y="6237"/>
                  </a:cubicBezTo>
                  <a:lnTo>
                    <a:pt x="4272" y="7781"/>
                  </a:lnTo>
                  <a:lnTo>
                    <a:pt x="442" y="8807"/>
                  </a:lnTo>
                  <a:cubicBezTo>
                    <a:pt x="124" y="8893"/>
                    <a:pt x="-66" y="9217"/>
                    <a:pt x="20" y="9536"/>
                  </a:cubicBezTo>
                  <a:cubicBezTo>
                    <a:pt x="91" y="9801"/>
                    <a:pt x="333" y="9980"/>
                    <a:pt x="593" y="9980"/>
                  </a:cubicBezTo>
                  <a:cubicBezTo>
                    <a:pt x="641" y="9980"/>
                    <a:pt x="696" y="9974"/>
                    <a:pt x="750" y="9958"/>
                  </a:cubicBezTo>
                  <a:lnTo>
                    <a:pt x="5724" y="8623"/>
                  </a:lnTo>
                  <a:lnTo>
                    <a:pt x="9477" y="10800"/>
                  </a:lnTo>
                  <a:lnTo>
                    <a:pt x="5724" y="12977"/>
                  </a:lnTo>
                  <a:lnTo>
                    <a:pt x="750" y="11642"/>
                  </a:lnTo>
                  <a:cubicBezTo>
                    <a:pt x="696" y="11626"/>
                    <a:pt x="647" y="11620"/>
                    <a:pt x="593" y="11620"/>
                  </a:cubicBezTo>
                  <a:cubicBezTo>
                    <a:pt x="328" y="11620"/>
                    <a:pt x="91" y="11794"/>
                    <a:pt x="20" y="12064"/>
                  </a:cubicBezTo>
                  <a:cubicBezTo>
                    <a:pt x="-66" y="12383"/>
                    <a:pt x="124" y="12707"/>
                    <a:pt x="442" y="12793"/>
                  </a:cubicBezTo>
                  <a:lnTo>
                    <a:pt x="4272" y="13819"/>
                  </a:lnTo>
                  <a:lnTo>
                    <a:pt x="1604" y="15363"/>
                  </a:lnTo>
                  <a:cubicBezTo>
                    <a:pt x="1317" y="15530"/>
                    <a:pt x="1220" y="15892"/>
                    <a:pt x="1388" y="16178"/>
                  </a:cubicBezTo>
                  <a:cubicBezTo>
                    <a:pt x="1555" y="16464"/>
                    <a:pt x="1917" y="16561"/>
                    <a:pt x="2203" y="16394"/>
                  </a:cubicBezTo>
                  <a:lnTo>
                    <a:pt x="4871" y="14845"/>
                  </a:lnTo>
                  <a:lnTo>
                    <a:pt x="3860" y="18679"/>
                  </a:lnTo>
                  <a:cubicBezTo>
                    <a:pt x="3774" y="18998"/>
                    <a:pt x="3969" y="19322"/>
                    <a:pt x="4282" y="19408"/>
                  </a:cubicBezTo>
                  <a:cubicBezTo>
                    <a:pt x="4601" y="19494"/>
                    <a:pt x="4925" y="19299"/>
                    <a:pt x="5011" y="18986"/>
                  </a:cubicBezTo>
                  <a:lnTo>
                    <a:pt x="6325" y="14008"/>
                  </a:lnTo>
                  <a:lnTo>
                    <a:pt x="10137" y="11799"/>
                  </a:lnTo>
                  <a:lnTo>
                    <a:pt x="10137" y="16507"/>
                  </a:lnTo>
                  <a:lnTo>
                    <a:pt x="6492" y="20142"/>
                  </a:lnTo>
                  <a:cubicBezTo>
                    <a:pt x="6259" y="20374"/>
                    <a:pt x="6259" y="20752"/>
                    <a:pt x="6492" y="20984"/>
                  </a:cubicBezTo>
                  <a:cubicBezTo>
                    <a:pt x="6724" y="21216"/>
                    <a:pt x="7102" y="21216"/>
                    <a:pt x="7334" y="20984"/>
                  </a:cubicBezTo>
                  <a:lnTo>
                    <a:pt x="10142" y="18188"/>
                  </a:lnTo>
                  <a:lnTo>
                    <a:pt x="10142" y="21006"/>
                  </a:lnTo>
                  <a:cubicBezTo>
                    <a:pt x="10142" y="21335"/>
                    <a:pt x="10407" y="21600"/>
                    <a:pt x="10737" y="21600"/>
                  </a:cubicBezTo>
                  <a:cubicBezTo>
                    <a:pt x="11066" y="21600"/>
                    <a:pt x="11331" y="21335"/>
                    <a:pt x="11331" y="21006"/>
                  </a:cubicBezTo>
                  <a:lnTo>
                    <a:pt x="11331" y="18188"/>
                  </a:lnTo>
                  <a:lnTo>
                    <a:pt x="14139" y="20984"/>
                  </a:lnTo>
                  <a:cubicBezTo>
                    <a:pt x="14371" y="21216"/>
                    <a:pt x="14749" y="21216"/>
                    <a:pt x="14981" y="20984"/>
                  </a:cubicBezTo>
                  <a:cubicBezTo>
                    <a:pt x="15214" y="20752"/>
                    <a:pt x="15214" y="20374"/>
                    <a:pt x="14981" y="20142"/>
                  </a:cubicBezTo>
                  <a:lnTo>
                    <a:pt x="11331" y="16507"/>
                  </a:lnTo>
                  <a:lnTo>
                    <a:pt x="11331" y="11799"/>
                  </a:lnTo>
                  <a:lnTo>
                    <a:pt x="15143" y="14008"/>
                  </a:lnTo>
                  <a:lnTo>
                    <a:pt x="16457" y="18986"/>
                  </a:lnTo>
                  <a:cubicBezTo>
                    <a:pt x="16543" y="19305"/>
                    <a:pt x="16867" y="19494"/>
                    <a:pt x="17186" y="19408"/>
                  </a:cubicBezTo>
                  <a:cubicBezTo>
                    <a:pt x="17504" y="19322"/>
                    <a:pt x="17692" y="18998"/>
                    <a:pt x="17606" y="18679"/>
                  </a:cubicBezTo>
                  <a:lnTo>
                    <a:pt x="16597" y="14845"/>
                  </a:lnTo>
                  <a:lnTo>
                    <a:pt x="19265" y="16394"/>
                  </a:lnTo>
                  <a:cubicBezTo>
                    <a:pt x="19551" y="16561"/>
                    <a:pt x="19913" y="16464"/>
                    <a:pt x="20080" y="16178"/>
                  </a:cubicBezTo>
                  <a:cubicBezTo>
                    <a:pt x="20248" y="15892"/>
                    <a:pt x="20151" y="15530"/>
                    <a:pt x="19864" y="15363"/>
                  </a:cubicBezTo>
                  <a:lnTo>
                    <a:pt x="17196" y="13819"/>
                  </a:lnTo>
                  <a:lnTo>
                    <a:pt x="21026" y="12793"/>
                  </a:lnTo>
                  <a:cubicBezTo>
                    <a:pt x="21344" y="12707"/>
                    <a:pt x="21534" y="12383"/>
                    <a:pt x="21448" y="12064"/>
                  </a:cubicBezTo>
                  <a:cubicBezTo>
                    <a:pt x="21377" y="11799"/>
                    <a:pt x="21133" y="11620"/>
                    <a:pt x="20874" y="11620"/>
                  </a:cubicBezTo>
                  <a:cubicBezTo>
                    <a:pt x="20825" y="11620"/>
                    <a:pt x="20772" y="11626"/>
                    <a:pt x="20718" y="11642"/>
                  </a:cubicBezTo>
                  <a:lnTo>
                    <a:pt x="15743" y="12977"/>
                  </a:lnTo>
                  <a:lnTo>
                    <a:pt x="11989" y="10800"/>
                  </a:lnTo>
                  <a:lnTo>
                    <a:pt x="15743" y="8623"/>
                  </a:lnTo>
                  <a:lnTo>
                    <a:pt x="20718" y="9958"/>
                  </a:lnTo>
                  <a:cubicBezTo>
                    <a:pt x="20772" y="9974"/>
                    <a:pt x="20820" y="9980"/>
                    <a:pt x="20874" y="9980"/>
                  </a:cubicBezTo>
                  <a:cubicBezTo>
                    <a:pt x="21138" y="9980"/>
                    <a:pt x="21377" y="9806"/>
                    <a:pt x="21448" y="9536"/>
                  </a:cubicBezTo>
                  <a:cubicBezTo>
                    <a:pt x="21534" y="9217"/>
                    <a:pt x="21344" y="8893"/>
                    <a:pt x="21026" y="8807"/>
                  </a:cubicBezTo>
                  <a:lnTo>
                    <a:pt x="17196" y="7781"/>
                  </a:lnTo>
                  <a:lnTo>
                    <a:pt x="19864" y="6237"/>
                  </a:lnTo>
                  <a:cubicBezTo>
                    <a:pt x="20151" y="6070"/>
                    <a:pt x="20248" y="5708"/>
                    <a:pt x="20080" y="5422"/>
                  </a:cubicBezTo>
                  <a:cubicBezTo>
                    <a:pt x="19913" y="5136"/>
                    <a:pt x="19551" y="5039"/>
                    <a:pt x="19265" y="5206"/>
                  </a:cubicBezTo>
                  <a:lnTo>
                    <a:pt x="16602" y="6750"/>
                  </a:lnTo>
                  <a:lnTo>
                    <a:pt x="17613" y="2916"/>
                  </a:lnTo>
                  <a:cubicBezTo>
                    <a:pt x="17699" y="2597"/>
                    <a:pt x="17504" y="2273"/>
                    <a:pt x="17191" y="2187"/>
                  </a:cubicBezTo>
                  <a:cubicBezTo>
                    <a:pt x="16872" y="2101"/>
                    <a:pt x="16548" y="2296"/>
                    <a:pt x="16462" y="2609"/>
                  </a:cubicBezTo>
                  <a:lnTo>
                    <a:pt x="15149" y="7587"/>
                  </a:lnTo>
                  <a:lnTo>
                    <a:pt x="11331" y="9806"/>
                  </a:lnTo>
                  <a:lnTo>
                    <a:pt x="11331" y="5098"/>
                  </a:lnTo>
                  <a:lnTo>
                    <a:pt x="14981" y="1463"/>
                  </a:lnTo>
                  <a:cubicBezTo>
                    <a:pt x="15214" y="1231"/>
                    <a:pt x="15214" y="853"/>
                    <a:pt x="14981" y="621"/>
                  </a:cubicBezTo>
                  <a:cubicBezTo>
                    <a:pt x="14749" y="389"/>
                    <a:pt x="14371" y="389"/>
                    <a:pt x="14139" y="621"/>
                  </a:cubicBezTo>
                  <a:lnTo>
                    <a:pt x="11331" y="3419"/>
                  </a:lnTo>
                  <a:lnTo>
                    <a:pt x="11331" y="594"/>
                  </a:lnTo>
                  <a:cubicBezTo>
                    <a:pt x="11331" y="265"/>
                    <a:pt x="11066" y="0"/>
                    <a:pt x="10737" y="0"/>
                  </a:cubicBezTo>
                  <a:close/>
                </a:path>
              </a:pathLst>
            </a:custGeom>
            <a:solidFill>
              <a:srgbClr val="929292">
                <a:alpha val="83073"/>
              </a:srgbClr>
            </a:solidFill>
            <a:ln w="12700" cap="flat">
              <a:noFill/>
              <a:miter lim="400000"/>
            </a:ln>
            <a:effectLst/>
          </p:spPr>
          <p:txBody>
            <a:bodyPr wrap="square" lIns="0" tIns="0" rIns="0" bIns="0" numCol="1" anchor="ctr">
              <a:noAutofit/>
            </a:bodyPr>
            <a:lstStyle/>
            <a:p>
              <a:pPr>
                <a:defRPr b="0" sz="3200">
                  <a:solidFill>
                    <a:schemeClr val="accent1">
                      <a:hueOff val="118245"/>
                      <a:lumOff val="-11372"/>
                    </a:schemeClr>
                  </a:solidFill>
                  <a:latin typeface="+mn-lt"/>
                  <a:ea typeface="+mn-ea"/>
                  <a:cs typeface="+mn-cs"/>
                  <a:sym typeface="Helvetica Neue Medium"/>
                </a:defRPr>
              </a:pPr>
            </a:p>
          </p:txBody>
        </p:sp>
        <p:sp>
          <p:nvSpPr>
            <p:cNvPr id="442" name="Snowflake"/>
            <p:cNvSpPr/>
            <p:nvPr/>
          </p:nvSpPr>
          <p:spPr>
            <a:xfrm>
              <a:off x="2822625" y="1879538"/>
              <a:ext cx="169778" cy="170849"/>
            </a:xfrm>
            <a:custGeom>
              <a:avLst/>
              <a:gdLst/>
              <a:ahLst/>
              <a:cxnLst>
                <a:cxn ang="0">
                  <a:pos x="wd2" y="hd2"/>
                </a:cxn>
                <a:cxn ang="5400000">
                  <a:pos x="wd2" y="hd2"/>
                </a:cxn>
                <a:cxn ang="10800000">
                  <a:pos x="wd2" y="hd2"/>
                </a:cxn>
                <a:cxn ang="16200000">
                  <a:pos x="wd2" y="hd2"/>
                </a:cxn>
              </a:cxnLst>
              <a:rect l="0" t="0" r="r" b="b"/>
              <a:pathLst>
                <a:path w="21469" h="21600" fill="norm" stroke="1" extrusionOk="0">
                  <a:moveTo>
                    <a:pt x="10737" y="0"/>
                  </a:moveTo>
                  <a:cubicBezTo>
                    <a:pt x="10407" y="0"/>
                    <a:pt x="10142" y="265"/>
                    <a:pt x="10142" y="594"/>
                  </a:cubicBezTo>
                  <a:lnTo>
                    <a:pt x="10142" y="3412"/>
                  </a:lnTo>
                  <a:lnTo>
                    <a:pt x="7334" y="616"/>
                  </a:lnTo>
                  <a:cubicBezTo>
                    <a:pt x="7102" y="384"/>
                    <a:pt x="6724" y="384"/>
                    <a:pt x="6492" y="616"/>
                  </a:cubicBezTo>
                  <a:cubicBezTo>
                    <a:pt x="6259" y="848"/>
                    <a:pt x="6259" y="1226"/>
                    <a:pt x="6492" y="1458"/>
                  </a:cubicBezTo>
                  <a:lnTo>
                    <a:pt x="10142" y="5093"/>
                  </a:lnTo>
                  <a:lnTo>
                    <a:pt x="10142" y="9801"/>
                  </a:lnTo>
                  <a:lnTo>
                    <a:pt x="6330" y="7592"/>
                  </a:lnTo>
                  <a:lnTo>
                    <a:pt x="5011" y="2614"/>
                  </a:lnTo>
                  <a:cubicBezTo>
                    <a:pt x="4925" y="2295"/>
                    <a:pt x="4601" y="2106"/>
                    <a:pt x="4282" y="2192"/>
                  </a:cubicBezTo>
                  <a:cubicBezTo>
                    <a:pt x="3964" y="2278"/>
                    <a:pt x="3774" y="2602"/>
                    <a:pt x="3860" y="2921"/>
                  </a:cubicBezTo>
                  <a:lnTo>
                    <a:pt x="4871" y="6755"/>
                  </a:lnTo>
                  <a:lnTo>
                    <a:pt x="2203" y="5206"/>
                  </a:lnTo>
                  <a:cubicBezTo>
                    <a:pt x="1917" y="5039"/>
                    <a:pt x="1555" y="5136"/>
                    <a:pt x="1388" y="5422"/>
                  </a:cubicBezTo>
                  <a:cubicBezTo>
                    <a:pt x="1220" y="5708"/>
                    <a:pt x="1317" y="6070"/>
                    <a:pt x="1604" y="6237"/>
                  </a:cubicBezTo>
                  <a:lnTo>
                    <a:pt x="4272" y="7781"/>
                  </a:lnTo>
                  <a:lnTo>
                    <a:pt x="442" y="8807"/>
                  </a:lnTo>
                  <a:cubicBezTo>
                    <a:pt x="124" y="8893"/>
                    <a:pt x="-66" y="9217"/>
                    <a:pt x="20" y="9536"/>
                  </a:cubicBezTo>
                  <a:cubicBezTo>
                    <a:pt x="91" y="9801"/>
                    <a:pt x="333" y="9980"/>
                    <a:pt x="593" y="9980"/>
                  </a:cubicBezTo>
                  <a:cubicBezTo>
                    <a:pt x="641" y="9980"/>
                    <a:pt x="696" y="9974"/>
                    <a:pt x="750" y="9958"/>
                  </a:cubicBezTo>
                  <a:lnTo>
                    <a:pt x="5724" y="8623"/>
                  </a:lnTo>
                  <a:lnTo>
                    <a:pt x="9477" y="10800"/>
                  </a:lnTo>
                  <a:lnTo>
                    <a:pt x="5724" y="12977"/>
                  </a:lnTo>
                  <a:lnTo>
                    <a:pt x="750" y="11642"/>
                  </a:lnTo>
                  <a:cubicBezTo>
                    <a:pt x="696" y="11626"/>
                    <a:pt x="647" y="11620"/>
                    <a:pt x="593" y="11620"/>
                  </a:cubicBezTo>
                  <a:cubicBezTo>
                    <a:pt x="328" y="11620"/>
                    <a:pt x="91" y="11794"/>
                    <a:pt x="20" y="12064"/>
                  </a:cubicBezTo>
                  <a:cubicBezTo>
                    <a:pt x="-66" y="12383"/>
                    <a:pt x="124" y="12707"/>
                    <a:pt x="442" y="12793"/>
                  </a:cubicBezTo>
                  <a:lnTo>
                    <a:pt x="4272" y="13819"/>
                  </a:lnTo>
                  <a:lnTo>
                    <a:pt x="1604" y="15363"/>
                  </a:lnTo>
                  <a:cubicBezTo>
                    <a:pt x="1317" y="15530"/>
                    <a:pt x="1220" y="15892"/>
                    <a:pt x="1388" y="16178"/>
                  </a:cubicBezTo>
                  <a:cubicBezTo>
                    <a:pt x="1555" y="16464"/>
                    <a:pt x="1917" y="16561"/>
                    <a:pt x="2203" y="16394"/>
                  </a:cubicBezTo>
                  <a:lnTo>
                    <a:pt x="4871" y="14845"/>
                  </a:lnTo>
                  <a:lnTo>
                    <a:pt x="3860" y="18679"/>
                  </a:lnTo>
                  <a:cubicBezTo>
                    <a:pt x="3774" y="18998"/>
                    <a:pt x="3969" y="19322"/>
                    <a:pt x="4282" y="19408"/>
                  </a:cubicBezTo>
                  <a:cubicBezTo>
                    <a:pt x="4601" y="19494"/>
                    <a:pt x="4925" y="19299"/>
                    <a:pt x="5011" y="18986"/>
                  </a:cubicBezTo>
                  <a:lnTo>
                    <a:pt x="6325" y="14008"/>
                  </a:lnTo>
                  <a:lnTo>
                    <a:pt x="10137" y="11799"/>
                  </a:lnTo>
                  <a:lnTo>
                    <a:pt x="10137" y="16507"/>
                  </a:lnTo>
                  <a:lnTo>
                    <a:pt x="6492" y="20142"/>
                  </a:lnTo>
                  <a:cubicBezTo>
                    <a:pt x="6259" y="20374"/>
                    <a:pt x="6259" y="20752"/>
                    <a:pt x="6492" y="20984"/>
                  </a:cubicBezTo>
                  <a:cubicBezTo>
                    <a:pt x="6724" y="21216"/>
                    <a:pt x="7102" y="21216"/>
                    <a:pt x="7334" y="20984"/>
                  </a:cubicBezTo>
                  <a:lnTo>
                    <a:pt x="10142" y="18188"/>
                  </a:lnTo>
                  <a:lnTo>
                    <a:pt x="10142" y="21006"/>
                  </a:lnTo>
                  <a:cubicBezTo>
                    <a:pt x="10142" y="21335"/>
                    <a:pt x="10407" y="21600"/>
                    <a:pt x="10737" y="21600"/>
                  </a:cubicBezTo>
                  <a:cubicBezTo>
                    <a:pt x="11066" y="21600"/>
                    <a:pt x="11331" y="21335"/>
                    <a:pt x="11331" y="21006"/>
                  </a:cubicBezTo>
                  <a:lnTo>
                    <a:pt x="11331" y="18188"/>
                  </a:lnTo>
                  <a:lnTo>
                    <a:pt x="14139" y="20984"/>
                  </a:lnTo>
                  <a:cubicBezTo>
                    <a:pt x="14371" y="21216"/>
                    <a:pt x="14749" y="21216"/>
                    <a:pt x="14981" y="20984"/>
                  </a:cubicBezTo>
                  <a:cubicBezTo>
                    <a:pt x="15214" y="20752"/>
                    <a:pt x="15214" y="20374"/>
                    <a:pt x="14981" y="20142"/>
                  </a:cubicBezTo>
                  <a:lnTo>
                    <a:pt x="11331" y="16507"/>
                  </a:lnTo>
                  <a:lnTo>
                    <a:pt x="11331" y="11799"/>
                  </a:lnTo>
                  <a:lnTo>
                    <a:pt x="15143" y="14008"/>
                  </a:lnTo>
                  <a:lnTo>
                    <a:pt x="16457" y="18986"/>
                  </a:lnTo>
                  <a:cubicBezTo>
                    <a:pt x="16543" y="19305"/>
                    <a:pt x="16867" y="19494"/>
                    <a:pt x="17186" y="19408"/>
                  </a:cubicBezTo>
                  <a:cubicBezTo>
                    <a:pt x="17504" y="19322"/>
                    <a:pt x="17692" y="18998"/>
                    <a:pt x="17606" y="18679"/>
                  </a:cubicBezTo>
                  <a:lnTo>
                    <a:pt x="16597" y="14845"/>
                  </a:lnTo>
                  <a:lnTo>
                    <a:pt x="19265" y="16394"/>
                  </a:lnTo>
                  <a:cubicBezTo>
                    <a:pt x="19551" y="16561"/>
                    <a:pt x="19913" y="16464"/>
                    <a:pt x="20080" y="16178"/>
                  </a:cubicBezTo>
                  <a:cubicBezTo>
                    <a:pt x="20248" y="15892"/>
                    <a:pt x="20151" y="15530"/>
                    <a:pt x="19864" y="15363"/>
                  </a:cubicBezTo>
                  <a:lnTo>
                    <a:pt x="17196" y="13819"/>
                  </a:lnTo>
                  <a:lnTo>
                    <a:pt x="21026" y="12793"/>
                  </a:lnTo>
                  <a:cubicBezTo>
                    <a:pt x="21344" y="12707"/>
                    <a:pt x="21534" y="12383"/>
                    <a:pt x="21448" y="12064"/>
                  </a:cubicBezTo>
                  <a:cubicBezTo>
                    <a:pt x="21377" y="11799"/>
                    <a:pt x="21133" y="11620"/>
                    <a:pt x="20874" y="11620"/>
                  </a:cubicBezTo>
                  <a:cubicBezTo>
                    <a:pt x="20825" y="11620"/>
                    <a:pt x="20772" y="11626"/>
                    <a:pt x="20718" y="11642"/>
                  </a:cubicBezTo>
                  <a:lnTo>
                    <a:pt x="15743" y="12977"/>
                  </a:lnTo>
                  <a:lnTo>
                    <a:pt x="11989" y="10800"/>
                  </a:lnTo>
                  <a:lnTo>
                    <a:pt x="15743" y="8623"/>
                  </a:lnTo>
                  <a:lnTo>
                    <a:pt x="20718" y="9958"/>
                  </a:lnTo>
                  <a:cubicBezTo>
                    <a:pt x="20772" y="9974"/>
                    <a:pt x="20820" y="9980"/>
                    <a:pt x="20874" y="9980"/>
                  </a:cubicBezTo>
                  <a:cubicBezTo>
                    <a:pt x="21138" y="9980"/>
                    <a:pt x="21377" y="9806"/>
                    <a:pt x="21448" y="9536"/>
                  </a:cubicBezTo>
                  <a:cubicBezTo>
                    <a:pt x="21534" y="9217"/>
                    <a:pt x="21344" y="8893"/>
                    <a:pt x="21026" y="8807"/>
                  </a:cubicBezTo>
                  <a:lnTo>
                    <a:pt x="17196" y="7781"/>
                  </a:lnTo>
                  <a:lnTo>
                    <a:pt x="19864" y="6237"/>
                  </a:lnTo>
                  <a:cubicBezTo>
                    <a:pt x="20151" y="6070"/>
                    <a:pt x="20248" y="5708"/>
                    <a:pt x="20080" y="5422"/>
                  </a:cubicBezTo>
                  <a:cubicBezTo>
                    <a:pt x="19913" y="5136"/>
                    <a:pt x="19551" y="5039"/>
                    <a:pt x="19265" y="5206"/>
                  </a:cubicBezTo>
                  <a:lnTo>
                    <a:pt x="16602" y="6750"/>
                  </a:lnTo>
                  <a:lnTo>
                    <a:pt x="17613" y="2916"/>
                  </a:lnTo>
                  <a:cubicBezTo>
                    <a:pt x="17699" y="2597"/>
                    <a:pt x="17504" y="2273"/>
                    <a:pt x="17191" y="2187"/>
                  </a:cubicBezTo>
                  <a:cubicBezTo>
                    <a:pt x="16872" y="2101"/>
                    <a:pt x="16548" y="2296"/>
                    <a:pt x="16462" y="2609"/>
                  </a:cubicBezTo>
                  <a:lnTo>
                    <a:pt x="15149" y="7587"/>
                  </a:lnTo>
                  <a:lnTo>
                    <a:pt x="11331" y="9806"/>
                  </a:lnTo>
                  <a:lnTo>
                    <a:pt x="11331" y="5098"/>
                  </a:lnTo>
                  <a:lnTo>
                    <a:pt x="14981" y="1463"/>
                  </a:lnTo>
                  <a:cubicBezTo>
                    <a:pt x="15214" y="1231"/>
                    <a:pt x="15214" y="853"/>
                    <a:pt x="14981" y="621"/>
                  </a:cubicBezTo>
                  <a:cubicBezTo>
                    <a:pt x="14749" y="389"/>
                    <a:pt x="14371" y="389"/>
                    <a:pt x="14139" y="621"/>
                  </a:cubicBezTo>
                  <a:lnTo>
                    <a:pt x="11331" y="3419"/>
                  </a:lnTo>
                  <a:lnTo>
                    <a:pt x="11331" y="594"/>
                  </a:lnTo>
                  <a:cubicBezTo>
                    <a:pt x="11331" y="265"/>
                    <a:pt x="11066" y="0"/>
                    <a:pt x="10737" y="0"/>
                  </a:cubicBezTo>
                  <a:close/>
                </a:path>
              </a:pathLst>
            </a:custGeom>
            <a:solidFill>
              <a:srgbClr val="929292">
                <a:alpha val="83073"/>
              </a:srgbClr>
            </a:solidFill>
            <a:ln w="12700" cap="flat">
              <a:noFill/>
              <a:miter lim="400000"/>
            </a:ln>
            <a:effectLst/>
          </p:spPr>
          <p:txBody>
            <a:bodyPr wrap="square" lIns="0" tIns="0" rIns="0" bIns="0" numCol="1" anchor="ctr">
              <a:noAutofit/>
            </a:bodyPr>
            <a:lstStyle/>
            <a:p>
              <a:pPr>
                <a:defRPr b="0" sz="3200">
                  <a:solidFill>
                    <a:schemeClr val="accent1">
                      <a:hueOff val="118245"/>
                      <a:lumOff val="-11372"/>
                    </a:schemeClr>
                  </a:solidFill>
                  <a:latin typeface="+mn-lt"/>
                  <a:ea typeface="+mn-ea"/>
                  <a:cs typeface="+mn-cs"/>
                  <a:sym typeface="Helvetica Neue Medium"/>
                </a:defRPr>
              </a:pPr>
            </a:p>
          </p:txBody>
        </p:sp>
        <p:sp>
          <p:nvSpPr>
            <p:cNvPr id="443" name="Snowflake"/>
            <p:cNvSpPr/>
            <p:nvPr/>
          </p:nvSpPr>
          <p:spPr>
            <a:xfrm>
              <a:off x="5013711" y="2816689"/>
              <a:ext cx="169777" cy="170848"/>
            </a:xfrm>
            <a:custGeom>
              <a:avLst/>
              <a:gdLst/>
              <a:ahLst/>
              <a:cxnLst>
                <a:cxn ang="0">
                  <a:pos x="wd2" y="hd2"/>
                </a:cxn>
                <a:cxn ang="5400000">
                  <a:pos x="wd2" y="hd2"/>
                </a:cxn>
                <a:cxn ang="10800000">
                  <a:pos x="wd2" y="hd2"/>
                </a:cxn>
                <a:cxn ang="16200000">
                  <a:pos x="wd2" y="hd2"/>
                </a:cxn>
              </a:cxnLst>
              <a:rect l="0" t="0" r="r" b="b"/>
              <a:pathLst>
                <a:path w="21469" h="21600" fill="norm" stroke="1" extrusionOk="0">
                  <a:moveTo>
                    <a:pt x="10737" y="0"/>
                  </a:moveTo>
                  <a:cubicBezTo>
                    <a:pt x="10407" y="0"/>
                    <a:pt x="10142" y="265"/>
                    <a:pt x="10142" y="594"/>
                  </a:cubicBezTo>
                  <a:lnTo>
                    <a:pt x="10142" y="3412"/>
                  </a:lnTo>
                  <a:lnTo>
                    <a:pt x="7334" y="616"/>
                  </a:lnTo>
                  <a:cubicBezTo>
                    <a:pt x="7102" y="384"/>
                    <a:pt x="6724" y="384"/>
                    <a:pt x="6492" y="616"/>
                  </a:cubicBezTo>
                  <a:cubicBezTo>
                    <a:pt x="6259" y="848"/>
                    <a:pt x="6259" y="1226"/>
                    <a:pt x="6492" y="1458"/>
                  </a:cubicBezTo>
                  <a:lnTo>
                    <a:pt x="10142" y="5093"/>
                  </a:lnTo>
                  <a:lnTo>
                    <a:pt x="10142" y="9801"/>
                  </a:lnTo>
                  <a:lnTo>
                    <a:pt x="6330" y="7592"/>
                  </a:lnTo>
                  <a:lnTo>
                    <a:pt x="5011" y="2614"/>
                  </a:lnTo>
                  <a:cubicBezTo>
                    <a:pt x="4925" y="2295"/>
                    <a:pt x="4601" y="2106"/>
                    <a:pt x="4282" y="2192"/>
                  </a:cubicBezTo>
                  <a:cubicBezTo>
                    <a:pt x="3964" y="2278"/>
                    <a:pt x="3774" y="2602"/>
                    <a:pt x="3860" y="2921"/>
                  </a:cubicBezTo>
                  <a:lnTo>
                    <a:pt x="4871" y="6755"/>
                  </a:lnTo>
                  <a:lnTo>
                    <a:pt x="2203" y="5206"/>
                  </a:lnTo>
                  <a:cubicBezTo>
                    <a:pt x="1917" y="5039"/>
                    <a:pt x="1555" y="5136"/>
                    <a:pt x="1388" y="5422"/>
                  </a:cubicBezTo>
                  <a:cubicBezTo>
                    <a:pt x="1220" y="5708"/>
                    <a:pt x="1317" y="6070"/>
                    <a:pt x="1604" y="6237"/>
                  </a:cubicBezTo>
                  <a:lnTo>
                    <a:pt x="4272" y="7781"/>
                  </a:lnTo>
                  <a:lnTo>
                    <a:pt x="442" y="8807"/>
                  </a:lnTo>
                  <a:cubicBezTo>
                    <a:pt x="124" y="8893"/>
                    <a:pt x="-66" y="9217"/>
                    <a:pt x="20" y="9536"/>
                  </a:cubicBezTo>
                  <a:cubicBezTo>
                    <a:pt x="91" y="9801"/>
                    <a:pt x="333" y="9980"/>
                    <a:pt x="593" y="9980"/>
                  </a:cubicBezTo>
                  <a:cubicBezTo>
                    <a:pt x="641" y="9980"/>
                    <a:pt x="696" y="9974"/>
                    <a:pt x="750" y="9958"/>
                  </a:cubicBezTo>
                  <a:lnTo>
                    <a:pt x="5724" y="8623"/>
                  </a:lnTo>
                  <a:lnTo>
                    <a:pt x="9477" y="10800"/>
                  </a:lnTo>
                  <a:lnTo>
                    <a:pt x="5724" y="12977"/>
                  </a:lnTo>
                  <a:lnTo>
                    <a:pt x="750" y="11642"/>
                  </a:lnTo>
                  <a:cubicBezTo>
                    <a:pt x="696" y="11626"/>
                    <a:pt x="647" y="11620"/>
                    <a:pt x="593" y="11620"/>
                  </a:cubicBezTo>
                  <a:cubicBezTo>
                    <a:pt x="328" y="11620"/>
                    <a:pt x="91" y="11794"/>
                    <a:pt x="20" y="12064"/>
                  </a:cubicBezTo>
                  <a:cubicBezTo>
                    <a:pt x="-66" y="12383"/>
                    <a:pt x="124" y="12707"/>
                    <a:pt x="442" y="12793"/>
                  </a:cubicBezTo>
                  <a:lnTo>
                    <a:pt x="4272" y="13819"/>
                  </a:lnTo>
                  <a:lnTo>
                    <a:pt x="1604" y="15363"/>
                  </a:lnTo>
                  <a:cubicBezTo>
                    <a:pt x="1317" y="15530"/>
                    <a:pt x="1220" y="15892"/>
                    <a:pt x="1388" y="16178"/>
                  </a:cubicBezTo>
                  <a:cubicBezTo>
                    <a:pt x="1555" y="16464"/>
                    <a:pt x="1917" y="16561"/>
                    <a:pt x="2203" y="16394"/>
                  </a:cubicBezTo>
                  <a:lnTo>
                    <a:pt x="4871" y="14845"/>
                  </a:lnTo>
                  <a:lnTo>
                    <a:pt x="3860" y="18679"/>
                  </a:lnTo>
                  <a:cubicBezTo>
                    <a:pt x="3774" y="18998"/>
                    <a:pt x="3969" y="19322"/>
                    <a:pt x="4282" y="19408"/>
                  </a:cubicBezTo>
                  <a:cubicBezTo>
                    <a:pt x="4601" y="19494"/>
                    <a:pt x="4925" y="19299"/>
                    <a:pt x="5011" y="18986"/>
                  </a:cubicBezTo>
                  <a:lnTo>
                    <a:pt x="6325" y="14008"/>
                  </a:lnTo>
                  <a:lnTo>
                    <a:pt x="10137" y="11799"/>
                  </a:lnTo>
                  <a:lnTo>
                    <a:pt x="10137" y="16507"/>
                  </a:lnTo>
                  <a:lnTo>
                    <a:pt x="6492" y="20142"/>
                  </a:lnTo>
                  <a:cubicBezTo>
                    <a:pt x="6259" y="20374"/>
                    <a:pt x="6259" y="20752"/>
                    <a:pt x="6492" y="20984"/>
                  </a:cubicBezTo>
                  <a:cubicBezTo>
                    <a:pt x="6724" y="21216"/>
                    <a:pt x="7102" y="21216"/>
                    <a:pt x="7334" y="20984"/>
                  </a:cubicBezTo>
                  <a:lnTo>
                    <a:pt x="10142" y="18188"/>
                  </a:lnTo>
                  <a:lnTo>
                    <a:pt x="10142" y="21006"/>
                  </a:lnTo>
                  <a:cubicBezTo>
                    <a:pt x="10142" y="21335"/>
                    <a:pt x="10407" y="21600"/>
                    <a:pt x="10737" y="21600"/>
                  </a:cubicBezTo>
                  <a:cubicBezTo>
                    <a:pt x="11066" y="21600"/>
                    <a:pt x="11331" y="21335"/>
                    <a:pt x="11331" y="21006"/>
                  </a:cubicBezTo>
                  <a:lnTo>
                    <a:pt x="11331" y="18188"/>
                  </a:lnTo>
                  <a:lnTo>
                    <a:pt x="14139" y="20984"/>
                  </a:lnTo>
                  <a:cubicBezTo>
                    <a:pt x="14371" y="21216"/>
                    <a:pt x="14749" y="21216"/>
                    <a:pt x="14981" y="20984"/>
                  </a:cubicBezTo>
                  <a:cubicBezTo>
                    <a:pt x="15214" y="20752"/>
                    <a:pt x="15214" y="20374"/>
                    <a:pt x="14981" y="20142"/>
                  </a:cubicBezTo>
                  <a:lnTo>
                    <a:pt x="11331" y="16507"/>
                  </a:lnTo>
                  <a:lnTo>
                    <a:pt x="11331" y="11799"/>
                  </a:lnTo>
                  <a:lnTo>
                    <a:pt x="15143" y="14008"/>
                  </a:lnTo>
                  <a:lnTo>
                    <a:pt x="16457" y="18986"/>
                  </a:lnTo>
                  <a:cubicBezTo>
                    <a:pt x="16543" y="19305"/>
                    <a:pt x="16867" y="19494"/>
                    <a:pt x="17186" y="19408"/>
                  </a:cubicBezTo>
                  <a:cubicBezTo>
                    <a:pt x="17504" y="19322"/>
                    <a:pt x="17692" y="18998"/>
                    <a:pt x="17606" y="18679"/>
                  </a:cubicBezTo>
                  <a:lnTo>
                    <a:pt x="16597" y="14845"/>
                  </a:lnTo>
                  <a:lnTo>
                    <a:pt x="19265" y="16394"/>
                  </a:lnTo>
                  <a:cubicBezTo>
                    <a:pt x="19551" y="16561"/>
                    <a:pt x="19913" y="16464"/>
                    <a:pt x="20080" y="16178"/>
                  </a:cubicBezTo>
                  <a:cubicBezTo>
                    <a:pt x="20248" y="15892"/>
                    <a:pt x="20151" y="15530"/>
                    <a:pt x="19864" y="15363"/>
                  </a:cubicBezTo>
                  <a:lnTo>
                    <a:pt x="17196" y="13819"/>
                  </a:lnTo>
                  <a:lnTo>
                    <a:pt x="21026" y="12793"/>
                  </a:lnTo>
                  <a:cubicBezTo>
                    <a:pt x="21344" y="12707"/>
                    <a:pt x="21534" y="12383"/>
                    <a:pt x="21448" y="12064"/>
                  </a:cubicBezTo>
                  <a:cubicBezTo>
                    <a:pt x="21377" y="11799"/>
                    <a:pt x="21133" y="11620"/>
                    <a:pt x="20874" y="11620"/>
                  </a:cubicBezTo>
                  <a:cubicBezTo>
                    <a:pt x="20825" y="11620"/>
                    <a:pt x="20772" y="11626"/>
                    <a:pt x="20718" y="11642"/>
                  </a:cubicBezTo>
                  <a:lnTo>
                    <a:pt x="15743" y="12977"/>
                  </a:lnTo>
                  <a:lnTo>
                    <a:pt x="11989" y="10800"/>
                  </a:lnTo>
                  <a:lnTo>
                    <a:pt x="15743" y="8623"/>
                  </a:lnTo>
                  <a:lnTo>
                    <a:pt x="20718" y="9958"/>
                  </a:lnTo>
                  <a:cubicBezTo>
                    <a:pt x="20772" y="9974"/>
                    <a:pt x="20820" y="9980"/>
                    <a:pt x="20874" y="9980"/>
                  </a:cubicBezTo>
                  <a:cubicBezTo>
                    <a:pt x="21138" y="9980"/>
                    <a:pt x="21377" y="9806"/>
                    <a:pt x="21448" y="9536"/>
                  </a:cubicBezTo>
                  <a:cubicBezTo>
                    <a:pt x="21534" y="9217"/>
                    <a:pt x="21344" y="8893"/>
                    <a:pt x="21026" y="8807"/>
                  </a:cubicBezTo>
                  <a:lnTo>
                    <a:pt x="17196" y="7781"/>
                  </a:lnTo>
                  <a:lnTo>
                    <a:pt x="19864" y="6237"/>
                  </a:lnTo>
                  <a:cubicBezTo>
                    <a:pt x="20151" y="6070"/>
                    <a:pt x="20248" y="5708"/>
                    <a:pt x="20080" y="5422"/>
                  </a:cubicBezTo>
                  <a:cubicBezTo>
                    <a:pt x="19913" y="5136"/>
                    <a:pt x="19551" y="5039"/>
                    <a:pt x="19265" y="5206"/>
                  </a:cubicBezTo>
                  <a:lnTo>
                    <a:pt x="16602" y="6750"/>
                  </a:lnTo>
                  <a:lnTo>
                    <a:pt x="17613" y="2916"/>
                  </a:lnTo>
                  <a:cubicBezTo>
                    <a:pt x="17699" y="2597"/>
                    <a:pt x="17504" y="2273"/>
                    <a:pt x="17191" y="2187"/>
                  </a:cubicBezTo>
                  <a:cubicBezTo>
                    <a:pt x="16872" y="2101"/>
                    <a:pt x="16548" y="2296"/>
                    <a:pt x="16462" y="2609"/>
                  </a:cubicBezTo>
                  <a:lnTo>
                    <a:pt x="15149" y="7587"/>
                  </a:lnTo>
                  <a:lnTo>
                    <a:pt x="11331" y="9806"/>
                  </a:lnTo>
                  <a:lnTo>
                    <a:pt x="11331" y="5098"/>
                  </a:lnTo>
                  <a:lnTo>
                    <a:pt x="14981" y="1463"/>
                  </a:lnTo>
                  <a:cubicBezTo>
                    <a:pt x="15214" y="1231"/>
                    <a:pt x="15214" y="853"/>
                    <a:pt x="14981" y="621"/>
                  </a:cubicBezTo>
                  <a:cubicBezTo>
                    <a:pt x="14749" y="389"/>
                    <a:pt x="14371" y="389"/>
                    <a:pt x="14139" y="621"/>
                  </a:cubicBezTo>
                  <a:lnTo>
                    <a:pt x="11331" y="3419"/>
                  </a:lnTo>
                  <a:lnTo>
                    <a:pt x="11331" y="594"/>
                  </a:lnTo>
                  <a:cubicBezTo>
                    <a:pt x="11331" y="265"/>
                    <a:pt x="11066" y="0"/>
                    <a:pt x="10737" y="0"/>
                  </a:cubicBezTo>
                  <a:close/>
                </a:path>
              </a:pathLst>
            </a:custGeom>
            <a:solidFill>
              <a:srgbClr val="929292">
                <a:alpha val="83073"/>
              </a:srgbClr>
            </a:solidFill>
            <a:ln w="12700" cap="flat">
              <a:noFill/>
              <a:miter lim="400000"/>
            </a:ln>
            <a:effectLst/>
          </p:spPr>
          <p:txBody>
            <a:bodyPr wrap="square" lIns="0" tIns="0" rIns="0" bIns="0" numCol="1" anchor="ctr">
              <a:noAutofit/>
            </a:bodyPr>
            <a:lstStyle/>
            <a:p>
              <a:pPr>
                <a:defRPr b="0" sz="3200">
                  <a:solidFill>
                    <a:schemeClr val="accent1">
                      <a:hueOff val="118245"/>
                      <a:lumOff val="-11372"/>
                    </a:schemeClr>
                  </a:solidFill>
                  <a:latin typeface="+mn-lt"/>
                  <a:ea typeface="+mn-ea"/>
                  <a:cs typeface="+mn-cs"/>
                  <a:sym typeface="Helvetica Neue Medium"/>
                </a:defRPr>
              </a:pPr>
            </a:p>
          </p:txBody>
        </p:sp>
        <p:sp>
          <p:nvSpPr>
            <p:cNvPr id="444" name="Snowflake"/>
            <p:cNvSpPr/>
            <p:nvPr/>
          </p:nvSpPr>
          <p:spPr>
            <a:xfrm>
              <a:off x="3555397" y="2117475"/>
              <a:ext cx="169777" cy="170848"/>
            </a:xfrm>
            <a:custGeom>
              <a:avLst/>
              <a:gdLst/>
              <a:ahLst/>
              <a:cxnLst>
                <a:cxn ang="0">
                  <a:pos x="wd2" y="hd2"/>
                </a:cxn>
                <a:cxn ang="5400000">
                  <a:pos x="wd2" y="hd2"/>
                </a:cxn>
                <a:cxn ang="10800000">
                  <a:pos x="wd2" y="hd2"/>
                </a:cxn>
                <a:cxn ang="16200000">
                  <a:pos x="wd2" y="hd2"/>
                </a:cxn>
              </a:cxnLst>
              <a:rect l="0" t="0" r="r" b="b"/>
              <a:pathLst>
                <a:path w="21469" h="21600" fill="norm" stroke="1" extrusionOk="0">
                  <a:moveTo>
                    <a:pt x="10737" y="0"/>
                  </a:moveTo>
                  <a:cubicBezTo>
                    <a:pt x="10407" y="0"/>
                    <a:pt x="10142" y="265"/>
                    <a:pt x="10142" y="594"/>
                  </a:cubicBezTo>
                  <a:lnTo>
                    <a:pt x="10142" y="3412"/>
                  </a:lnTo>
                  <a:lnTo>
                    <a:pt x="7334" y="616"/>
                  </a:lnTo>
                  <a:cubicBezTo>
                    <a:pt x="7102" y="384"/>
                    <a:pt x="6724" y="384"/>
                    <a:pt x="6492" y="616"/>
                  </a:cubicBezTo>
                  <a:cubicBezTo>
                    <a:pt x="6259" y="848"/>
                    <a:pt x="6259" y="1226"/>
                    <a:pt x="6492" y="1458"/>
                  </a:cubicBezTo>
                  <a:lnTo>
                    <a:pt x="10142" y="5093"/>
                  </a:lnTo>
                  <a:lnTo>
                    <a:pt x="10142" y="9801"/>
                  </a:lnTo>
                  <a:lnTo>
                    <a:pt x="6330" y="7592"/>
                  </a:lnTo>
                  <a:lnTo>
                    <a:pt x="5011" y="2614"/>
                  </a:lnTo>
                  <a:cubicBezTo>
                    <a:pt x="4925" y="2295"/>
                    <a:pt x="4601" y="2106"/>
                    <a:pt x="4282" y="2192"/>
                  </a:cubicBezTo>
                  <a:cubicBezTo>
                    <a:pt x="3964" y="2278"/>
                    <a:pt x="3774" y="2602"/>
                    <a:pt x="3860" y="2921"/>
                  </a:cubicBezTo>
                  <a:lnTo>
                    <a:pt x="4871" y="6755"/>
                  </a:lnTo>
                  <a:lnTo>
                    <a:pt x="2203" y="5206"/>
                  </a:lnTo>
                  <a:cubicBezTo>
                    <a:pt x="1917" y="5039"/>
                    <a:pt x="1555" y="5136"/>
                    <a:pt x="1388" y="5422"/>
                  </a:cubicBezTo>
                  <a:cubicBezTo>
                    <a:pt x="1220" y="5708"/>
                    <a:pt x="1317" y="6070"/>
                    <a:pt x="1604" y="6237"/>
                  </a:cubicBezTo>
                  <a:lnTo>
                    <a:pt x="4272" y="7781"/>
                  </a:lnTo>
                  <a:lnTo>
                    <a:pt x="442" y="8807"/>
                  </a:lnTo>
                  <a:cubicBezTo>
                    <a:pt x="124" y="8893"/>
                    <a:pt x="-66" y="9217"/>
                    <a:pt x="20" y="9536"/>
                  </a:cubicBezTo>
                  <a:cubicBezTo>
                    <a:pt x="91" y="9801"/>
                    <a:pt x="333" y="9980"/>
                    <a:pt x="593" y="9980"/>
                  </a:cubicBezTo>
                  <a:cubicBezTo>
                    <a:pt x="641" y="9980"/>
                    <a:pt x="696" y="9974"/>
                    <a:pt x="750" y="9958"/>
                  </a:cubicBezTo>
                  <a:lnTo>
                    <a:pt x="5724" y="8623"/>
                  </a:lnTo>
                  <a:lnTo>
                    <a:pt x="9477" y="10800"/>
                  </a:lnTo>
                  <a:lnTo>
                    <a:pt x="5724" y="12977"/>
                  </a:lnTo>
                  <a:lnTo>
                    <a:pt x="750" y="11642"/>
                  </a:lnTo>
                  <a:cubicBezTo>
                    <a:pt x="696" y="11626"/>
                    <a:pt x="647" y="11620"/>
                    <a:pt x="593" y="11620"/>
                  </a:cubicBezTo>
                  <a:cubicBezTo>
                    <a:pt x="328" y="11620"/>
                    <a:pt x="91" y="11794"/>
                    <a:pt x="20" y="12064"/>
                  </a:cubicBezTo>
                  <a:cubicBezTo>
                    <a:pt x="-66" y="12383"/>
                    <a:pt x="124" y="12707"/>
                    <a:pt x="442" y="12793"/>
                  </a:cubicBezTo>
                  <a:lnTo>
                    <a:pt x="4272" y="13819"/>
                  </a:lnTo>
                  <a:lnTo>
                    <a:pt x="1604" y="15363"/>
                  </a:lnTo>
                  <a:cubicBezTo>
                    <a:pt x="1317" y="15530"/>
                    <a:pt x="1220" y="15892"/>
                    <a:pt x="1388" y="16178"/>
                  </a:cubicBezTo>
                  <a:cubicBezTo>
                    <a:pt x="1555" y="16464"/>
                    <a:pt x="1917" y="16561"/>
                    <a:pt x="2203" y="16394"/>
                  </a:cubicBezTo>
                  <a:lnTo>
                    <a:pt x="4871" y="14845"/>
                  </a:lnTo>
                  <a:lnTo>
                    <a:pt x="3860" y="18679"/>
                  </a:lnTo>
                  <a:cubicBezTo>
                    <a:pt x="3774" y="18998"/>
                    <a:pt x="3969" y="19322"/>
                    <a:pt x="4282" y="19408"/>
                  </a:cubicBezTo>
                  <a:cubicBezTo>
                    <a:pt x="4601" y="19494"/>
                    <a:pt x="4925" y="19299"/>
                    <a:pt x="5011" y="18986"/>
                  </a:cubicBezTo>
                  <a:lnTo>
                    <a:pt x="6325" y="14008"/>
                  </a:lnTo>
                  <a:lnTo>
                    <a:pt x="10137" y="11799"/>
                  </a:lnTo>
                  <a:lnTo>
                    <a:pt x="10137" y="16507"/>
                  </a:lnTo>
                  <a:lnTo>
                    <a:pt x="6492" y="20142"/>
                  </a:lnTo>
                  <a:cubicBezTo>
                    <a:pt x="6259" y="20374"/>
                    <a:pt x="6259" y="20752"/>
                    <a:pt x="6492" y="20984"/>
                  </a:cubicBezTo>
                  <a:cubicBezTo>
                    <a:pt x="6724" y="21216"/>
                    <a:pt x="7102" y="21216"/>
                    <a:pt x="7334" y="20984"/>
                  </a:cubicBezTo>
                  <a:lnTo>
                    <a:pt x="10142" y="18188"/>
                  </a:lnTo>
                  <a:lnTo>
                    <a:pt x="10142" y="21006"/>
                  </a:lnTo>
                  <a:cubicBezTo>
                    <a:pt x="10142" y="21335"/>
                    <a:pt x="10407" y="21600"/>
                    <a:pt x="10737" y="21600"/>
                  </a:cubicBezTo>
                  <a:cubicBezTo>
                    <a:pt x="11066" y="21600"/>
                    <a:pt x="11331" y="21335"/>
                    <a:pt x="11331" y="21006"/>
                  </a:cubicBezTo>
                  <a:lnTo>
                    <a:pt x="11331" y="18188"/>
                  </a:lnTo>
                  <a:lnTo>
                    <a:pt x="14139" y="20984"/>
                  </a:lnTo>
                  <a:cubicBezTo>
                    <a:pt x="14371" y="21216"/>
                    <a:pt x="14749" y="21216"/>
                    <a:pt x="14981" y="20984"/>
                  </a:cubicBezTo>
                  <a:cubicBezTo>
                    <a:pt x="15214" y="20752"/>
                    <a:pt x="15214" y="20374"/>
                    <a:pt x="14981" y="20142"/>
                  </a:cubicBezTo>
                  <a:lnTo>
                    <a:pt x="11331" y="16507"/>
                  </a:lnTo>
                  <a:lnTo>
                    <a:pt x="11331" y="11799"/>
                  </a:lnTo>
                  <a:lnTo>
                    <a:pt x="15143" y="14008"/>
                  </a:lnTo>
                  <a:lnTo>
                    <a:pt x="16457" y="18986"/>
                  </a:lnTo>
                  <a:cubicBezTo>
                    <a:pt x="16543" y="19305"/>
                    <a:pt x="16867" y="19494"/>
                    <a:pt x="17186" y="19408"/>
                  </a:cubicBezTo>
                  <a:cubicBezTo>
                    <a:pt x="17504" y="19322"/>
                    <a:pt x="17692" y="18998"/>
                    <a:pt x="17606" y="18679"/>
                  </a:cubicBezTo>
                  <a:lnTo>
                    <a:pt x="16597" y="14845"/>
                  </a:lnTo>
                  <a:lnTo>
                    <a:pt x="19265" y="16394"/>
                  </a:lnTo>
                  <a:cubicBezTo>
                    <a:pt x="19551" y="16561"/>
                    <a:pt x="19913" y="16464"/>
                    <a:pt x="20080" y="16178"/>
                  </a:cubicBezTo>
                  <a:cubicBezTo>
                    <a:pt x="20248" y="15892"/>
                    <a:pt x="20151" y="15530"/>
                    <a:pt x="19864" y="15363"/>
                  </a:cubicBezTo>
                  <a:lnTo>
                    <a:pt x="17196" y="13819"/>
                  </a:lnTo>
                  <a:lnTo>
                    <a:pt x="21026" y="12793"/>
                  </a:lnTo>
                  <a:cubicBezTo>
                    <a:pt x="21344" y="12707"/>
                    <a:pt x="21534" y="12383"/>
                    <a:pt x="21448" y="12064"/>
                  </a:cubicBezTo>
                  <a:cubicBezTo>
                    <a:pt x="21377" y="11799"/>
                    <a:pt x="21133" y="11620"/>
                    <a:pt x="20874" y="11620"/>
                  </a:cubicBezTo>
                  <a:cubicBezTo>
                    <a:pt x="20825" y="11620"/>
                    <a:pt x="20772" y="11626"/>
                    <a:pt x="20718" y="11642"/>
                  </a:cubicBezTo>
                  <a:lnTo>
                    <a:pt x="15743" y="12977"/>
                  </a:lnTo>
                  <a:lnTo>
                    <a:pt x="11989" y="10800"/>
                  </a:lnTo>
                  <a:lnTo>
                    <a:pt x="15743" y="8623"/>
                  </a:lnTo>
                  <a:lnTo>
                    <a:pt x="20718" y="9958"/>
                  </a:lnTo>
                  <a:cubicBezTo>
                    <a:pt x="20772" y="9974"/>
                    <a:pt x="20820" y="9980"/>
                    <a:pt x="20874" y="9980"/>
                  </a:cubicBezTo>
                  <a:cubicBezTo>
                    <a:pt x="21138" y="9980"/>
                    <a:pt x="21377" y="9806"/>
                    <a:pt x="21448" y="9536"/>
                  </a:cubicBezTo>
                  <a:cubicBezTo>
                    <a:pt x="21534" y="9217"/>
                    <a:pt x="21344" y="8893"/>
                    <a:pt x="21026" y="8807"/>
                  </a:cubicBezTo>
                  <a:lnTo>
                    <a:pt x="17196" y="7781"/>
                  </a:lnTo>
                  <a:lnTo>
                    <a:pt x="19864" y="6237"/>
                  </a:lnTo>
                  <a:cubicBezTo>
                    <a:pt x="20151" y="6070"/>
                    <a:pt x="20248" y="5708"/>
                    <a:pt x="20080" y="5422"/>
                  </a:cubicBezTo>
                  <a:cubicBezTo>
                    <a:pt x="19913" y="5136"/>
                    <a:pt x="19551" y="5039"/>
                    <a:pt x="19265" y="5206"/>
                  </a:cubicBezTo>
                  <a:lnTo>
                    <a:pt x="16602" y="6750"/>
                  </a:lnTo>
                  <a:lnTo>
                    <a:pt x="17613" y="2916"/>
                  </a:lnTo>
                  <a:cubicBezTo>
                    <a:pt x="17699" y="2597"/>
                    <a:pt x="17504" y="2273"/>
                    <a:pt x="17191" y="2187"/>
                  </a:cubicBezTo>
                  <a:cubicBezTo>
                    <a:pt x="16872" y="2101"/>
                    <a:pt x="16548" y="2296"/>
                    <a:pt x="16462" y="2609"/>
                  </a:cubicBezTo>
                  <a:lnTo>
                    <a:pt x="15149" y="7587"/>
                  </a:lnTo>
                  <a:lnTo>
                    <a:pt x="11331" y="9806"/>
                  </a:lnTo>
                  <a:lnTo>
                    <a:pt x="11331" y="5098"/>
                  </a:lnTo>
                  <a:lnTo>
                    <a:pt x="14981" y="1463"/>
                  </a:lnTo>
                  <a:cubicBezTo>
                    <a:pt x="15214" y="1231"/>
                    <a:pt x="15214" y="853"/>
                    <a:pt x="14981" y="621"/>
                  </a:cubicBezTo>
                  <a:cubicBezTo>
                    <a:pt x="14749" y="389"/>
                    <a:pt x="14371" y="389"/>
                    <a:pt x="14139" y="621"/>
                  </a:cubicBezTo>
                  <a:lnTo>
                    <a:pt x="11331" y="3419"/>
                  </a:lnTo>
                  <a:lnTo>
                    <a:pt x="11331" y="594"/>
                  </a:lnTo>
                  <a:cubicBezTo>
                    <a:pt x="11331" y="265"/>
                    <a:pt x="11066" y="0"/>
                    <a:pt x="10737" y="0"/>
                  </a:cubicBezTo>
                  <a:close/>
                </a:path>
              </a:pathLst>
            </a:custGeom>
            <a:solidFill>
              <a:srgbClr val="929292">
                <a:alpha val="83073"/>
              </a:srgbClr>
            </a:solidFill>
            <a:ln w="12700" cap="flat">
              <a:noFill/>
              <a:miter lim="400000"/>
            </a:ln>
            <a:effectLst/>
          </p:spPr>
          <p:txBody>
            <a:bodyPr wrap="square" lIns="0" tIns="0" rIns="0" bIns="0" numCol="1" anchor="ctr">
              <a:noAutofit/>
            </a:bodyPr>
            <a:lstStyle/>
            <a:p>
              <a:pPr>
                <a:defRPr b="0" sz="3200">
                  <a:solidFill>
                    <a:schemeClr val="accent1">
                      <a:hueOff val="118245"/>
                      <a:lumOff val="-11372"/>
                    </a:schemeClr>
                  </a:solidFill>
                  <a:latin typeface="+mn-lt"/>
                  <a:ea typeface="+mn-ea"/>
                  <a:cs typeface="+mn-cs"/>
                  <a:sym typeface="Helvetica Neue Medium"/>
                </a:defRPr>
              </a:pPr>
            </a:p>
          </p:txBody>
        </p:sp>
        <p:sp>
          <p:nvSpPr>
            <p:cNvPr id="445" name="Snowflake"/>
            <p:cNvSpPr/>
            <p:nvPr/>
          </p:nvSpPr>
          <p:spPr>
            <a:xfrm>
              <a:off x="3976203" y="2484083"/>
              <a:ext cx="169777" cy="170849"/>
            </a:xfrm>
            <a:custGeom>
              <a:avLst/>
              <a:gdLst/>
              <a:ahLst/>
              <a:cxnLst>
                <a:cxn ang="0">
                  <a:pos x="wd2" y="hd2"/>
                </a:cxn>
                <a:cxn ang="5400000">
                  <a:pos x="wd2" y="hd2"/>
                </a:cxn>
                <a:cxn ang="10800000">
                  <a:pos x="wd2" y="hd2"/>
                </a:cxn>
                <a:cxn ang="16200000">
                  <a:pos x="wd2" y="hd2"/>
                </a:cxn>
              </a:cxnLst>
              <a:rect l="0" t="0" r="r" b="b"/>
              <a:pathLst>
                <a:path w="21469" h="21600" fill="norm" stroke="1" extrusionOk="0">
                  <a:moveTo>
                    <a:pt x="10737" y="0"/>
                  </a:moveTo>
                  <a:cubicBezTo>
                    <a:pt x="10407" y="0"/>
                    <a:pt x="10142" y="265"/>
                    <a:pt x="10142" y="594"/>
                  </a:cubicBezTo>
                  <a:lnTo>
                    <a:pt x="10142" y="3412"/>
                  </a:lnTo>
                  <a:lnTo>
                    <a:pt x="7334" y="616"/>
                  </a:lnTo>
                  <a:cubicBezTo>
                    <a:pt x="7102" y="384"/>
                    <a:pt x="6724" y="384"/>
                    <a:pt x="6492" y="616"/>
                  </a:cubicBezTo>
                  <a:cubicBezTo>
                    <a:pt x="6259" y="848"/>
                    <a:pt x="6259" y="1226"/>
                    <a:pt x="6492" y="1458"/>
                  </a:cubicBezTo>
                  <a:lnTo>
                    <a:pt x="10142" y="5093"/>
                  </a:lnTo>
                  <a:lnTo>
                    <a:pt x="10142" y="9801"/>
                  </a:lnTo>
                  <a:lnTo>
                    <a:pt x="6330" y="7592"/>
                  </a:lnTo>
                  <a:lnTo>
                    <a:pt x="5011" y="2614"/>
                  </a:lnTo>
                  <a:cubicBezTo>
                    <a:pt x="4925" y="2295"/>
                    <a:pt x="4601" y="2106"/>
                    <a:pt x="4282" y="2192"/>
                  </a:cubicBezTo>
                  <a:cubicBezTo>
                    <a:pt x="3964" y="2278"/>
                    <a:pt x="3774" y="2602"/>
                    <a:pt x="3860" y="2921"/>
                  </a:cubicBezTo>
                  <a:lnTo>
                    <a:pt x="4871" y="6755"/>
                  </a:lnTo>
                  <a:lnTo>
                    <a:pt x="2203" y="5206"/>
                  </a:lnTo>
                  <a:cubicBezTo>
                    <a:pt x="1917" y="5039"/>
                    <a:pt x="1555" y="5136"/>
                    <a:pt x="1388" y="5422"/>
                  </a:cubicBezTo>
                  <a:cubicBezTo>
                    <a:pt x="1220" y="5708"/>
                    <a:pt x="1317" y="6070"/>
                    <a:pt x="1604" y="6237"/>
                  </a:cubicBezTo>
                  <a:lnTo>
                    <a:pt x="4272" y="7781"/>
                  </a:lnTo>
                  <a:lnTo>
                    <a:pt x="442" y="8807"/>
                  </a:lnTo>
                  <a:cubicBezTo>
                    <a:pt x="124" y="8893"/>
                    <a:pt x="-66" y="9217"/>
                    <a:pt x="20" y="9536"/>
                  </a:cubicBezTo>
                  <a:cubicBezTo>
                    <a:pt x="91" y="9801"/>
                    <a:pt x="333" y="9980"/>
                    <a:pt x="593" y="9980"/>
                  </a:cubicBezTo>
                  <a:cubicBezTo>
                    <a:pt x="641" y="9980"/>
                    <a:pt x="696" y="9974"/>
                    <a:pt x="750" y="9958"/>
                  </a:cubicBezTo>
                  <a:lnTo>
                    <a:pt x="5724" y="8623"/>
                  </a:lnTo>
                  <a:lnTo>
                    <a:pt x="9477" y="10800"/>
                  </a:lnTo>
                  <a:lnTo>
                    <a:pt x="5724" y="12977"/>
                  </a:lnTo>
                  <a:lnTo>
                    <a:pt x="750" y="11642"/>
                  </a:lnTo>
                  <a:cubicBezTo>
                    <a:pt x="696" y="11626"/>
                    <a:pt x="647" y="11620"/>
                    <a:pt x="593" y="11620"/>
                  </a:cubicBezTo>
                  <a:cubicBezTo>
                    <a:pt x="328" y="11620"/>
                    <a:pt x="91" y="11794"/>
                    <a:pt x="20" y="12064"/>
                  </a:cubicBezTo>
                  <a:cubicBezTo>
                    <a:pt x="-66" y="12383"/>
                    <a:pt x="124" y="12707"/>
                    <a:pt x="442" y="12793"/>
                  </a:cubicBezTo>
                  <a:lnTo>
                    <a:pt x="4272" y="13819"/>
                  </a:lnTo>
                  <a:lnTo>
                    <a:pt x="1604" y="15363"/>
                  </a:lnTo>
                  <a:cubicBezTo>
                    <a:pt x="1317" y="15530"/>
                    <a:pt x="1220" y="15892"/>
                    <a:pt x="1388" y="16178"/>
                  </a:cubicBezTo>
                  <a:cubicBezTo>
                    <a:pt x="1555" y="16464"/>
                    <a:pt x="1917" y="16561"/>
                    <a:pt x="2203" y="16394"/>
                  </a:cubicBezTo>
                  <a:lnTo>
                    <a:pt x="4871" y="14845"/>
                  </a:lnTo>
                  <a:lnTo>
                    <a:pt x="3860" y="18679"/>
                  </a:lnTo>
                  <a:cubicBezTo>
                    <a:pt x="3774" y="18998"/>
                    <a:pt x="3969" y="19322"/>
                    <a:pt x="4282" y="19408"/>
                  </a:cubicBezTo>
                  <a:cubicBezTo>
                    <a:pt x="4601" y="19494"/>
                    <a:pt x="4925" y="19299"/>
                    <a:pt x="5011" y="18986"/>
                  </a:cubicBezTo>
                  <a:lnTo>
                    <a:pt x="6325" y="14008"/>
                  </a:lnTo>
                  <a:lnTo>
                    <a:pt x="10137" y="11799"/>
                  </a:lnTo>
                  <a:lnTo>
                    <a:pt x="10137" y="16507"/>
                  </a:lnTo>
                  <a:lnTo>
                    <a:pt x="6492" y="20142"/>
                  </a:lnTo>
                  <a:cubicBezTo>
                    <a:pt x="6259" y="20374"/>
                    <a:pt x="6259" y="20752"/>
                    <a:pt x="6492" y="20984"/>
                  </a:cubicBezTo>
                  <a:cubicBezTo>
                    <a:pt x="6724" y="21216"/>
                    <a:pt x="7102" y="21216"/>
                    <a:pt x="7334" y="20984"/>
                  </a:cubicBezTo>
                  <a:lnTo>
                    <a:pt x="10142" y="18188"/>
                  </a:lnTo>
                  <a:lnTo>
                    <a:pt x="10142" y="21006"/>
                  </a:lnTo>
                  <a:cubicBezTo>
                    <a:pt x="10142" y="21335"/>
                    <a:pt x="10407" y="21600"/>
                    <a:pt x="10737" y="21600"/>
                  </a:cubicBezTo>
                  <a:cubicBezTo>
                    <a:pt x="11066" y="21600"/>
                    <a:pt x="11331" y="21335"/>
                    <a:pt x="11331" y="21006"/>
                  </a:cubicBezTo>
                  <a:lnTo>
                    <a:pt x="11331" y="18188"/>
                  </a:lnTo>
                  <a:lnTo>
                    <a:pt x="14139" y="20984"/>
                  </a:lnTo>
                  <a:cubicBezTo>
                    <a:pt x="14371" y="21216"/>
                    <a:pt x="14749" y="21216"/>
                    <a:pt x="14981" y="20984"/>
                  </a:cubicBezTo>
                  <a:cubicBezTo>
                    <a:pt x="15214" y="20752"/>
                    <a:pt x="15214" y="20374"/>
                    <a:pt x="14981" y="20142"/>
                  </a:cubicBezTo>
                  <a:lnTo>
                    <a:pt x="11331" y="16507"/>
                  </a:lnTo>
                  <a:lnTo>
                    <a:pt x="11331" y="11799"/>
                  </a:lnTo>
                  <a:lnTo>
                    <a:pt x="15143" y="14008"/>
                  </a:lnTo>
                  <a:lnTo>
                    <a:pt x="16457" y="18986"/>
                  </a:lnTo>
                  <a:cubicBezTo>
                    <a:pt x="16543" y="19305"/>
                    <a:pt x="16867" y="19494"/>
                    <a:pt x="17186" y="19408"/>
                  </a:cubicBezTo>
                  <a:cubicBezTo>
                    <a:pt x="17504" y="19322"/>
                    <a:pt x="17692" y="18998"/>
                    <a:pt x="17606" y="18679"/>
                  </a:cubicBezTo>
                  <a:lnTo>
                    <a:pt x="16597" y="14845"/>
                  </a:lnTo>
                  <a:lnTo>
                    <a:pt x="19265" y="16394"/>
                  </a:lnTo>
                  <a:cubicBezTo>
                    <a:pt x="19551" y="16561"/>
                    <a:pt x="19913" y="16464"/>
                    <a:pt x="20080" y="16178"/>
                  </a:cubicBezTo>
                  <a:cubicBezTo>
                    <a:pt x="20248" y="15892"/>
                    <a:pt x="20151" y="15530"/>
                    <a:pt x="19864" y="15363"/>
                  </a:cubicBezTo>
                  <a:lnTo>
                    <a:pt x="17196" y="13819"/>
                  </a:lnTo>
                  <a:lnTo>
                    <a:pt x="21026" y="12793"/>
                  </a:lnTo>
                  <a:cubicBezTo>
                    <a:pt x="21344" y="12707"/>
                    <a:pt x="21534" y="12383"/>
                    <a:pt x="21448" y="12064"/>
                  </a:cubicBezTo>
                  <a:cubicBezTo>
                    <a:pt x="21377" y="11799"/>
                    <a:pt x="21133" y="11620"/>
                    <a:pt x="20874" y="11620"/>
                  </a:cubicBezTo>
                  <a:cubicBezTo>
                    <a:pt x="20825" y="11620"/>
                    <a:pt x="20772" y="11626"/>
                    <a:pt x="20718" y="11642"/>
                  </a:cubicBezTo>
                  <a:lnTo>
                    <a:pt x="15743" y="12977"/>
                  </a:lnTo>
                  <a:lnTo>
                    <a:pt x="11989" y="10800"/>
                  </a:lnTo>
                  <a:lnTo>
                    <a:pt x="15743" y="8623"/>
                  </a:lnTo>
                  <a:lnTo>
                    <a:pt x="20718" y="9958"/>
                  </a:lnTo>
                  <a:cubicBezTo>
                    <a:pt x="20772" y="9974"/>
                    <a:pt x="20820" y="9980"/>
                    <a:pt x="20874" y="9980"/>
                  </a:cubicBezTo>
                  <a:cubicBezTo>
                    <a:pt x="21138" y="9980"/>
                    <a:pt x="21377" y="9806"/>
                    <a:pt x="21448" y="9536"/>
                  </a:cubicBezTo>
                  <a:cubicBezTo>
                    <a:pt x="21534" y="9217"/>
                    <a:pt x="21344" y="8893"/>
                    <a:pt x="21026" y="8807"/>
                  </a:cubicBezTo>
                  <a:lnTo>
                    <a:pt x="17196" y="7781"/>
                  </a:lnTo>
                  <a:lnTo>
                    <a:pt x="19864" y="6237"/>
                  </a:lnTo>
                  <a:cubicBezTo>
                    <a:pt x="20151" y="6070"/>
                    <a:pt x="20248" y="5708"/>
                    <a:pt x="20080" y="5422"/>
                  </a:cubicBezTo>
                  <a:cubicBezTo>
                    <a:pt x="19913" y="5136"/>
                    <a:pt x="19551" y="5039"/>
                    <a:pt x="19265" y="5206"/>
                  </a:cubicBezTo>
                  <a:lnTo>
                    <a:pt x="16602" y="6750"/>
                  </a:lnTo>
                  <a:lnTo>
                    <a:pt x="17613" y="2916"/>
                  </a:lnTo>
                  <a:cubicBezTo>
                    <a:pt x="17699" y="2597"/>
                    <a:pt x="17504" y="2273"/>
                    <a:pt x="17191" y="2187"/>
                  </a:cubicBezTo>
                  <a:cubicBezTo>
                    <a:pt x="16872" y="2101"/>
                    <a:pt x="16548" y="2296"/>
                    <a:pt x="16462" y="2609"/>
                  </a:cubicBezTo>
                  <a:lnTo>
                    <a:pt x="15149" y="7587"/>
                  </a:lnTo>
                  <a:lnTo>
                    <a:pt x="11331" y="9806"/>
                  </a:lnTo>
                  <a:lnTo>
                    <a:pt x="11331" y="5098"/>
                  </a:lnTo>
                  <a:lnTo>
                    <a:pt x="14981" y="1463"/>
                  </a:lnTo>
                  <a:cubicBezTo>
                    <a:pt x="15214" y="1231"/>
                    <a:pt x="15214" y="853"/>
                    <a:pt x="14981" y="621"/>
                  </a:cubicBezTo>
                  <a:cubicBezTo>
                    <a:pt x="14749" y="389"/>
                    <a:pt x="14371" y="389"/>
                    <a:pt x="14139" y="621"/>
                  </a:cubicBezTo>
                  <a:lnTo>
                    <a:pt x="11331" y="3419"/>
                  </a:lnTo>
                  <a:lnTo>
                    <a:pt x="11331" y="594"/>
                  </a:lnTo>
                  <a:cubicBezTo>
                    <a:pt x="11331" y="265"/>
                    <a:pt x="11066" y="0"/>
                    <a:pt x="10737" y="0"/>
                  </a:cubicBezTo>
                  <a:close/>
                </a:path>
              </a:pathLst>
            </a:custGeom>
            <a:solidFill>
              <a:srgbClr val="929292">
                <a:alpha val="83073"/>
              </a:srgbClr>
            </a:solidFill>
            <a:ln w="12700" cap="flat">
              <a:noFill/>
              <a:miter lim="400000"/>
            </a:ln>
            <a:effectLst/>
          </p:spPr>
          <p:txBody>
            <a:bodyPr wrap="square" lIns="0" tIns="0" rIns="0" bIns="0" numCol="1" anchor="ctr">
              <a:noAutofit/>
            </a:bodyPr>
            <a:lstStyle/>
            <a:p>
              <a:pPr>
                <a:defRPr b="0" sz="3200">
                  <a:solidFill>
                    <a:schemeClr val="accent1">
                      <a:hueOff val="118245"/>
                      <a:lumOff val="-11372"/>
                    </a:schemeClr>
                  </a:solidFill>
                  <a:latin typeface="+mn-lt"/>
                  <a:ea typeface="+mn-ea"/>
                  <a:cs typeface="+mn-cs"/>
                  <a:sym typeface="Helvetica Neue Medium"/>
                </a:defRPr>
              </a:pPr>
            </a:p>
          </p:txBody>
        </p:sp>
        <p:sp>
          <p:nvSpPr>
            <p:cNvPr id="446" name="Snowflake"/>
            <p:cNvSpPr/>
            <p:nvPr/>
          </p:nvSpPr>
          <p:spPr>
            <a:xfrm>
              <a:off x="3976203" y="3332408"/>
              <a:ext cx="169777" cy="170849"/>
            </a:xfrm>
            <a:custGeom>
              <a:avLst/>
              <a:gdLst/>
              <a:ahLst/>
              <a:cxnLst>
                <a:cxn ang="0">
                  <a:pos x="wd2" y="hd2"/>
                </a:cxn>
                <a:cxn ang="5400000">
                  <a:pos x="wd2" y="hd2"/>
                </a:cxn>
                <a:cxn ang="10800000">
                  <a:pos x="wd2" y="hd2"/>
                </a:cxn>
                <a:cxn ang="16200000">
                  <a:pos x="wd2" y="hd2"/>
                </a:cxn>
              </a:cxnLst>
              <a:rect l="0" t="0" r="r" b="b"/>
              <a:pathLst>
                <a:path w="21469" h="21600" fill="norm" stroke="1" extrusionOk="0">
                  <a:moveTo>
                    <a:pt x="10737" y="0"/>
                  </a:moveTo>
                  <a:cubicBezTo>
                    <a:pt x="10407" y="0"/>
                    <a:pt x="10142" y="265"/>
                    <a:pt x="10142" y="594"/>
                  </a:cubicBezTo>
                  <a:lnTo>
                    <a:pt x="10142" y="3412"/>
                  </a:lnTo>
                  <a:lnTo>
                    <a:pt x="7334" y="616"/>
                  </a:lnTo>
                  <a:cubicBezTo>
                    <a:pt x="7102" y="384"/>
                    <a:pt x="6724" y="384"/>
                    <a:pt x="6492" y="616"/>
                  </a:cubicBezTo>
                  <a:cubicBezTo>
                    <a:pt x="6259" y="848"/>
                    <a:pt x="6259" y="1226"/>
                    <a:pt x="6492" y="1458"/>
                  </a:cubicBezTo>
                  <a:lnTo>
                    <a:pt x="10142" y="5093"/>
                  </a:lnTo>
                  <a:lnTo>
                    <a:pt x="10142" y="9801"/>
                  </a:lnTo>
                  <a:lnTo>
                    <a:pt x="6330" y="7592"/>
                  </a:lnTo>
                  <a:lnTo>
                    <a:pt x="5011" y="2614"/>
                  </a:lnTo>
                  <a:cubicBezTo>
                    <a:pt x="4925" y="2295"/>
                    <a:pt x="4601" y="2106"/>
                    <a:pt x="4282" y="2192"/>
                  </a:cubicBezTo>
                  <a:cubicBezTo>
                    <a:pt x="3964" y="2278"/>
                    <a:pt x="3774" y="2602"/>
                    <a:pt x="3860" y="2921"/>
                  </a:cubicBezTo>
                  <a:lnTo>
                    <a:pt x="4871" y="6755"/>
                  </a:lnTo>
                  <a:lnTo>
                    <a:pt x="2203" y="5206"/>
                  </a:lnTo>
                  <a:cubicBezTo>
                    <a:pt x="1917" y="5039"/>
                    <a:pt x="1555" y="5136"/>
                    <a:pt x="1388" y="5422"/>
                  </a:cubicBezTo>
                  <a:cubicBezTo>
                    <a:pt x="1220" y="5708"/>
                    <a:pt x="1317" y="6070"/>
                    <a:pt x="1604" y="6237"/>
                  </a:cubicBezTo>
                  <a:lnTo>
                    <a:pt x="4272" y="7781"/>
                  </a:lnTo>
                  <a:lnTo>
                    <a:pt x="442" y="8807"/>
                  </a:lnTo>
                  <a:cubicBezTo>
                    <a:pt x="124" y="8893"/>
                    <a:pt x="-66" y="9217"/>
                    <a:pt x="20" y="9536"/>
                  </a:cubicBezTo>
                  <a:cubicBezTo>
                    <a:pt x="91" y="9801"/>
                    <a:pt x="333" y="9980"/>
                    <a:pt x="593" y="9980"/>
                  </a:cubicBezTo>
                  <a:cubicBezTo>
                    <a:pt x="641" y="9980"/>
                    <a:pt x="696" y="9974"/>
                    <a:pt x="750" y="9958"/>
                  </a:cubicBezTo>
                  <a:lnTo>
                    <a:pt x="5724" y="8623"/>
                  </a:lnTo>
                  <a:lnTo>
                    <a:pt x="9477" y="10800"/>
                  </a:lnTo>
                  <a:lnTo>
                    <a:pt x="5724" y="12977"/>
                  </a:lnTo>
                  <a:lnTo>
                    <a:pt x="750" y="11642"/>
                  </a:lnTo>
                  <a:cubicBezTo>
                    <a:pt x="696" y="11626"/>
                    <a:pt x="647" y="11620"/>
                    <a:pt x="593" y="11620"/>
                  </a:cubicBezTo>
                  <a:cubicBezTo>
                    <a:pt x="328" y="11620"/>
                    <a:pt x="91" y="11794"/>
                    <a:pt x="20" y="12064"/>
                  </a:cubicBezTo>
                  <a:cubicBezTo>
                    <a:pt x="-66" y="12383"/>
                    <a:pt x="124" y="12707"/>
                    <a:pt x="442" y="12793"/>
                  </a:cubicBezTo>
                  <a:lnTo>
                    <a:pt x="4272" y="13819"/>
                  </a:lnTo>
                  <a:lnTo>
                    <a:pt x="1604" y="15363"/>
                  </a:lnTo>
                  <a:cubicBezTo>
                    <a:pt x="1317" y="15530"/>
                    <a:pt x="1220" y="15892"/>
                    <a:pt x="1388" y="16178"/>
                  </a:cubicBezTo>
                  <a:cubicBezTo>
                    <a:pt x="1555" y="16464"/>
                    <a:pt x="1917" y="16561"/>
                    <a:pt x="2203" y="16394"/>
                  </a:cubicBezTo>
                  <a:lnTo>
                    <a:pt x="4871" y="14845"/>
                  </a:lnTo>
                  <a:lnTo>
                    <a:pt x="3860" y="18679"/>
                  </a:lnTo>
                  <a:cubicBezTo>
                    <a:pt x="3774" y="18998"/>
                    <a:pt x="3969" y="19322"/>
                    <a:pt x="4282" y="19408"/>
                  </a:cubicBezTo>
                  <a:cubicBezTo>
                    <a:pt x="4601" y="19494"/>
                    <a:pt x="4925" y="19299"/>
                    <a:pt x="5011" y="18986"/>
                  </a:cubicBezTo>
                  <a:lnTo>
                    <a:pt x="6325" y="14008"/>
                  </a:lnTo>
                  <a:lnTo>
                    <a:pt x="10137" y="11799"/>
                  </a:lnTo>
                  <a:lnTo>
                    <a:pt x="10137" y="16507"/>
                  </a:lnTo>
                  <a:lnTo>
                    <a:pt x="6492" y="20142"/>
                  </a:lnTo>
                  <a:cubicBezTo>
                    <a:pt x="6259" y="20374"/>
                    <a:pt x="6259" y="20752"/>
                    <a:pt x="6492" y="20984"/>
                  </a:cubicBezTo>
                  <a:cubicBezTo>
                    <a:pt x="6724" y="21216"/>
                    <a:pt x="7102" y="21216"/>
                    <a:pt x="7334" y="20984"/>
                  </a:cubicBezTo>
                  <a:lnTo>
                    <a:pt x="10142" y="18188"/>
                  </a:lnTo>
                  <a:lnTo>
                    <a:pt x="10142" y="21006"/>
                  </a:lnTo>
                  <a:cubicBezTo>
                    <a:pt x="10142" y="21335"/>
                    <a:pt x="10407" y="21600"/>
                    <a:pt x="10737" y="21600"/>
                  </a:cubicBezTo>
                  <a:cubicBezTo>
                    <a:pt x="11066" y="21600"/>
                    <a:pt x="11331" y="21335"/>
                    <a:pt x="11331" y="21006"/>
                  </a:cubicBezTo>
                  <a:lnTo>
                    <a:pt x="11331" y="18188"/>
                  </a:lnTo>
                  <a:lnTo>
                    <a:pt x="14139" y="20984"/>
                  </a:lnTo>
                  <a:cubicBezTo>
                    <a:pt x="14371" y="21216"/>
                    <a:pt x="14749" y="21216"/>
                    <a:pt x="14981" y="20984"/>
                  </a:cubicBezTo>
                  <a:cubicBezTo>
                    <a:pt x="15214" y="20752"/>
                    <a:pt x="15214" y="20374"/>
                    <a:pt x="14981" y="20142"/>
                  </a:cubicBezTo>
                  <a:lnTo>
                    <a:pt x="11331" y="16507"/>
                  </a:lnTo>
                  <a:lnTo>
                    <a:pt x="11331" y="11799"/>
                  </a:lnTo>
                  <a:lnTo>
                    <a:pt x="15143" y="14008"/>
                  </a:lnTo>
                  <a:lnTo>
                    <a:pt x="16457" y="18986"/>
                  </a:lnTo>
                  <a:cubicBezTo>
                    <a:pt x="16543" y="19305"/>
                    <a:pt x="16867" y="19494"/>
                    <a:pt x="17186" y="19408"/>
                  </a:cubicBezTo>
                  <a:cubicBezTo>
                    <a:pt x="17504" y="19322"/>
                    <a:pt x="17692" y="18998"/>
                    <a:pt x="17606" y="18679"/>
                  </a:cubicBezTo>
                  <a:lnTo>
                    <a:pt x="16597" y="14845"/>
                  </a:lnTo>
                  <a:lnTo>
                    <a:pt x="19265" y="16394"/>
                  </a:lnTo>
                  <a:cubicBezTo>
                    <a:pt x="19551" y="16561"/>
                    <a:pt x="19913" y="16464"/>
                    <a:pt x="20080" y="16178"/>
                  </a:cubicBezTo>
                  <a:cubicBezTo>
                    <a:pt x="20248" y="15892"/>
                    <a:pt x="20151" y="15530"/>
                    <a:pt x="19864" y="15363"/>
                  </a:cubicBezTo>
                  <a:lnTo>
                    <a:pt x="17196" y="13819"/>
                  </a:lnTo>
                  <a:lnTo>
                    <a:pt x="21026" y="12793"/>
                  </a:lnTo>
                  <a:cubicBezTo>
                    <a:pt x="21344" y="12707"/>
                    <a:pt x="21534" y="12383"/>
                    <a:pt x="21448" y="12064"/>
                  </a:cubicBezTo>
                  <a:cubicBezTo>
                    <a:pt x="21377" y="11799"/>
                    <a:pt x="21133" y="11620"/>
                    <a:pt x="20874" y="11620"/>
                  </a:cubicBezTo>
                  <a:cubicBezTo>
                    <a:pt x="20825" y="11620"/>
                    <a:pt x="20772" y="11626"/>
                    <a:pt x="20718" y="11642"/>
                  </a:cubicBezTo>
                  <a:lnTo>
                    <a:pt x="15743" y="12977"/>
                  </a:lnTo>
                  <a:lnTo>
                    <a:pt x="11989" y="10800"/>
                  </a:lnTo>
                  <a:lnTo>
                    <a:pt x="15743" y="8623"/>
                  </a:lnTo>
                  <a:lnTo>
                    <a:pt x="20718" y="9958"/>
                  </a:lnTo>
                  <a:cubicBezTo>
                    <a:pt x="20772" y="9974"/>
                    <a:pt x="20820" y="9980"/>
                    <a:pt x="20874" y="9980"/>
                  </a:cubicBezTo>
                  <a:cubicBezTo>
                    <a:pt x="21138" y="9980"/>
                    <a:pt x="21377" y="9806"/>
                    <a:pt x="21448" y="9536"/>
                  </a:cubicBezTo>
                  <a:cubicBezTo>
                    <a:pt x="21534" y="9217"/>
                    <a:pt x="21344" y="8893"/>
                    <a:pt x="21026" y="8807"/>
                  </a:cubicBezTo>
                  <a:lnTo>
                    <a:pt x="17196" y="7781"/>
                  </a:lnTo>
                  <a:lnTo>
                    <a:pt x="19864" y="6237"/>
                  </a:lnTo>
                  <a:cubicBezTo>
                    <a:pt x="20151" y="6070"/>
                    <a:pt x="20248" y="5708"/>
                    <a:pt x="20080" y="5422"/>
                  </a:cubicBezTo>
                  <a:cubicBezTo>
                    <a:pt x="19913" y="5136"/>
                    <a:pt x="19551" y="5039"/>
                    <a:pt x="19265" y="5206"/>
                  </a:cubicBezTo>
                  <a:lnTo>
                    <a:pt x="16602" y="6750"/>
                  </a:lnTo>
                  <a:lnTo>
                    <a:pt x="17613" y="2916"/>
                  </a:lnTo>
                  <a:cubicBezTo>
                    <a:pt x="17699" y="2597"/>
                    <a:pt x="17504" y="2273"/>
                    <a:pt x="17191" y="2187"/>
                  </a:cubicBezTo>
                  <a:cubicBezTo>
                    <a:pt x="16872" y="2101"/>
                    <a:pt x="16548" y="2296"/>
                    <a:pt x="16462" y="2609"/>
                  </a:cubicBezTo>
                  <a:lnTo>
                    <a:pt x="15149" y="7587"/>
                  </a:lnTo>
                  <a:lnTo>
                    <a:pt x="11331" y="9806"/>
                  </a:lnTo>
                  <a:lnTo>
                    <a:pt x="11331" y="5098"/>
                  </a:lnTo>
                  <a:lnTo>
                    <a:pt x="14981" y="1463"/>
                  </a:lnTo>
                  <a:cubicBezTo>
                    <a:pt x="15214" y="1231"/>
                    <a:pt x="15214" y="853"/>
                    <a:pt x="14981" y="621"/>
                  </a:cubicBezTo>
                  <a:cubicBezTo>
                    <a:pt x="14749" y="389"/>
                    <a:pt x="14371" y="389"/>
                    <a:pt x="14139" y="621"/>
                  </a:cubicBezTo>
                  <a:lnTo>
                    <a:pt x="11331" y="3419"/>
                  </a:lnTo>
                  <a:lnTo>
                    <a:pt x="11331" y="594"/>
                  </a:lnTo>
                  <a:cubicBezTo>
                    <a:pt x="11331" y="265"/>
                    <a:pt x="11066" y="0"/>
                    <a:pt x="10737" y="0"/>
                  </a:cubicBezTo>
                  <a:close/>
                </a:path>
              </a:pathLst>
            </a:custGeom>
            <a:solidFill>
              <a:srgbClr val="929292">
                <a:alpha val="83073"/>
              </a:srgbClr>
            </a:solidFill>
            <a:ln w="12700" cap="flat">
              <a:noFill/>
              <a:miter lim="400000"/>
            </a:ln>
            <a:effectLst/>
          </p:spPr>
          <p:txBody>
            <a:bodyPr wrap="square" lIns="0" tIns="0" rIns="0" bIns="0" numCol="1" anchor="ctr">
              <a:noAutofit/>
            </a:bodyPr>
            <a:lstStyle/>
            <a:p>
              <a:pPr>
                <a:defRPr b="0" sz="3200">
                  <a:solidFill>
                    <a:schemeClr val="accent1">
                      <a:hueOff val="118245"/>
                      <a:lumOff val="-11372"/>
                    </a:schemeClr>
                  </a:solidFill>
                  <a:latin typeface="+mn-lt"/>
                  <a:ea typeface="+mn-ea"/>
                  <a:cs typeface="+mn-cs"/>
                  <a:sym typeface="Helvetica Neue Medium"/>
                </a:defRPr>
              </a:pPr>
            </a:p>
          </p:txBody>
        </p:sp>
        <p:sp>
          <p:nvSpPr>
            <p:cNvPr id="447" name="Snowflake"/>
            <p:cNvSpPr/>
            <p:nvPr/>
          </p:nvSpPr>
          <p:spPr>
            <a:xfrm>
              <a:off x="3976203" y="1956856"/>
              <a:ext cx="169777" cy="170848"/>
            </a:xfrm>
            <a:custGeom>
              <a:avLst/>
              <a:gdLst/>
              <a:ahLst/>
              <a:cxnLst>
                <a:cxn ang="0">
                  <a:pos x="wd2" y="hd2"/>
                </a:cxn>
                <a:cxn ang="5400000">
                  <a:pos x="wd2" y="hd2"/>
                </a:cxn>
                <a:cxn ang="10800000">
                  <a:pos x="wd2" y="hd2"/>
                </a:cxn>
                <a:cxn ang="16200000">
                  <a:pos x="wd2" y="hd2"/>
                </a:cxn>
              </a:cxnLst>
              <a:rect l="0" t="0" r="r" b="b"/>
              <a:pathLst>
                <a:path w="21469" h="21600" fill="norm" stroke="1" extrusionOk="0">
                  <a:moveTo>
                    <a:pt x="10737" y="0"/>
                  </a:moveTo>
                  <a:cubicBezTo>
                    <a:pt x="10407" y="0"/>
                    <a:pt x="10142" y="265"/>
                    <a:pt x="10142" y="594"/>
                  </a:cubicBezTo>
                  <a:lnTo>
                    <a:pt x="10142" y="3412"/>
                  </a:lnTo>
                  <a:lnTo>
                    <a:pt x="7334" y="616"/>
                  </a:lnTo>
                  <a:cubicBezTo>
                    <a:pt x="7102" y="384"/>
                    <a:pt x="6724" y="384"/>
                    <a:pt x="6492" y="616"/>
                  </a:cubicBezTo>
                  <a:cubicBezTo>
                    <a:pt x="6259" y="848"/>
                    <a:pt x="6259" y="1226"/>
                    <a:pt x="6492" y="1458"/>
                  </a:cubicBezTo>
                  <a:lnTo>
                    <a:pt x="10142" y="5093"/>
                  </a:lnTo>
                  <a:lnTo>
                    <a:pt x="10142" y="9801"/>
                  </a:lnTo>
                  <a:lnTo>
                    <a:pt x="6330" y="7592"/>
                  </a:lnTo>
                  <a:lnTo>
                    <a:pt x="5011" y="2614"/>
                  </a:lnTo>
                  <a:cubicBezTo>
                    <a:pt x="4925" y="2295"/>
                    <a:pt x="4601" y="2106"/>
                    <a:pt x="4282" y="2192"/>
                  </a:cubicBezTo>
                  <a:cubicBezTo>
                    <a:pt x="3964" y="2278"/>
                    <a:pt x="3774" y="2602"/>
                    <a:pt x="3860" y="2921"/>
                  </a:cubicBezTo>
                  <a:lnTo>
                    <a:pt x="4871" y="6755"/>
                  </a:lnTo>
                  <a:lnTo>
                    <a:pt x="2203" y="5206"/>
                  </a:lnTo>
                  <a:cubicBezTo>
                    <a:pt x="1917" y="5039"/>
                    <a:pt x="1555" y="5136"/>
                    <a:pt x="1388" y="5422"/>
                  </a:cubicBezTo>
                  <a:cubicBezTo>
                    <a:pt x="1220" y="5708"/>
                    <a:pt x="1317" y="6070"/>
                    <a:pt x="1604" y="6237"/>
                  </a:cubicBezTo>
                  <a:lnTo>
                    <a:pt x="4272" y="7781"/>
                  </a:lnTo>
                  <a:lnTo>
                    <a:pt x="442" y="8807"/>
                  </a:lnTo>
                  <a:cubicBezTo>
                    <a:pt x="124" y="8893"/>
                    <a:pt x="-66" y="9217"/>
                    <a:pt x="20" y="9536"/>
                  </a:cubicBezTo>
                  <a:cubicBezTo>
                    <a:pt x="91" y="9801"/>
                    <a:pt x="333" y="9980"/>
                    <a:pt x="593" y="9980"/>
                  </a:cubicBezTo>
                  <a:cubicBezTo>
                    <a:pt x="641" y="9980"/>
                    <a:pt x="696" y="9974"/>
                    <a:pt x="750" y="9958"/>
                  </a:cubicBezTo>
                  <a:lnTo>
                    <a:pt x="5724" y="8623"/>
                  </a:lnTo>
                  <a:lnTo>
                    <a:pt x="9477" y="10800"/>
                  </a:lnTo>
                  <a:lnTo>
                    <a:pt x="5724" y="12977"/>
                  </a:lnTo>
                  <a:lnTo>
                    <a:pt x="750" y="11642"/>
                  </a:lnTo>
                  <a:cubicBezTo>
                    <a:pt x="696" y="11626"/>
                    <a:pt x="647" y="11620"/>
                    <a:pt x="593" y="11620"/>
                  </a:cubicBezTo>
                  <a:cubicBezTo>
                    <a:pt x="328" y="11620"/>
                    <a:pt x="91" y="11794"/>
                    <a:pt x="20" y="12064"/>
                  </a:cubicBezTo>
                  <a:cubicBezTo>
                    <a:pt x="-66" y="12383"/>
                    <a:pt x="124" y="12707"/>
                    <a:pt x="442" y="12793"/>
                  </a:cubicBezTo>
                  <a:lnTo>
                    <a:pt x="4272" y="13819"/>
                  </a:lnTo>
                  <a:lnTo>
                    <a:pt x="1604" y="15363"/>
                  </a:lnTo>
                  <a:cubicBezTo>
                    <a:pt x="1317" y="15530"/>
                    <a:pt x="1220" y="15892"/>
                    <a:pt x="1388" y="16178"/>
                  </a:cubicBezTo>
                  <a:cubicBezTo>
                    <a:pt x="1555" y="16464"/>
                    <a:pt x="1917" y="16561"/>
                    <a:pt x="2203" y="16394"/>
                  </a:cubicBezTo>
                  <a:lnTo>
                    <a:pt x="4871" y="14845"/>
                  </a:lnTo>
                  <a:lnTo>
                    <a:pt x="3860" y="18679"/>
                  </a:lnTo>
                  <a:cubicBezTo>
                    <a:pt x="3774" y="18998"/>
                    <a:pt x="3969" y="19322"/>
                    <a:pt x="4282" y="19408"/>
                  </a:cubicBezTo>
                  <a:cubicBezTo>
                    <a:pt x="4601" y="19494"/>
                    <a:pt x="4925" y="19299"/>
                    <a:pt x="5011" y="18986"/>
                  </a:cubicBezTo>
                  <a:lnTo>
                    <a:pt x="6325" y="14008"/>
                  </a:lnTo>
                  <a:lnTo>
                    <a:pt x="10137" y="11799"/>
                  </a:lnTo>
                  <a:lnTo>
                    <a:pt x="10137" y="16507"/>
                  </a:lnTo>
                  <a:lnTo>
                    <a:pt x="6492" y="20142"/>
                  </a:lnTo>
                  <a:cubicBezTo>
                    <a:pt x="6259" y="20374"/>
                    <a:pt x="6259" y="20752"/>
                    <a:pt x="6492" y="20984"/>
                  </a:cubicBezTo>
                  <a:cubicBezTo>
                    <a:pt x="6724" y="21216"/>
                    <a:pt x="7102" y="21216"/>
                    <a:pt x="7334" y="20984"/>
                  </a:cubicBezTo>
                  <a:lnTo>
                    <a:pt x="10142" y="18188"/>
                  </a:lnTo>
                  <a:lnTo>
                    <a:pt x="10142" y="21006"/>
                  </a:lnTo>
                  <a:cubicBezTo>
                    <a:pt x="10142" y="21335"/>
                    <a:pt x="10407" y="21600"/>
                    <a:pt x="10737" y="21600"/>
                  </a:cubicBezTo>
                  <a:cubicBezTo>
                    <a:pt x="11066" y="21600"/>
                    <a:pt x="11331" y="21335"/>
                    <a:pt x="11331" y="21006"/>
                  </a:cubicBezTo>
                  <a:lnTo>
                    <a:pt x="11331" y="18188"/>
                  </a:lnTo>
                  <a:lnTo>
                    <a:pt x="14139" y="20984"/>
                  </a:lnTo>
                  <a:cubicBezTo>
                    <a:pt x="14371" y="21216"/>
                    <a:pt x="14749" y="21216"/>
                    <a:pt x="14981" y="20984"/>
                  </a:cubicBezTo>
                  <a:cubicBezTo>
                    <a:pt x="15214" y="20752"/>
                    <a:pt x="15214" y="20374"/>
                    <a:pt x="14981" y="20142"/>
                  </a:cubicBezTo>
                  <a:lnTo>
                    <a:pt x="11331" y="16507"/>
                  </a:lnTo>
                  <a:lnTo>
                    <a:pt x="11331" y="11799"/>
                  </a:lnTo>
                  <a:lnTo>
                    <a:pt x="15143" y="14008"/>
                  </a:lnTo>
                  <a:lnTo>
                    <a:pt x="16457" y="18986"/>
                  </a:lnTo>
                  <a:cubicBezTo>
                    <a:pt x="16543" y="19305"/>
                    <a:pt x="16867" y="19494"/>
                    <a:pt x="17186" y="19408"/>
                  </a:cubicBezTo>
                  <a:cubicBezTo>
                    <a:pt x="17504" y="19322"/>
                    <a:pt x="17692" y="18998"/>
                    <a:pt x="17606" y="18679"/>
                  </a:cubicBezTo>
                  <a:lnTo>
                    <a:pt x="16597" y="14845"/>
                  </a:lnTo>
                  <a:lnTo>
                    <a:pt x="19265" y="16394"/>
                  </a:lnTo>
                  <a:cubicBezTo>
                    <a:pt x="19551" y="16561"/>
                    <a:pt x="19913" y="16464"/>
                    <a:pt x="20080" y="16178"/>
                  </a:cubicBezTo>
                  <a:cubicBezTo>
                    <a:pt x="20248" y="15892"/>
                    <a:pt x="20151" y="15530"/>
                    <a:pt x="19864" y="15363"/>
                  </a:cubicBezTo>
                  <a:lnTo>
                    <a:pt x="17196" y="13819"/>
                  </a:lnTo>
                  <a:lnTo>
                    <a:pt x="21026" y="12793"/>
                  </a:lnTo>
                  <a:cubicBezTo>
                    <a:pt x="21344" y="12707"/>
                    <a:pt x="21534" y="12383"/>
                    <a:pt x="21448" y="12064"/>
                  </a:cubicBezTo>
                  <a:cubicBezTo>
                    <a:pt x="21377" y="11799"/>
                    <a:pt x="21133" y="11620"/>
                    <a:pt x="20874" y="11620"/>
                  </a:cubicBezTo>
                  <a:cubicBezTo>
                    <a:pt x="20825" y="11620"/>
                    <a:pt x="20772" y="11626"/>
                    <a:pt x="20718" y="11642"/>
                  </a:cubicBezTo>
                  <a:lnTo>
                    <a:pt x="15743" y="12977"/>
                  </a:lnTo>
                  <a:lnTo>
                    <a:pt x="11989" y="10800"/>
                  </a:lnTo>
                  <a:lnTo>
                    <a:pt x="15743" y="8623"/>
                  </a:lnTo>
                  <a:lnTo>
                    <a:pt x="20718" y="9958"/>
                  </a:lnTo>
                  <a:cubicBezTo>
                    <a:pt x="20772" y="9974"/>
                    <a:pt x="20820" y="9980"/>
                    <a:pt x="20874" y="9980"/>
                  </a:cubicBezTo>
                  <a:cubicBezTo>
                    <a:pt x="21138" y="9980"/>
                    <a:pt x="21377" y="9806"/>
                    <a:pt x="21448" y="9536"/>
                  </a:cubicBezTo>
                  <a:cubicBezTo>
                    <a:pt x="21534" y="9217"/>
                    <a:pt x="21344" y="8893"/>
                    <a:pt x="21026" y="8807"/>
                  </a:cubicBezTo>
                  <a:lnTo>
                    <a:pt x="17196" y="7781"/>
                  </a:lnTo>
                  <a:lnTo>
                    <a:pt x="19864" y="6237"/>
                  </a:lnTo>
                  <a:cubicBezTo>
                    <a:pt x="20151" y="6070"/>
                    <a:pt x="20248" y="5708"/>
                    <a:pt x="20080" y="5422"/>
                  </a:cubicBezTo>
                  <a:cubicBezTo>
                    <a:pt x="19913" y="5136"/>
                    <a:pt x="19551" y="5039"/>
                    <a:pt x="19265" y="5206"/>
                  </a:cubicBezTo>
                  <a:lnTo>
                    <a:pt x="16602" y="6750"/>
                  </a:lnTo>
                  <a:lnTo>
                    <a:pt x="17613" y="2916"/>
                  </a:lnTo>
                  <a:cubicBezTo>
                    <a:pt x="17699" y="2597"/>
                    <a:pt x="17504" y="2273"/>
                    <a:pt x="17191" y="2187"/>
                  </a:cubicBezTo>
                  <a:cubicBezTo>
                    <a:pt x="16872" y="2101"/>
                    <a:pt x="16548" y="2296"/>
                    <a:pt x="16462" y="2609"/>
                  </a:cubicBezTo>
                  <a:lnTo>
                    <a:pt x="15149" y="7587"/>
                  </a:lnTo>
                  <a:lnTo>
                    <a:pt x="11331" y="9806"/>
                  </a:lnTo>
                  <a:lnTo>
                    <a:pt x="11331" y="5098"/>
                  </a:lnTo>
                  <a:lnTo>
                    <a:pt x="14981" y="1463"/>
                  </a:lnTo>
                  <a:cubicBezTo>
                    <a:pt x="15214" y="1231"/>
                    <a:pt x="15214" y="853"/>
                    <a:pt x="14981" y="621"/>
                  </a:cubicBezTo>
                  <a:cubicBezTo>
                    <a:pt x="14749" y="389"/>
                    <a:pt x="14371" y="389"/>
                    <a:pt x="14139" y="621"/>
                  </a:cubicBezTo>
                  <a:lnTo>
                    <a:pt x="11331" y="3419"/>
                  </a:lnTo>
                  <a:lnTo>
                    <a:pt x="11331" y="594"/>
                  </a:lnTo>
                  <a:cubicBezTo>
                    <a:pt x="11331" y="265"/>
                    <a:pt x="11066" y="0"/>
                    <a:pt x="10737" y="0"/>
                  </a:cubicBezTo>
                  <a:close/>
                </a:path>
              </a:pathLst>
            </a:custGeom>
            <a:solidFill>
              <a:srgbClr val="929292">
                <a:alpha val="83073"/>
              </a:srgbClr>
            </a:solidFill>
            <a:ln w="12700" cap="flat">
              <a:noFill/>
              <a:miter lim="400000"/>
            </a:ln>
            <a:effectLst/>
          </p:spPr>
          <p:txBody>
            <a:bodyPr wrap="square" lIns="0" tIns="0" rIns="0" bIns="0" numCol="1" anchor="ctr">
              <a:noAutofit/>
            </a:bodyPr>
            <a:lstStyle/>
            <a:p>
              <a:pPr>
                <a:defRPr b="0" sz="3200">
                  <a:solidFill>
                    <a:schemeClr val="accent1">
                      <a:hueOff val="118245"/>
                      <a:lumOff val="-11372"/>
                    </a:schemeClr>
                  </a:solidFill>
                  <a:latin typeface="+mn-lt"/>
                  <a:ea typeface="+mn-ea"/>
                  <a:cs typeface="+mn-cs"/>
                  <a:sym typeface="Helvetica Neue Medium"/>
                </a:defRPr>
              </a:pPr>
            </a:p>
          </p:txBody>
        </p:sp>
        <p:sp>
          <p:nvSpPr>
            <p:cNvPr id="448" name="Snowflake"/>
            <p:cNvSpPr/>
            <p:nvPr/>
          </p:nvSpPr>
          <p:spPr>
            <a:xfrm>
              <a:off x="3462680" y="1879538"/>
              <a:ext cx="169778" cy="170849"/>
            </a:xfrm>
            <a:custGeom>
              <a:avLst/>
              <a:gdLst/>
              <a:ahLst/>
              <a:cxnLst>
                <a:cxn ang="0">
                  <a:pos x="wd2" y="hd2"/>
                </a:cxn>
                <a:cxn ang="5400000">
                  <a:pos x="wd2" y="hd2"/>
                </a:cxn>
                <a:cxn ang="10800000">
                  <a:pos x="wd2" y="hd2"/>
                </a:cxn>
                <a:cxn ang="16200000">
                  <a:pos x="wd2" y="hd2"/>
                </a:cxn>
              </a:cxnLst>
              <a:rect l="0" t="0" r="r" b="b"/>
              <a:pathLst>
                <a:path w="21469" h="21600" fill="norm" stroke="1" extrusionOk="0">
                  <a:moveTo>
                    <a:pt x="10737" y="0"/>
                  </a:moveTo>
                  <a:cubicBezTo>
                    <a:pt x="10407" y="0"/>
                    <a:pt x="10142" y="265"/>
                    <a:pt x="10142" y="594"/>
                  </a:cubicBezTo>
                  <a:lnTo>
                    <a:pt x="10142" y="3412"/>
                  </a:lnTo>
                  <a:lnTo>
                    <a:pt x="7334" y="616"/>
                  </a:lnTo>
                  <a:cubicBezTo>
                    <a:pt x="7102" y="384"/>
                    <a:pt x="6724" y="384"/>
                    <a:pt x="6492" y="616"/>
                  </a:cubicBezTo>
                  <a:cubicBezTo>
                    <a:pt x="6259" y="848"/>
                    <a:pt x="6259" y="1226"/>
                    <a:pt x="6492" y="1458"/>
                  </a:cubicBezTo>
                  <a:lnTo>
                    <a:pt x="10142" y="5093"/>
                  </a:lnTo>
                  <a:lnTo>
                    <a:pt x="10142" y="9801"/>
                  </a:lnTo>
                  <a:lnTo>
                    <a:pt x="6330" y="7592"/>
                  </a:lnTo>
                  <a:lnTo>
                    <a:pt x="5011" y="2614"/>
                  </a:lnTo>
                  <a:cubicBezTo>
                    <a:pt x="4925" y="2295"/>
                    <a:pt x="4601" y="2106"/>
                    <a:pt x="4282" y="2192"/>
                  </a:cubicBezTo>
                  <a:cubicBezTo>
                    <a:pt x="3964" y="2278"/>
                    <a:pt x="3774" y="2602"/>
                    <a:pt x="3860" y="2921"/>
                  </a:cubicBezTo>
                  <a:lnTo>
                    <a:pt x="4871" y="6755"/>
                  </a:lnTo>
                  <a:lnTo>
                    <a:pt x="2203" y="5206"/>
                  </a:lnTo>
                  <a:cubicBezTo>
                    <a:pt x="1917" y="5039"/>
                    <a:pt x="1555" y="5136"/>
                    <a:pt x="1388" y="5422"/>
                  </a:cubicBezTo>
                  <a:cubicBezTo>
                    <a:pt x="1220" y="5708"/>
                    <a:pt x="1317" y="6070"/>
                    <a:pt x="1604" y="6237"/>
                  </a:cubicBezTo>
                  <a:lnTo>
                    <a:pt x="4272" y="7781"/>
                  </a:lnTo>
                  <a:lnTo>
                    <a:pt x="442" y="8807"/>
                  </a:lnTo>
                  <a:cubicBezTo>
                    <a:pt x="124" y="8893"/>
                    <a:pt x="-66" y="9217"/>
                    <a:pt x="20" y="9536"/>
                  </a:cubicBezTo>
                  <a:cubicBezTo>
                    <a:pt x="91" y="9801"/>
                    <a:pt x="333" y="9980"/>
                    <a:pt x="593" y="9980"/>
                  </a:cubicBezTo>
                  <a:cubicBezTo>
                    <a:pt x="641" y="9980"/>
                    <a:pt x="696" y="9974"/>
                    <a:pt x="750" y="9958"/>
                  </a:cubicBezTo>
                  <a:lnTo>
                    <a:pt x="5724" y="8623"/>
                  </a:lnTo>
                  <a:lnTo>
                    <a:pt x="9477" y="10800"/>
                  </a:lnTo>
                  <a:lnTo>
                    <a:pt x="5724" y="12977"/>
                  </a:lnTo>
                  <a:lnTo>
                    <a:pt x="750" y="11642"/>
                  </a:lnTo>
                  <a:cubicBezTo>
                    <a:pt x="696" y="11626"/>
                    <a:pt x="647" y="11620"/>
                    <a:pt x="593" y="11620"/>
                  </a:cubicBezTo>
                  <a:cubicBezTo>
                    <a:pt x="328" y="11620"/>
                    <a:pt x="91" y="11794"/>
                    <a:pt x="20" y="12064"/>
                  </a:cubicBezTo>
                  <a:cubicBezTo>
                    <a:pt x="-66" y="12383"/>
                    <a:pt x="124" y="12707"/>
                    <a:pt x="442" y="12793"/>
                  </a:cubicBezTo>
                  <a:lnTo>
                    <a:pt x="4272" y="13819"/>
                  </a:lnTo>
                  <a:lnTo>
                    <a:pt x="1604" y="15363"/>
                  </a:lnTo>
                  <a:cubicBezTo>
                    <a:pt x="1317" y="15530"/>
                    <a:pt x="1220" y="15892"/>
                    <a:pt x="1388" y="16178"/>
                  </a:cubicBezTo>
                  <a:cubicBezTo>
                    <a:pt x="1555" y="16464"/>
                    <a:pt x="1917" y="16561"/>
                    <a:pt x="2203" y="16394"/>
                  </a:cubicBezTo>
                  <a:lnTo>
                    <a:pt x="4871" y="14845"/>
                  </a:lnTo>
                  <a:lnTo>
                    <a:pt x="3860" y="18679"/>
                  </a:lnTo>
                  <a:cubicBezTo>
                    <a:pt x="3774" y="18998"/>
                    <a:pt x="3969" y="19322"/>
                    <a:pt x="4282" y="19408"/>
                  </a:cubicBezTo>
                  <a:cubicBezTo>
                    <a:pt x="4601" y="19494"/>
                    <a:pt x="4925" y="19299"/>
                    <a:pt x="5011" y="18986"/>
                  </a:cubicBezTo>
                  <a:lnTo>
                    <a:pt x="6325" y="14008"/>
                  </a:lnTo>
                  <a:lnTo>
                    <a:pt x="10137" y="11799"/>
                  </a:lnTo>
                  <a:lnTo>
                    <a:pt x="10137" y="16507"/>
                  </a:lnTo>
                  <a:lnTo>
                    <a:pt x="6492" y="20142"/>
                  </a:lnTo>
                  <a:cubicBezTo>
                    <a:pt x="6259" y="20374"/>
                    <a:pt x="6259" y="20752"/>
                    <a:pt x="6492" y="20984"/>
                  </a:cubicBezTo>
                  <a:cubicBezTo>
                    <a:pt x="6724" y="21216"/>
                    <a:pt x="7102" y="21216"/>
                    <a:pt x="7334" y="20984"/>
                  </a:cubicBezTo>
                  <a:lnTo>
                    <a:pt x="10142" y="18188"/>
                  </a:lnTo>
                  <a:lnTo>
                    <a:pt x="10142" y="21006"/>
                  </a:lnTo>
                  <a:cubicBezTo>
                    <a:pt x="10142" y="21335"/>
                    <a:pt x="10407" y="21600"/>
                    <a:pt x="10737" y="21600"/>
                  </a:cubicBezTo>
                  <a:cubicBezTo>
                    <a:pt x="11066" y="21600"/>
                    <a:pt x="11331" y="21335"/>
                    <a:pt x="11331" y="21006"/>
                  </a:cubicBezTo>
                  <a:lnTo>
                    <a:pt x="11331" y="18188"/>
                  </a:lnTo>
                  <a:lnTo>
                    <a:pt x="14139" y="20984"/>
                  </a:lnTo>
                  <a:cubicBezTo>
                    <a:pt x="14371" y="21216"/>
                    <a:pt x="14749" y="21216"/>
                    <a:pt x="14981" y="20984"/>
                  </a:cubicBezTo>
                  <a:cubicBezTo>
                    <a:pt x="15214" y="20752"/>
                    <a:pt x="15214" y="20374"/>
                    <a:pt x="14981" y="20142"/>
                  </a:cubicBezTo>
                  <a:lnTo>
                    <a:pt x="11331" y="16507"/>
                  </a:lnTo>
                  <a:lnTo>
                    <a:pt x="11331" y="11799"/>
                  </a:lnTo>
                  <a:lnTo>
                    <a:pt x="15143" y="14008"/>
                  </a:lnTo>
                  <a:lnTo>
                    <a:pt x="16457" y="18986"/>
                  </a:lnTo>
                  <a:cubicBezTo>
                    <a:pt x="16543" y="19305"/>
                    <a:pt x="16867" y="19494"/>
                    <a:pt x="17186" y="19408"/>
                  </a:cubicBezTo>
                  <a:cubicBezTo>
                    <a:pt x="17504" y="19322"/>
                    <a:pt x="17692" y="18998"/>
                    <a:pt x="17606" y="18679"/>
                  </a:cubicBezTo>
                  <a:lnTo>
                    <a:pt x="16597" y="14845"/>
                  </a:lnTo>
                  <a:lnTo>
                    <a:pt x="19265" y="16394"/>
                  </a:lnTo>
                  <a:cubicBezTo>
                    <a:pt x="19551" y="16561"/>
                    <a:pt x="19913" y="16464"/>
                    <a:pt x="20080" y="16178"/>
                  </a:cubicBezTo>
                  <a:cubicBezTo>
                    <a:pt x="20248" y="15892"/>
                    <a:pt x="20151" y="15530"/>
                    <a:pt x="19864" y="15363"/>
                  </a:cubicBezTo>
                  <a:lnTo>
                    <a:pt x="17196" y="13819"/>
                  </a:lnTo>
                  <a:lnTo>
                    <a:pt x="21026" y="12793"/>
                  </a:lnTo>
                  <a:cubicBezTo>
                    <a:pt x="21344" y="12707"/>
                    <a:pt x="21534" y="12383"/>
                    <a:pt x="21448" y="12064"/>
                  </a:cubicBezTo>
                  <a:cubicBezTo>
                    <a:pt x="21377" y="11799"/>
                    <a:pt x="21133" y="11620"/>
                    <a:pt x="20874" y="11620"/>
                  </a:cubicBezTo>
                  <a:cubicBezTo>
                    <a:pt x="20825" y="11620"/>
                    <a:pt x="20772" y="11626"/>
                    <a:pt x="20718" y="11642"/>
                  </a:cubicBezTo>
                  <a:lnTo>
                    <a:pt x="15743" y="12977"/>
                  </a:lnTo>
                  <a:lnTo>
                    <a:pt x="11989" y="10800"/>
                  </a:lnTo>
                  <a:lnTo>
                    <a:pt x="15743" y="8623"/>
                  </a:lnTo>
                  <a:lnTo>
                    <a:pt x="20718" y="9958"/>
                  </a:lnTo>
                  <a:cubicBezTo>
                    <a:pt x="20772" y="9974"/>
                    <a:pt x="20820" y="9980"/>
                    <a:pt x="20874" y="9980"/>
                  </a:cubicBezTo>
                  <a:cubicBezTo>
                    <a:pt x="21138" y="9980"/>
                    <a:pt x="21377" y="9806"/>
                    <a:pt x="21448" y="9536"/>
                  </a:cubicBezTo>
                  <a:cubicBezTo>
                    <a:pt x="21534" y="9217"/>
                    <a:pt x="21344" y="8893"/>
                    <a:pt x="21026" y="8807"/>
                  </a:cubicBezTo>
                  <a:lnTo>
                    <a:pt x="17196" y="7781"/>
                  </a:lnTo>
                  <a:lnTo>
                    <a:pt x="19864" y="6237"/>
                  </a:lnTo>
                  <a:cubicBezTo>
                    <a:pt x="20151" y="6070"/>
                    <a:pt x="20248" y="5708"/>
                    <a:pt x="20080" y="5422"/>
                  </a:cubicBezTo>
                  <a:cubicBezTo>
                    <a:pt x="19913" y="5136"/>
                    <a:pt x="19551" y="5039"/>
                    <a:pt x="19265" y="5206"/>
                  </a:cubicBezTo>
                  <a:lnTo>
                    <a:pt x="16602" y="6750"/>
                  </a:lnTo>
                  <a:lnTo>
                    <a:pt x="17613" y="2916"/>
                  </a:lnTo>
                  <a:cubicBezTo>
                    <a:pt x="17699" y="2597"/>
                    <a:pt x="17504" y="2273"/>
                    <a:pt x="17191" y="2187"/>
                  </a:cubicBezTo>
                  <a:cubicBezTo>
                    <a:pt x="16872" y="2101"/>
                    <a:pt x="16548" y="2296"/>
                    <a:pt x="16462" y="2609"/>
                  </a:cubicBezTo>
                  <a:lnTo>
                    <a:pt x="15149" y="7587"/>
                  </a:lnTo>
                  <a:lnTo>
                    <a:pt x="11331" y="9806"/>
                  </a:lnTo>
                  <a:lnTo>
                    <a:pt x="11331" y="5098"/>
                  </a:lnTo>
                  <a:lnTo>
                    <a:pt x="14981" y="1463"/>
                  </a:lnTo>
                  <a:cubicBezTo>
                    <a:pt x="15214" y="1231"/>
                    <a:pt x="15214" y="853"/>
                    <a:pt x="14981" y="621"/>
                  </a:cubicBezTo>
                  <a:cubicBezTo>
                    <a:pt x="14749" y="389"/>
                    <a:pt x="14371" y="389"/>
                    <a:pt x="14139" y="621"/>
                  </a:cubicBezTo>
                  <a:lnTo>
                    <a:pt x="11331" y="3419"/>
                  </a:lnTo>
                  <a:lnTo>
                    <a:pt x="11331" y="594"/>
                  </a:lnTo>
                  <a:cubicBezTo>
                    <a:pt x="11331" y="265"/>
                    <a:pt x="11066" y="0"/>
                    <a:pt x="10737" y="0"/>
                  </a:cubicBezTo>
                  <a:close/>
                </a:path>
              </a:pathLst>
            </a:custGeom>
            <a:solidFill>
              <a:srgbClr val="929292">
                <a:alpha val="83073"/>
              </a:srgbClr>
            </a:solidFill>
            <a:ln w="12700" cap="flat">
              <a:noFill/>
              <a:miter lim="400000"/>
            </a:ln>
            <a:effectLst/>
          </p:spPr>
          <p:txBody>
            <a:bodyPr wrap="square" lIns="0" tIns="0" rIns="0" bIns="0" numCol="1" anchor="ctr">
              <a:noAutofit/>
            </a:bodyPr>
            <a:lstStyle/>
            <a:p>
              <a:pPr>
                <a:defRPr b="0" sz="3200">
                  <a:solidFill>
                    <a:schemeClr val="accent1">
                      <a:hueOff val="118245"/>
                      <a:lumOff val="-11372"/>
                    </a:schemeClr>
                  </a:solidFill>
                  <a:latin typeface="+mn-lt"/>
                  <a:ea typeface="+mn-ea"/>
                  <a:cs typeface="+mn-cs"/>
                  <a:sym typeface="Helvetica Neue Medium"/>
                </a:defRPr>
              </a:pPr>
            </a:p>
          </p:txBody>
        </p:sp>
        <p:sp>
          <p:nvSpPr>
            <p:cNvPr id="449" name="Snowflake"/>
            <p:cNvSpPr/>
            <p:nvPr/>
          </p:nvSpPr>
          <p:spPr>
            <a:xfrm>
              <a:off x="4431662" y="3513223"/>
              <a:ext cx="169777" cy="170848"/>
            </a:xfrm>
            <a:custGeom>
              <a:avLst/>
              <a:gdLst/>
              <a:ahLst/>
              <a:cxnLst>
                <a:cxn ang="0">
                  <a:pos x="wd2" y="hd2"/>
                </a:cxn>
                <a:cxn ang="5400000">
                  <a:pos x="wd2" y="hd2"/>
                </a:cxn>
                <a:cxn ang="10800000">
                  <a:pos x="wd2" y="hd2"/>
                </a:cxn>
                <a:cxn ang="16200000">
                  <a:pos x="wd2" y="hd2"/>
                </a:cxn>
              </a:cxnLst>
              <a:rect l="0" t="0" r="r" b="b"/>
              <a:pathLst>
                <a:path w="21469" h="21600" fill="norm" stroke="1" extrusionOk="0">
                  <a:moveTo>
                    <a:pt x="10737" y="0"/>
                  </a:moveTo>
                  <a:cubicBezTo>
                    <a:pt x="10407" y="0"/>
                    <a:pt x="10142" y="265"/>
                    <a:pt x="10142" y="594"/>
                  </a:cubicBezTo>
                  <a:lnTo>
                    <a:pt x="10142" y="3412"/>
                  </a:lnTo>
                  <a:lnTo>
                    <a:pt x="7334" y="616"/>
                  </a:lnTo>
                  <a:cubicBezTo>
                    <a:pt x="7102" y="384"/>
                    <a:pt x="6724" y="384"/>
                    <a:pt x="6492" y="616"/>
                  </a:cubicBezTo>
                  <a:cubicBezTo>
                    <a:pt x="6259" y="848"/>
                    <a:pt x="6259" y="1226"/>
                    <a:pt x="6492" y="1458"/>
                  </a:cubicBezTo>
                  <a:lnTo>
                    <a:pt x="10142" y="5093"/>
                  </a:lnTo>
                  <a:lnTo>
                    <a:pt x="10142" y="9801"/>
                  </a:lnTo>
                  <a:lnTo>
                    <a:pt x="6330" y="7592"/>
                  </a:lnTo>
                  <a:lnTo>
                    <a:pt x="5011" y="2614"/>
                  </a:lnTo>
                  <a:cubicBezTo>
                    <a:pt x="4925" y="2295"/>
                    <a:pt x="4601" y="2106"/>
                    <a:pt x="4282" y="2192"/>
                  </a:cubicBezTo>
                  <a:cubicBezTo>
                    <a:pt x="3964" y="2278"/>
                    <a:pt x="3774" y="2602"/>
                    <a:pt x="3860" y="2921"/>
                  </a:cubicBezTo>
                  <a:lnTo>
                    <a:pt x="4871" y="6755"/>
                  </a:lnTo>
                  <a:lnTo>
                    <a:pt x="2203" y="5206"/>
                  </a:lnTo>
                  <a:cubicBezTo>
                    <a:pt x="1917" y="5039"/>
                    <a:pt x="1555" y="5136"/>
                    <a:pt x="1388" y="5422"/>
                  </a:cubicBezTo>
                  <a:cubicBezTo>
                    <a:pt x="1220" y="5708"/>
                    <a:pt x="1317" y="6070"/>
                    <a:pt x="1604" y="6237"/>
                  </a:cubicBezTo>
                  <a:lnTo>
                    <a:pt x="4272" y="7781"/>
                  </a:lnTo>
                  <a:lnTo>
                    <a:pt x="442" y="8807"/>
                  </a:lnTo>
                  <a:cubicBezTo>
                    <a:pt x="124" y="8893"/>
                    <a:pt x="-66" y="9217"/>
                    <a:pt x="20" y="9536"/>
                  </a:cubicBezTo>
                  <a:cubicBezTo>
                    <a:pt x="91" y="9801"/>
                    <a:pt x="333" y="9980"/>
                    <a:pt x="593" y="9980"/>
                  </a:cubicBezTo>
                  <a:cubicBezTo>
                    <a:pt x="641" y="9980"/>
                    <a:pt x="696" y="9974"/>
                    <a:pt x="750" y="9958"/>
                  </a:cubicBezTo>
                  <a:lnTo>
                    <a:pt x="5724" y="8623"/>
                  </a:lnTo>
                  <a:lnTo>
                    <a:pt x="9477" y="10800"/>
                  </a:lnTo>
                  <a:lnTo>
                    <a:pt x="5724" y="12977"/>
                  </a:lnTo>
                  <a:lnTo>
                    <a:pt x="750" y="11642"/>
                  </a:lnTo>
                  <a:cubicBezTo>
                    <a:pt x="696" y="11626"/>
                    <a:pt x="647" y="11620"/>
                    <a:pt x="593" y="11620"/>
                  </a:cubicBezTo>
                  <a:cubicBezTo>
                    <a:pt x="328" y="11620"/>
                    <a:pt x="91" y="11794"/>
                    <a:pt x="20" y="12064"/>
                  </a:cubicBezTo>
                  <a:cubicBezTo>
                    <a:pt x="-66" y="12383"/>
                    <a:pt x="124" y="12707"/>
                    <a:pt x="442" y="12793"/>
                  </a:cubicBezTo>
                  <a:lnTo>
                    <a:pt x="4272" y="13819"/>
                  </a:lnTo>
                  <a:lnTo>
                    <a:pt x="1604" y="15363"/>
                  </a:lnTo>
                  <a:cubicBezTo>
                    <a:pt x="1317" y="15530"/>
                    <a:pt x="1220" y="15892"/>
                    <a:pt x="1388" y="16178"/>
                  </a:cubicBezTo>
                  <a:cubicBezTo>
                    <a:pt x="1555" y="16464"/>
                    <a:pt x="1917" y="16561"/>
                    <a:pt x="2203" y="16394"/>
                  </a:cubicBezTo>
                  <a:lnTo>
                    <a:pt x="4871" y="14845"/>
                  </a:lnTo>
                  <a:lnTo>
                    <a:pt x="3860" y="18679"/>
                  </a:lnTo>
                  <a:cubicBezTo>
                    <a:pt x="3774" y="18998"/>
                    <a:pt x="3969" y="19322"/>
                    <a:pt x="4282" y="19408"/>
                  </a:cubicBezTo>
                  <a:cubicBezTo>
                    <a:pt x="4601" y="19494"/>
                    <a:pt x="4925" y="19299"/>
                    <a:pt x="5011" y="18986"/>
                  </a:cubicBezTo>
                  <a:lnTo>
                    <a:pt x="6325" y="14008"/>
                  </a:lnTo>
                  <a:lnTo>
                    <a:pt x="10137" y="11799"/>
                  </a:lnTo>
                  <a:lnTo>
                    <a:pt x="10137" y="16507"/>
                  </a:lnTo>
                  <a:lnTo>
                    <a:pt x="6492" y="20142"/>
                  </a:lnTo>
                  <a:cubicBezTo>
                    <a:pt x="6259" y="20374"/>
                    <a:pt x="6259" y="20752"/>
                    <a:pt x="6492" y="20984"/>
                  </a:cubicBezTo>
                  <a:cubicBezTo>
                    <a:pt x="6724" y="21216"/>
                    <a:pt x="7102" y="21216"/>
                    <a:pt x="7334" y="20984"/>
                  </a:cubicBezTo>
                  <a:lnTo>
                    <a:pt x="10142" y="18188"/>
                  </a:lnTo>
                  <a:lnTo>
                    <a:pt x="10142" y="21006"/>
                  </a:lnTo>
                  <a:cubicBezTo>
                    <a:pt x="10142" y="21335"/>
                    <a:pt x="10407" y="21600"/>
                    <a:pt x="10737" y="21600"/>
                  </a:cubicBezTo>
                  <a:cubicBezTo>
                    <a:pt x="11066" y="21600"/>
                    <a:pt x="11331" y="21335"/>
                    <a:pt x="11331" y="21006"/>
                  </a:cubicBezTo>
                  <a:lnTo>
                    <a:pt x="11331" y="18188"/>
                  </a:lnTo>
                  <a:lnTo>
                    <a:pt x="14139" y="20984"/>
                  </a:lnTo>
                  <a:cubicBezTo>
                    <a:pt x="14371" y="21216"/>
                    <a:pt x="14749" y="21216"/>
                    <a:pt x="14981" y="20984"/>
                  </a:cubicBezTo>
                  <a:cubicBezTo>
                    <a:pt x="15214" y="20752"/>
                    <a:pt x="15214" y="20374"/>
                    <a:pt x="14981" y="20142"/>
                  </a:cubicBezTo>
                  <a:lnTo>
                    <a:pt x="11331" y="16507"/>
                  </a:lnTo>
                  <a:lnTo>
                    <a:pt x="11331" y="11799"/>
                  </a:lnTo>
                  <a:lnTo>
                    <a:pt x="15143" y="14008"/>
                  </a:lnTo>
                  <a:lnTo>
                    <a:pt x="16457" y="18986"/>
                  </a:lnTo>
                  <a:cubicBezTo>
                    <a:pt x="16543" y="19305"/>
                    <a:pt x="16867" y="19494"/>
                    <a:pt x="17186" y="19408"/>
                  </a:cubicBezTo>
                  <a:cubicBezTo>
                    <a:pt x="17504" y="19322"/>
                    <a:pt x="17692" y="18998"/>
                    <a:pt x="17606" y="18679"/>
                  </a:cubicBezTo>
                  <a:lnTo>
                    <a:pt x="16597" y="14845"/>
                  </a:lnTo>
                  <a:lnTo>
                    <a:pt x="19265" y="16394"/>
                  </a:lnTo>
                  <a:cubicBezTo>
                    <a:pt x="19551" y="16561"/>
                    <a:pt x="19913" y="16464"/>
                    <a:pt x="20080" y="16178"/>
                  </a:cubicBezTo>
                  <a:cubicBezTo>
                    <a:pt x="20248" y="15892"/>
                    <a:pt x="20151" y="15530"/>
                    <a:pt x="19864" y="15363"/>
                  </a:cubicBezTo>
                  <a:lnTo>
                    <a:pt x="17196" y="13819"/>
                  </a:lnTo>
                  <a:lnTo>
                    <a:pt x="21026" y="12793"/>
                  </a:lnTo>
                  <a:cubicBezTo>
                    <a:pt x="21344" y="12707"/>
                    <a:pt x="21534" y="12383"/>
                    <a:pt x="21448" y="12064"/>
                  </a:cubicBezTo>
                  <a:cubicBezTo>
                    <a:pt x="21377" y="11799"/>
                    <a:pt x="21133" y="11620"/>
                    <a:pt x="20874" y="11620"/>
                  </a:cubicBezTo>
                  <a:cubicBezTo>
                    <a:pt x="20825" y="11620"/>
                    <a:pt x="20772" y="11626"/>
                    <a:pt x="20718" y="11642"/>
                  </a:cubicBezTo>
                  <a:lnTo>
                    <a:pt x="15743" y="12977"/>
                  </a:lnTo>
                  <a:lnTo>
                    <a:pt x="11989" y="10800"/>
                  </a:lnTo>
                  <a:lnTo>
                    <a:pt x="15743" y="8623"/>
                  </a:lnTo>
                  <a:lnTo>
                    <a:pt x="20718" y="9958"/>
                  </a:lnTo>
                  <a:cubicBezTo>
                    <a:pt x="20772" y="9974"/>
                    <a:pt x="20820" y="9980"/>
                    <a:pt x="20874" y="9980"/>
                  </a:cubicBezTo>
                  <a:cubicBezTo>
                    <a:pt x="21138" y="9980"/>
                    <a:pt x="21377" y="9806"/>
                    <a:pt x="21448" y="9536"/>
                  </a:cubicBezTo>
                  <a:cubicBezTo>
                    <a:pt x="21534" y="9217"/>
                    <a:pt x="21344" y="8893"/>
                    <a:pt x="21026" y="8807"/>
                  </a:cubicBezTo>
                  <a:lnTo>
                    <a:pt x="17196" y="7781"/>
                  </a:lnTo>
                  <a:lnTo>
                    <a:pt x="19864" y="6237"/>
                  </a:lnTo>
                  <a:cubicBezTo>
                    <a:pt x="20151" y="6070"/>
                    <a:pt x="20248" y="5708"/>
                    <a:pt x="20080" y="5422"/>
                  </a:cubicBezTo>
                  <a:cubicBezTo>
                    <a:pt x="19913" y="5136"/>
                    <a:pt x="19551" y="5039"/>
                    <a:pt x="19265" y="5206"/>
                  </a:cubicBezTo>
                  <a:lnTo>
                    <a:pt x="16602" y="6750"/>
                  </a:lnTo>
                  <a:lnTo>
                    <a:pt x="17613" y="2916"/>
                  </a:lnTo>
                  <a:cubicBezTo>
                    <a:pt x="17699" y="2597"/>
                    <a:pt x="17504" y="2273"/>
                    <a:pt x="17191" y="2187"/>
                  </a:cubicBezTo>
                  <a:cubicBezTo>
                    <a:pt x="16872" y="2101"/>
                    <a:pt x="16548" y="2296"/>
                    <a:pt x="16462" y="2609"/>
                  </a:cubicBezTo>
                  <a:lnTo>
                    <a:pt x="15149" y="7587"/>
                  </a:lnTo>
                  <a:lnTo>
                    <a:pt x="11331" y="9806"/>
                  </a:lnTo>
                  <a:lnTo>
                    <a:pt x="11331" y="5098"/>
                  </a:lnTo>
                  <a:lnTo>
                    <a:pt x="14981" y="1463"/>
                  </a:lnTo>
                  <a:cubicBezTo>
                    <a:pt x="15214" y="1231"/>
                    <a:pt x="15214" y="853"/>
                    <a:pt x="14981" y="621"/>
                  </a:cubicBezTo>
                  <a:cubicBezTo>
                    <a:pt x="14749" y="389"/>
                    <a:pt x="14371" y="389"/>
                    <a:pt x="14139" y="621"/>
                  </a:cubicBezTo>
                  <a:lnTo>
                    <a:pt x="11331" y="3419"/>
                  </a:lnTo>
                  <a:lnTo>
                    <a:pt x="11331" y="594"/>
                  </a:lnTo>
                  <a:cubicBezTo>
                    <a:pt x="11331" y="265"/>
                    <a:pt x="11066" y="0"/>
                    <a:pt x="10737" y="0"/>
                  </a:cubicBezTo>
                  <a:close/>
                </a:path>
              </a:pathLst>
            </a:custGeom>
            <a:solidFill>
              <a:srgbClr val="929292">
                <a:alpha val="83073"/>
              </a:srgbClr>
            </a:solidFill>
            <a:ln w="12700" cap="flat">
              <a:noFill/>
              <a:miter lim="400000"/>
            </a:ln>
            <a:effectLst/>
          </p:spPr>
          <p:txBody>
            <a:bodyPr wrap="square" lIns="0" tIns="0" rIns="0" bIns="0" numCol="1" anchor="ctr">
              <a:noAutofit/>
            </a:bodyPr>
            <a:lstStyle/>
            <a:p>
              <a:pPr>
                <a:defRPr b="0" sz="3200">
                  <a:solidFill>
                    <a:schemeClr val="accent1">
                      <a:hueOff val="118245"/>
                      <a:lumOff val="-11372"/>
                    </a:schemeClr>
                  </a:solidFill>
                  <a:latin typeface="+mn-lt"/>
                  <a:ea typeface="+mn-ea"/>
                  <a:cs typeface="+mn-cs"/>
                  <a:sym typeface="Helvetica Neue Medium"/>
                </a:defRPr>
              </a:pPr>
            </a:p>
          </p:txBody>
        </p:sp>
        <p:sp>
          <p:nvSpPr>
            <p:cNvPr id="450" name="Snowflake"/>
            <p:cNvSpPr/>
            <p:nvPr/>
          </p:nvSpPr>
          <p:spPr>
            <a:xfrm>
              <a:off x="4611086" y="2461042"/>
              <a:ext cx="169777" cy="170848"/>
            </a:xfrm>
            <a:custGeom>
              <a:avLst/>
              <a:gdLst/>
              <a:ahLst/>
              <a:cxnLst>
                <a:cxn ang="0">
                  <a:pos x="wd2" y="hd2"/>
                </a:cxn>
                <a:cxn ang="5400000">
                  <a:pos x="wd2" y="hd2"/>
                </a:cxn>
                <a:cxn ang="10800000">
                  <a:pos x="wd2" y="hd2"/>
                </a:cxn>
                <a:cxn ang="16200000">
                  <a:pos x="wd2" y="hd2"/>
                </a:cxn>
              </a:cxnLst>
              <a:rect l="0" t="0" r="r" b="b"/>
              <a:pathLst>
                <a:path w="21469" h="21600" fill="norm" stroke="1" extrusionOk="0">
                  <a:moveTo>
                    <a:pt x="10737" y="0"/>
                  </a:moveTo>
                  <a:cubicBezTo>
                    <a:pt x="10407" y="0"/>
                    <a:pt x="10142" y="265"/>
                    <a:pt x="10142" y="594"/>
                  </a:cubicBezTo>
                  <a:lnTo>
                    <a:pt x="10142" y="3412"/>
                  </a:lnTo>
                  <a:lnTo>
                    <a:pt x="7334" y="616"/>
                  </a:lnTo>
                  <a:cubicBezTo>
                    <a:pt x="7102" y="384"/>
                    <a:pt x="6724" y="384"/>
                    <a:pt x="6492" y="616"/>
                  </a:cubicBezTo>
                  <a:cubicBezTo>
                    <a:pt x="6259" y="848"/>
                    <a:pt x="6259" y="1226"/>
                    <a:pt x="6492" y="1458"/>
                  </a:cubicBezTo>
                  <a:lnTo>
                    <a:pt x="10142" y="5093"/>
                  </a:lnTo>
                  <a:lnTo>
                    <a:pt x="10142" y="9801"/>
                  </a:lnTo>
                  <a:lnTo>
                    <a:pt x="6330" y="7592"/>
                  </a:lnTo>
                  <a:lnTo>
                    <a:pt x="5011" y="2614"/>
                  </a:lnTo>
                  <a:cubicBezTo>
                    <a:pt x="4925" y="2295"/>
                    <a:pt x="4601" y="2106"/>
                    <a:pt x="4282" y="2192"/>
                  </a:cubicBezTo>
                  <a:cubicBezTo>
                    <a:pt x="3964" y="2278"/>
                    <a:pt x="3774" y="2602"/>
                    <a:pt x="3860" y="2921"/>
                  </a:cubicBezTo>
                  <a:lnTo>
                    <a:pt x="4871" y="6755"/>
                  </a:lnTo>
                  <a:lnTo>
                    <a:pt x="2203" y="5206"/>
                  </a:lnTo>
                  <a:cubicBezTo>
                    <a:pt x="1917" y="5039"/>
                    <a:pt x="1555" y="5136"/>
                    <a:pt x="1388" y="5422"/>
                  </a:cubicBezTo>
                  <a:cubicBezTo>
                    <a:pt x="1220" y="5708"/>
                    <a:pt x="1317" y="6070"/>
                    <a:pt x="1604" y="6237"/>
                  </a:cubicBezTo>
                  <a:lnTo>
                    <a:pt x="4272" y="7781"/>
                  </a:lnTo>
                  <a:lnTo>
                    <a:pt x="442" y="8807"/>
                  </a:lnTo>
                  <a:cubicBezTo>
                    <a:pt x="124" y="8893"/>
                    <a:pt x="-66" y="9217"/>
                    <a:pt x="20" y="9536"/>
                  </a:cubicBezTo>
                  <a:cubicBezTo>
                    <a:pt x="91" y="9801"/>
                    <a:pt x="333" y="9980"/>
                    <a:pt x="593" y="9980"/>
                  </a:cubicBezTo>
                  <a:cubicBezTo>
                    <a:pt x="641" y="9980"/>
                    <a:pt x="696" y="9974"/>
                    <a:pt x="750" y="9958"/>
                  </a:cubicBezTo>
                  <a:lnTo>
                    <a:pt x="5724" y="8623"/>
                  </a:lnTo>
                  <a:lnTo>
                    <a:pt x="9477" y="10800"/>
                  </a:lnTo>
                  <a:lnTo>
                    <a:pt x="5724" y="12977"/>
                  </a:lnTo>
                  <a:lnTo>
                    <a:pt x="750" y="11642"/>
                  </a:lnTo>
                  <a:cubicBezTo>
                    <a:pt x="696" y="11626"/>
                    <a:pt x="647" y="11620"/>
                    <a:pt x="593" y="11620"/>
                  </a:cubicBezTo>
                  <a:cubicBezTo>
                    <a:pt x="328" y="11620"/>
                    <a:pt x="91" y="11794"/>
                    <a:pt x="20" y="12064"/>
                  </a:cubicBezTo>
                  <a:cubicBezTo>
                    <a:pt x="-66" y="12383"/>
                    <a:pt x="124" y="12707"/>
                    <a:pt x="442" y="12793"/>
                  </a:cubicBezTo>
                  <a:lnTo>
                    <a:pt x="4272" y="13819"/>
                  </a:lnTo>
                  <a:lnTo>
                    <a:pt x="1604" y="15363"/>
                  </a:lnTo>
                  <a:cubicBezTo>
                    <a:pt x="1317" y="15530"/>
                    <a:pt x="1220" y="15892"/>
                    <a:pt x="1388" y="16178"/>
                  </a:cubicBezTo>
                  <a:cubicBezTo>
                    <a:pt x="1555" y="16464"/>
                    <a:pt x="1917" y="16561"/>
                    <a:pt x="2203" y="16394"/>
                  </a:cubicBezTo>
                  <a:lnTo>
                    <a:pt x="4871" y="14845"/>
                  </a:lnTo>
                  <a:lnTo>
                    <a:pt x="3860" y="18679"/>
                  </a:lnTo>
                  <a:cubicBezTo>
                    <a:pt x="3774" y="18998"/>
                    <a:pt x="3969" y="19322"/>
                    <a:pt x="4282" y="19408"/>
                  </a:cubicBezTo>
                  <a:cubicBezTo>
                    <a:pt x="4601" y="19494"/>
                    <a:pt x="4925" y="19299"/>
                    <a:pt x="5011" y="18986"/>
                  </a:cubicBezTo>
                  <a:lnTo>
                    <a:pt x="6325" y="14008"/>
                  </a:lnTo>
                  <a:lnTo>
                    <a:pt x="10137" y="11799"/>
                  </a:lnTo>
                  <a:lnTo>
                    <a:pt x="10137" y="16507"/>
                  </a:lnTo>
                  <a:lnTo>
                    <a:pt x="6492" y="20142"/>
                  </a:lnTo>
                  <a:cubicBezTo>
                    <a:pt x="6259" y="20374"/>
                    <a:pt x="6259" y="20752"/>
                    <a:pt x="6492" y="20984"/>
                  </a:cubicBezTo>
                  <a:cubicBezTo>
                    <a:pt x="6724" y="21216"/>
                    <a:pt x="7102" y="21216"/>
                    <a:pt x="7334" y="20984"/>
                  </a:cubicBezTo>
                  <a:lnTo>
                    <a:pt x="10142" y="18188"/>
                  </a:lnTo>
                  <a:lnTo>
                    <a:pt x="10142" y="21006"/>
                  </a:lnTo>
                  <a:cubicBezTo>
                    <a:pt x="10142" y="21335"/>
                    <a:pt x="10407" y="21600"/>
                    <a:pt x="10737" y="21600"/>
                  </a:cubicBezTo>
                  <a:cubicBezTo>
                    <a:pt x="11066" y="21600"/>
                    <a:pt x="11331" y="21335"/>
                    <a:pt x="11331" y="21006"/>
                  </a:cubicBezTo>
                  <a:lnTo>
                    <a:pt x="11331" y="18188"/>
                  </a:lnTo>
                  <a:lnTo>
                    <a:pt x="14139" y="20984"/>
                  </a:lnTo>
                  <a:cubicBezTo>
                    <a:pt x="14371" y="21216"/>
                    <a:pt x="14749" y="21216"/>
                    <a:pt x="14981" y="20984"/>
                  </a:cubicBezTo>
                  <a:cubicBezTo>
                    <a:pt x="15214" y="20752"/>
                    <a:pt x="15214" y="20374"/>
                    <a:pt x="14981" y="20142"/>
                  </a:cubicBezTo>
                  <a:lnTo>
                    <a:pt x="11331" y="16507"/>
                  </a:lnTo>
                  <a:lnTo>
                    <a:pt x="11331" y="11799"/>
                  </a:lnTo>
                  <a:lnTo>
                    <a:pt x="15143" y="14008"/>
                  </a:lnTo>
                  <a:lnTo>
                    <a:pt x="16457" y="18986"/>
                  </a:lnTo>
                  <a:cubicBezTo>
                    <a:pt x="16543" y="19305"/>
                    <a:pt x="16867" y="19494"/>
                    <a:pt x="17186" y="19408"/>
                  </a:cubicBezTo>
                  <a:cubicBezTo>
                    <a:pt x="17504" y="19322"/>
                    <a:pt x="17692" y="18998"/>
                    <a:pt x="17606" y="18679"/>
                  </a:cubicBezTo>
                  <a:lnTo>
                    <a:pt x="16597" y="14845"/>
                  </a:lnTo>
                  <a:lnTo>
                    <a:pt x="19265" y="16394"/>
                  </a:lnTo>
                  <a:cubicBezTo>
                    <a:pt x="19551" y="16561"/>
                    <a:pt x="19913" y="16464"/>
                    <a:pt x="20080" y="16178"/>
                  </a:cubicBezTo>
                  <a:cubicBezTo>
                    <a:pt x="20248" y="15892"/>
                    <a:pt x="20151" y="15530"/>
                    <a:pt x="19864" y="15363"/>
                  </a:cubicBezTo>
                  <a:lnTo>
                    <a:pt x="17196" y="13819"/>
                  </a:lnTo>
                  <a:lnTo>
                    <a:pt x="21026" y="12793"/>
                  </a:lnTo>
                  <a:cubicBezTo>
                    <a:pt x="21344" y="12707"/>
                    <a:pt x="21534" y="12383"/>
                    <a:pt x="21448" y="12064"/>
                  </a:cubicBezTo>
                  <a:cubicBezTo>
                    <a:pt x="21377" y="11799"/>
                    <a:pt x="21133" y="11620"/>
                    <a:pt x="20874" y="11620"/>
                  </a:cubicBezTo>
                  <a:cubicBezTo>
                    <a:pt x="20825" y="11620"/>
                    <a:pt x="20772" y="11626"/>
                    <a:pt x="20718" y="11642"/>
                  </a:cubicBezTo>
                  <a:lnTo>
                    <a:pt x="15743" y="12977"/>
                  </a:lnTo>
                  <a:lnTo>
                    <a:pt x="11989" y="10800"/>
                  </a:lnTo>
                  <a:lnTo>
                    <a:pt x="15743" y="8623"/>
                  </a:lnTo>
                  <a:lnTo>
                    <a:pt x="20718" y="9958"/>
                  </a:lnTo>
                  <a:cubicBezTo>
                    <a:pt x="20772" y="9974"/>
                    <a:pt x="20820" y="9980"/>
                    <a:pt x="20874" y="9980"/>
                  </a:cubicBezTo>
                  <a:cubicBezTo>
                    <a:pt x="21138" y="9980"/>
                    <a:pt x="21377" y="9806"/>
                    <a:pt x="21448" y="9536"/>
                  </a:cubicBezTo>
                  <a:cubicBezTo>
                    <a:pt x="21534" y="9217"/>
                    <a:pt x="21344" y="8893"/>
                    <a:pt x="21026" y="8807"/>
                  </a:cubicBezTo>
                  <a:lnTo>
                    <a:pt x="17196" y="7781"/>
                  </a:lnTo>
                  <a:lnTo>
                    <a:pt x="19864" y="6237"/>
                  </a:lnTo>
                  <a:cubicBezTo>
                    <a:pt x="20151" y="6070"/>
                    <a:pt x="20248" y="5708"/>
                    <a:pt x="20080" y="5422"/>
                  </a:cubicBezTo>
                  <a:cubicBezTo>
                    <a:pt x="19913" y="5136"/>
                    <a:pt x="19551" y="5039"/>
                    <a:pt x="19265" y="5206"/>
                  </a:cubicBezTo>
                  <a:lnTo>
                    <a:pt x="16602" y="6750"/>
                  </a:lnTo>
                  <a:lnTo>
                    <a:pt x="17613" y="2916"/>
                  </a:lnTo>
                  <a:cubicBezTo>
                    <a:pt x="17699" y="2597"/>
                    <a:pt x="17504" y="2273"/>
                    <a:pt x="17191" y="2187"/>
                  </a:cubicBezTo>
                  <a:cubicBezTo>
                    <a:pt x="16872" y="2101"/>
                    <a:pt x="16548" y="2296"/>
                    <a:pt x="16462" y="2609"/>
                  </a:cubicBezTo>
                  <a:lnTo>
                    <a:pt x="15149" y="7587"/>
                  </a:lnTo>
                  <a:lnTo>
                    <a:pt x="11331" y="9806"/>
                  </a:lnTo>
                  <a:lnTo>
                    <a:pt x="11331" y="5098"/>
                  </a:lnTo>
                  <a:lnTo>
                    <a:pt x="14981" y="1463"/>
                  </a:lnTo>
                  <a:cubicBezTo>
                    <a:pt x="15214" y="1231"/>
                    <a:pt x="15214" y="853"/>
                    <a:pt x="14981" y="621"/>
                  </a:cubicBezTo>
                  <a:cubicBezTo>
                    <a:pt x="14749" y="389"/>
                    <a:pt x="14371" y="389"/>
                    <a:pt x="14139" y="621"/>
                  </a:cubicBezTo>
                  <a:lnTo>
                    <a:pt x="11331" y="3419"/>
                  </a:lnTo>
                  <a:lnTo>
                    <a:pt x="11331" y="594"/>
                  </a:lnTo>
                  <a:cubicBezTo>
                    <a:pt x="11331" y="265"/>
                    <a:pt x="11066" y="0"/>
                    <a:pt x="10737" y="0"/>
                  </a:cubicBezTo>
                  <a:close/>
                </a:path>
              </a:pathLst>
            </a:custGeom>
            <a:solidFill>
              <a:srgbClr val="929292">
                <a:alpha val="83073"/>
              </a:srgbClr>
            </a:solidFill>
            <a:ln w="12700" cap="flat">
              <a:noFill/>
              <a:miter lim="400000"/>
            </a:ln>
            <a:effectLst/>
          </p:spPr>
          <p:txBody>
            <a:bodyPr wrap="square" lIns="0" tIns="0" rIns="0" bIns="0" numCol="1" anchor="ctr">
              <a:noAutofit/>
            </a:bodyPr>
            <a:lstStyle/>
            <a:p>
              <a:pPr>
                <a:defRPr b="0" sz="3200">
                  <a:solidFill>
                    <a:schemeClr val="accent1">
                      <a:hueOff val="118245"/>
                      <a:lumOff val="-11372"/>
                    </a:schemeClr>
                  </a:solidFill>
                  <a:latin typeface="+mn-lt"/>
                  <a:ea typeface="+mn-ea"/>
                  <a:cs typeface="+mn-cs"/>
                  <a:sym typeface="Helvetica Neue Medium"/>
                </a:defRPr>
              </a:pPr>
            </a:p>
          </p:txBody>
        </p:sp>
        <p:sp>
          <p:nvSpPr>
            <p:cNvPr id="451" name="Snowflake"/>
            <p:cNvSpPr/>
            <p:nvPr/>
          </p:nvSpPr>
          <p:spPr>
            <a:xfrm>
              <a:off x="4611086" y="2956336"/>
              <a:ext cx="169777" cy="170848"/>
            </a:xfrm>
            <a:custGeom>
              <a:avLst/>
              <a:gdLst/>
              <a:ahLst/>
              <a:cxnLst>
                <a:cxn ang="0">
                  <a:pos x="wd2" y="hd2"/>
                </a:cxn>
                <a:cxn ang="5400000">
                  <a:pos x="wd2" y="hd2"/>
                </a:cxn>
                <a:cxn ang="10800000">
                  <a:pos x="wd2" y="hd2"/>
                </a:cxn>
                <a:cxn ang="16200000">
                  <a:pos x="wd2" y="hd2"/>
                </a:cxn>
              </a:cxnLst>
              <a:rect l="0" t="0" r="r" b="b"/>
              <a:pathLst>
                <a:path w="21469" h="21600" fill="norm" stroke="1" extrusionOk="0">
                  <a:moveTo>
                    <a:pt x="10737" y="0"/>
                  </a:moveTo>
                  <a:cubicBezTo>
                    <a:pt x="10407" y="0"/>
                    <a:pt x="10142" y="265"/>
                    <a:pt x="10142" y="594"/>
                  </a:cubicBezTo>
                  <a:lnTo>
                    <a:pt x="10142" y="3412"/>
                  </a:lnTo>
                  <a:lnTo>
                    <a:pt x="7334" y="616"/>
                  </a:lnTo>
                  <a:cubicBezTo>
                    <a:pt x="7102" y="384"/>
                    <a:pt x="6724" y="384"/>
                    <a:pt x="6492" y="616"/>
                  </a:cubicBezTo>
                  <a:cubicBezTo>
                    <a:pt x="6259" y="848"/>
                    <a:pt x="6259" y="1226"/>
                    <a:pt x="6492" y="1458"/>
                  </a:cubicBezTo>
                  <a:lnTo>
                    <a:pt x="10142" y="5093"/>
                  </a:lnTo>
                  <a:lnTo>
                    <a:pt x="10142" y="9801"/>
                  </a:lnTo>
                  <a:lnTo>
                    <a:pt x="6330" y="7592"/>
                  </a:lnTo>
                  <a:lnTo>
                    <a:pt x="5011" y="2614"/>
                  </a:lnTo>
                  <a:cubicBezTo>
                    <a:pt x="4925" y="2295"/>
                    <a:pt x="4601" y="2106"/>
                    <a:pt x="4282" y="2192"/>
                  </a:cubicBezTo>
                  <a:cubicBezTo>
                    <a:pt x="3964" y="2278"/>
                    <a:pt x="3774" y="2602"/>
                    <a:pt x="3860" y="2921"/>
                  </a:cubicBezTo>
                  <a:lnTo>
                    <a:pt x="4871" y="6755"/>
                  </a:lnTo>
                  <a:lnTo>
                    <a:pt x="2203" y="5206"/>
                  </a:lnTo>
                  <a:cubicBezTo>
                    <a:pt x="1917" y="5039"/>
                    <a:pt x="1555" y="5136"/>
                    <a:pt x="1388" y="5422"/>
                  </a:cubicBezTo>
                  <a:cubicBezTo>
                    <a:pt x="1220" y="5708"/>
                    <a:pt x="1317" y="6070"/>
                    <a:pt x="1604" y="6237"/>
                  </a:cubicBezTo>
                  <a:lnTo>
                    <a:pt x="4272" y="7781"/>
                  </a:lnTo>
                  <a:lnTo>
                    <a:pt x="442" y="8807"/>
                  </a:lnTo>
                  <a:cubicBezTo>
                    <a:pt x="124" y="8893"/>
                    <a:pt x="-66" y="9217"/>
                    <a:pt x="20" y="9536"/>
                  </a:cubicBezTo>
                  <a:cubicBezTo>
                    <a:pt x="91" y="9801"/>
                    <a:pt x="333" y="9980"/>
                    <a:pt x="593" y="9980"/>
                  </a:cubicBezTo>
                  <a:cubicBezTo>
                    <a:pt x="641" y="9980"/>
                    <a:pt x="696" y="9974"/>
                    <a:pt x="750" y="9958"/>
                  </a:cubicBezTo>
                  <a:lnTo>
                    <a:pt x="5724" y="8623"/>
                  </a:lnTo>
                  <a:lnTo>
                    <a:pt x="9477" y="10800"/>
                  </a:lnTo>
                  <a:lnTo>
                    <a:pt x="5724" y="12977"/>
                  </a:lnTo>
                  <a:lnTo>
                    <a:pt x="750" y="11642"/>
                  </a:lnTo>
                  <a:cubicBezTo>
                    <a:pt x="696" y="11626"/>
                    <a:pt x="647" y="11620"/>
                    <a:pt x="593" y="11620"/>
                  </a:cubicBezTo>
                  <a:cubicBezTo>
                    <a:pt x="328" y="11620"/>
                    <a:pt x="91" y="11794"/>
                    <a:pt x="20" y="12064"/>
                  </a:cubicBezTo>
                  <a:cubicBezTo>
                    <a:pt x="-66" y="12383"/>
                    <a:pt x="124" y="12707"/>
                    <a:pt x="442" y="12793"/>
                  </a:cubicBezTo>
                  <a:lnTo>
                    <a:pt x="4272" y="13819"/>
                  </a:lnTo>
                  <a:lnTo>
                    <a:pt x="1604" y="15363"/>
                  </a:lnTo>
                  <a:cubicBezTo>
                    <a:pt x="1317" y="15530"/>
                    <a:pt x="1220" y="15892"/>
                    <a:pt x="1388" y="16178"/>
                  </a:cubicBezTo>
                  <a:cubicBezTo>
                    <a:pt x="1555" y="16464"/>
                    <a:pt x="1917" y="16561"/>
                    <a:pt x="2203" y="16394"/>
                  </a:cubicBezTo>
                  <a:lnTo>
                    <a:pt x="4871" y="14845"/>
                  </a:lnTo>
                  <a:lnTo>
                    <a:pt x="3860" y="18679"/>
                  </a:lnTo>
                  <a:cubicBezTo>
                    <a:pt x="3774" y="18998"/>
                    <a:pt x="3969" y="19322"/>
                    <a:pt x="4282" y="19408"/>
                  </a:cubicBezTo>
                  <a:cubicBezTo>
                    <a:pt x="4601" y="19494"/>
                    <a:pt x="4925" y="19299"/>
                    <a:pt x="5011" y="18986"/>
                  </a:cubicBezTo>
                  <a:lnTo>
                    <a:pt x="6325" y="14008"/>
                  </a:lnTo>
                  <a:lnTo>
                    <a:pt x="10137" y="11799"/>
                  </a:lnTo>
                  <a:lnTo>
                    <a:pt x="10137" y="16507"/>
                  </a:lnTo>
                  <a:lnTo>
                    <a:pt x="6492" y="20142"/>
                  </a:lnTo>
                  <a:cubicBezTo>
                    <a:pt x="6259" y="20374"/>
                    <a:pt x="6259" y="20752"/>
                    <a:pt x="6492" y="20984"/>
                  </a:cubicBezTo>
                  <a:cubicBezTo>
                    <a:pt x="6724" y="21216"/>
                    <a:pt x="7102" y="21216"/>
                    <a:pt x="7334" y="20984"/>
                  </a:cubicBezTo>
                  <a:lnTo>
                    <a:pt x="10142" y="18188"/>
                  </a:lnTo>
                  <a:lnTo>
                    <a:pt x="10142" y="21006"/>
                  </a:lnTo>
                  <a:cubicBezTo>
                    <a:pt x="10142" y="21335"/>
                    <a:pt x="10407" y="21600"/>
                    <a:pt x="10737" y="21600"/>
                  </a:cubicBezTo>
                  <a:cubicBezTo>
                    <a:pt x="11066" y="21600"/>
                    <a:pt x="11331" y="21335"/>
                    <a:pt x="11331" y="21006"/>
                  </a:cubicBezTo>
                  <a:lnTo>
                    <a:pt x="11331" y="18188"/>
                  </a:lnTo>
                  <a:lnTo>
                    <a:pt x="14139" y="20984"/>
                  </a:lnTo>
                  <a:cubicBezTo>
                    <a:pt x="14371" y="21216"/>
                    <a:pt x="14749" y="21216"/>
                    <a:pt x="14981" y="20984"/>
                  </a:cubicBezTo>
                  <a:cubicBezTo>
                    <a:pt x="15214" y="20752"/>
                    <a:pt x="15214" y="20374"/>
                    <a:pt x="14981" y="20142"/>
                  </a:cubicBezTo>
                  <a:lnTo>
                    <a:pt x="11331" y="16507"/>
                  </a:lnTo>
                  <a:lnTo>
                    <a:pt x="11331" y="11799"/>
                  </a:lnTo>
                  <a:lnTo>
                    <a:pt x="15143" y="14008"/>
                  </a:lnTo>
                  <a:lnTo>
                    <a:pt x="16457" y="18986"/>
                  </a:lnTo>
                  <a:cubicBezTo>
                    <a:pt x="16543" y="19305"/>
                    <a:pt x="16867" y="19494"/>
                    <a:pt x="17186" y="19408"/>
                  </a:cubicBezTo>
                  <a:cubicBezTo>
                    <a:pt x="17504" y="19322"/>
                    <a:pt x="17692" y="18998"/>
                    <a:pt x="17606" y="18679"/>
                  </a:cubicBezTo>
                  <a:lnTo>
                    <a:pt x="16597" y="14845"/>
                  </a:lnTo>
                  <a:lnTo>
                    <a:pt x="19265" y="16394"/>
                  </a:lnTo>
                  <a:cubicBezTo>
                    <a:pt x="19551" y="16561"/>
                    <a:pt x="19913" y="16464"/>
                    <a:pt x="20080" y="16178"/>
                  </a:cubicBezTo>
                  <a:cubicBezTo>
                    <a:pt x="20248" y="15892"/>
                    <a:pt x="20151" y="15530"/>
                    <a:pt x="19864" y="15363"/>
                  </a:cubicBezTo>
                  <a:lnTo>
                    <a:pt x="17196" y="13819"/>
                  </a:lnTo>
                  <a:lnTo>
                    <a:pt x="21026" y="12793"/>
                  </a:lnTo>
                  <a:cubicBezTo>
                    <a:pt x="21344" y="12707"/>
                    <a:pt x="21534" y="12383"/>
                    <a:pt x="21448" y="12064"/>
                  </a:cubicBezTo>
                  <a:cubicBezTo>
                    <a:pt x="21377" y="11799"/>
                    <a:pt x="21133" y="11620"/>
                    <a:pt x="20874" y="11620"/>
                  </a:cubicBezTo>
                  <a:cubicBezTo>
                    <a:pt x="20825" y="11620"/>
                    <a:pt x="20772" y="11626"/>
                    <a:pt x="20718" y="11642"/>
                  </a:cubicBezTo>
                  <a:lnTo>
                    <a:pt x="15743" y="12977"/>
                  </a:lnTo>
                  <a:lnTo>
                    <a:pt x="11989" y="10800"/>
                  </a:lnTo>
                  <a:lnTo>
                    <a:pt x="15743" y="8623"/>
                  </a:lnTo>
                  <a:lnTo>
                    <a:pt x="20718" y="9958"/>
                  </a:lnTo>
                  <a:cubicBezTo>
                    <a:pt x="20772" y="9974"/>
                    <a:pt x="20820" y="9980"/>
                    <a:pt x="20874" y="9980"/>
                  </a:cubicBezTo>
                  <a:cubicBezTo>
                    <a:pt x="21138" y="9980"/>
                    <a:pt x="21377" y="9806"/>
                    <a:pt x="21448" y="9536"/>
                  </a:cubicBezTo>
                  <a:cubicBezTo>
                    <a:pt x="21534" y="9217"/>
                    <a:pt x="21344" y="8893"/>
                    <a:pt x="21026" y="8807"/>
                  </a:cubicBezTo>
                  <a:lnTo>
                    <a:pt x="17196" y="7781"/>
                  </a:lnTo>
                  <a:lnTo>
                    <a:pt x="19864" y="6237"/>
                  </a:lnTo>
                  <a:cubicBezTo>
                    <a:pt x="20151" y="6070"/>
                    <a:pt x="20248" y="5708"/>
                    <a:pt x="20080" y="5422"/>
                  </a:cubicBezTo>
                  <a:cubicBezTo>
                    <a:pt x="19913" y="5136"/>
                    <a:pt x="19551" y="5039"/>
                    <a:pt x="19265" y="5206"/>
                  </a:cubicBezTo>
                  <a:lnTo>
                    <a:pt x="16602" y="6750"/>
                  </a:lnTo>
                  <a:lnTo>
                    <a:pt x="17613" y="2916"/>
                  </a:lnTo>
                  <a:cubicBezTo>
                    <a:pt x="17699" y="2597"/>
                    <a:pt x="17504" y="2273"/>
                    <a:pt x="17191" y="2187"/>
                  </a:cubicBezTo>
                  <a:cubicBezTo>
                    <a:pt x="16872" y="2101"/>
                    <a:pt x="16548" y="2296"/>
                    <a:pt x="16462" y="2609"/>
                  </a:cubicBezTo>
                  <a:lnTo>
                    <a:pt x="15149" y="7587"/>
                  </a:lnTo>
                  <a:lnTo>
                    <a:pt x="11331" y="9806"/>
                  </a:lnTo>
                  <a:lnTo>
                    <a:pt x="11331" y="5098"/>
                  </a:lnTo>
                  <a:lnTo>
                    <a:pt x="14981" y="1463"/>
                  </a:lnTo>
                  <a:cubicBezTo>
                    <a:pt x="15214" y="1231"/>
                    <a:pt x="15214" y="853"/>
                    <a:pt x="14981" y="621"/>
                  </a:cubicBezTo>
                  <a:cubicBezTo>
                    <a:pt x="14749" y="389"/>
                    <a:pt x="14371" y="389"/>
                    <a:pt x="14139" y="621"/>
                  </a:cubicBezTo>
                  <a:lnTo>
                    <a:pt x="11331" y="3419"/>
                  </a:lnTo>
                  <a:lnTo>
                    <a:pt x="11331" y="594"/>
                  </a:lnTo>
                  <a:cubicBezTo>
                    <a:pt x="11331" y="265"/>
                    <a:pt x="11066" y="0"/>
                    <a:pt x="10737" y="0"/>
                  </a:cubicBezTo>
                  <a:close/>
                </a:path>
              </a:pathLst>
            </a:custGeom>
            <a:solidFill>
              <a:srgbClr val="929292">
                <a:alpha val="83073"/>
              </a:srgbClr>
            </a:solidFill>
            <a:ln w="12700" cap="flat">
              <a:noFill/>
              <a:miter lim="400000"/>
            </a:ln>
            <a:effectLst/>
          </p:spPr>
          <p:txBody>
            <a:bodyPr wrap="square" lIns="0" tIns="0" rIns="0" bIns="0" numCol="1" anchor="ctr">
              <a:noAutofit/>
            </a:bodyPr>
            <a:lstStyle/>
            <a:p>
              <a:pPr>
                <a:defRPr b="0" sz="3200">
                  <a:solidFill>
                    <a:schemeClr val="accent1">
                      <a:hueOff val="118245"/>
                      <a:lumOff val="-11372"/>
                    </a:schemeClr>
                  </a:solidFill>
                  <a:latin typeface="+mn-lt"/>
                  <a:ea typeface="+mn-ea"/>
                  <a:cs typeface="+mn-cs"/>
                  <a:sym typeface="Helvetica Neue Medium"/>
                </a:defRPr>
              </a:pPr>
            </a:p>
          </p:txBody>
        </p:sp>
        <p:sp>
          <p:nvSpPr>
            <p:cNvPr id="452" name="Snowflake"/>
            <p:cNvSpPr/>
            <p:nvPr/>
          </p:nvSpPr>
          <p:spPr>
            <a:xfrm>
              <a:off x="5221008" y="3332408"/>
              <a:ext cx="169777" cy="170849"/>
            </a:xfrm>
            <a:custGeom>
              <a:avLst/>
              <a:gdLst/>
              <a:ahLst/>
              <a:cxnLst>
                <a:cxn ang="0">
                  <a:pos x="wd2" y="hd2"/>
                </a:cxn>
                <a:cxn ang="5400000">
                  <a:pos x="wd2" y="hd2"/>
                </a:cxn>
                <a:cxn ang="10800000">
                  <a:pos x="wd2" y="hd2"/>
                </a:cxn>
                <a:cxn ang="16200000">
                  <a:pos x="wd2" y="hd2"/>
                </a:cxn>
              </a:cxnLst>
              <a:rect l="0" t="0" r="r" b="b"/>
              <a:pathLst>
                <a:path w="21469" h="21600" fill="norm" stroke="1" extrusionOk="0">
                  <a:moveTo>
                    <a:pt x="10737" y="0"/>
                  </a:moveTo>
                  <a:cubicBezTo>
                    <a:pt x="10407" y="0"/>
                    <a:pt x="10142" y="265"/>
                    <a:pt x="10142" y="594"/>
                  </a:cubicBezTo>
                  <a:lnTo>
                    <a:pt x="10142" y="3412"/>
                  </a:lnTo>
                  <a:lnTo>
                    <a:pt x="7334" y="616"/>
                  </a:lnTo>
                  <a:cubicBezTo>
                    <a:pt x="7102" y="384"/>
                    <a:pt x="6724" y="384"/>
                    <a:pt x="6492" y="616"/>
                  </a:cubicBezTo>
                  <a:cubicBezTo>
                    <a:pt x="6259" y="848"/>
                    <a:pt x="6259" y="1226"/>
                    <a:pt x="6492" y="1458"/>
                  </a:cubicBezTo>
                  <a:lnTo>
                    <a:pt x="10142" y="5093"/>
                  </a:lnTo>
                  <a:lnTo>
                    <a:pt x="10142" y="9801"/>
                  </a:lnTo>
                  <a:lnTo>
                    <a:pt x="6330" y="7592"/>
                  </a:lnTo>
                  <a:lnTo>
                    <a:pt x="5011" y="2614"/>
                  </a:lnTo>
                  <a:cubicBezTo>
                    <a:pt x="4925" y="2295"/>
                    <a:pt x="4601" y="2106"/>
                    <a:pt x="4282" y="2192"/>
                  </a:cubicBezTo>
                  <a:cubicBezTo>
                    <a:pt x="3964" y="2278"/>
                    <a:pt x="3774" y="2602"/>
                    <a:pt x="3860" y="2921"/>
                  </a:cubicBezTo>
                  <a:lnTo>
                    <a:pt x="4871" y="6755"/>
                  </a:lnTo>
                  <a:lnTo>
                    <a:pt x="2203" y="5206"/>
                  </a:lnTo>
                  <a:cubicBezTo>
                    <a:pt x="1917" y="5039"/>
                    <a:pt x="1555" y="5136"/>
                    <a:pt x="1388" y="5422"/>
                  </a:cubicBezTo>
                  <a:cubicBezTo>
                    <a:pt x="1220" y="5708"/>
                    <a:pt x="1317" y="6070"/>
                    <a:pt x="1604" y="6237"/>
                  </a:cubicBezTo>
                  <a:lnTo>
                    <a:pt x="4272" y="7781"/>
                  </a:lnTo>
                  <a:lnTo>
                    <a:pt x="442" y="8807"/>
                  </a:lnTo>
                  <a:cubicBezTo>
                    <a:pt x="124" y="8893"/>
                    <a:pt x="-66" y="9217"/>
                    <a:pt x="20" y="9536"/>
                  </a:cubicBezTo>
                  <a:cubicBezTo>
                    <a:pt x="91" y="9801"/>
                    <a:pt x="333" y="9980"/>
                    <a:pt x="593" y="9980"/>
                  </a:cubicBezTo>
                  <a:cubicBezTo>
                    <a:pt x="641" y="9980"/>
                    <a:pt x="696" y="9974"/>
                    <a:pt x="750" y="9958"/>
                  </a:cubicBezTo>
                  <a:lnTo>
                    <a:pt x="5724" y="8623"/>
                  </a:lnTo>
                  <a:lnTo>
                    <a:pt x="9477" y="10800"/>
                  </a:lnTo>
                  <a:lnTo>
                    <a:pt x="5724" y="12977"/>
                  </a:lnTo>
                  <a:lnTo>
                    <a:pt x="750" y="11642"/>
                  </a:lnTo>
                  <a:cubicBezTo>
                    <a:pt x="696" y="11626"/>
                    <a:pt x="647" y="11620"/>
                    <a:pt x="593" y="11620"/>
                  </a:cubicBezTo>
                  <a:cubicBezTo>
                    <a:pt x="328" y="11620"/>
                    <a:pt x="91" y="11794"/>
                    <a:pt x="20" y="12064"/>
                  </a:cubicBezTo>
                  <a:cubicBezTo>
                    <a:pt x="-66" y="12383"/>
                    <a:pt x="124" y="12707"/>
                    <a:pt x="442" y="12793"/>
                  </a:cubicBezTo>
                  <a:lnTo>
                    <a:pt x="4272" y="13819"/>
                  </a:lnTo>
                  <a:lnTo>
                    <a:pt x="1604" y="15363"/>
                  </a:lnTo>
                  <a:cubicBezTo>
                    <a:pt x="1317" y="15530"/>
                    <a:pt x="1220" y="15892"/>
                    <a:pt x="1388" y="16178"/>
                  </a:cubicBezTo>
                  <a:cubicBezTo>
                    <a:pt x="1555" y="16464"/>
                    <a:pt x="1917" y="16561"/>
                    <a:pt x="2203" y="16394"/>
                  </a:cubicBezTo>
                  <a:lnTo>
                    <a:pt x="4871" y="14845"/>
                  </a:lnTo>
                  <a:lnTo>
                    <a:pt x="3860" y="18679"/>
                  </a:lnTo>
                  <a:cubicBezTo>
                    <a:pt x="3774" y="18998"/>
                    <a:pt x="3969" y="19322"/>
                    <a:pt x="4282" y="19408"/>
                  </a:cubicBezTo>
                  <a:cubicBezTo>
                    <a:pt x="4601" y="19494"/>
                    <a:pt x="4925" y="19299"/>
                    <a:pt x="5011" y="18986"/>
                  </a:cubicBezTo>
                  <a:lnTo>
                    <a:pt x="6325" y="14008"/>
                  </a:lnTo>
                  <a:lnTo>
                    <a:pt x="10137" y="11799"/>
                  </a:lnTo>
                  <a:lnTo>
                    <a:pt x="10137" y="16507"/>
                  </a:lnTo>
                  <a:lnTo>
                    <a:pt x="6492" y="20142"/>
                  </a:lnTo>
                  <a:cubicBezTo>
                    <a:pt x="6259" y="20374"/>
                    <a:pt x="6259" y="20752"/>
                    <a:pt x="6492" y="20984"/>
                  </a:cubicBezTo>
                  <a:cubicBezTo>
                    <a:pt x="6724" y="21216"/>
                    <a:pt x="7102" y="21216"/>
                    <a:pt x="7334" y="20984"/>
                  </a:cubicBezTo>
                  <a:lnTo>
                    <a:pt x="10142" y="18188"/>
                  </a:lnTo>
                  <a:lnTo>
                    <a:pt x="10142" y="21006"/>
                  </a:lnTo>
                  <a:cubicBezTo>
                    <a:pt x="10142" y="21335"/>
                    <a:pt x="10407" y="21600"/>
                    <a:pt x="10737" y="21600"/>
                  </a:cubicBezTo>
                  <a:cubicBezTo>
                    <a:pt x="11066" y="21600"/>
                    <a:pt x="11331" y="21335"/>
                    <a:pt x="11331" y="21006"/>
                  </a:cubicBezTo>
                  <a:lnTo>
                    <a:pt x="11331" y="18188"/>
                  </a:lnTo>
                  <a:lnTo>
                    <a:pt x="14139" y="20984"/>
                  </a:lnTo>
                  <a:cubicBezTo>
                    <a:pt x="14371" y="21216"/>
                    <a:pt x="14749" y="21216"/>
                    <a:pt x="14981" y="20984"/>
                  </a:cubicBezTo>
                  <a:cubicBezTo>
                    <a:pt x="15214" y="20752"/>
                    <a:pt x="15214" y="20374"/>
                    <a:pt x="14981" y="20142"/>
                  </a:cubicBezTo>
                  <a:lnTo>
                    <a:pt x="11331" y="16507"/>
                  </a:lnTo>
                  <a:lnTo>
                    <a:pt x="11331" y="11799"/>
                  </a:lnTo>
                  <a:lnTo>
                    <a:pt x="15143" y="14008"/>
                  </a:lnTo>
                  <a:lnTo>
                    <a:pt x="16457" y="18986"/>
                  </a:lnTo>
                  <a:cubicBezTo>
                    <a:pt x="16543" y="19305"/>
                    <a:pt x="16867" y="19494"/>
                    <a:pt x="17186" y="19408"/>
                  </a:cubicBezTo>
                  <a:cubicBezTo>
                    <a:pt x="17504" y="19322"/>
                    <a:pt x="17692" y="18998"/>
                    <a:pt x="17606" y="18679"/>
                  </a:cubicBezTo>
                  <a:lnTo>
                    <a:pt x="16597" y="14845"/>
                  </a:lnTo>
                  <a:lnTo>
                    <a:pt x="19265" y="16394"/>
                  </a:lnTo>
                  <a:cubicBezTo>
                    <a:pt x="19551" y="16561"/>
                    <a:pt x="19913" y="16464"/>
                    <a:pt x="20080" y="16178"/>
                  </a:cubicBezTo>
                  <a:cubicBezTo>
                    <a:pt x="20248" y="15892"/>
                    <a:pt x="20151" y="15530"/>
                    <a:pt x="19864" y="15363"/>
                  </a:cubicBezTo>
                  <a:lnTo>
                    <a:pt x="17196" y="13819"/>
                  </a:lnTo>
                  <a:lnTo>
                    <a:pt x="21026" y="12793"/>
                  </a:lnTo>
                  <a:cubicBezTo>
                    <a:pt x="21344" y="12707"/>
                    <a:pt x="21534" y="12383"/>
                    <a:pt x="21448" y="12064"/>
                  </a:cubicBezTo>
                  <a:cubicBezTo>
                    <a:pt x="21377" y="11799"/>
                    <a:pt x="21133" y="11620"/>
                    <a:pt x="20874" y="11620"/>
                  </a:cubicBezTo>
                  <a:cubicBezTo>
                    <a:pt x="20825" y="11620"/>
                    <a:pt x="20772" y="11626"/>
                    <a:pt x="20718" y="11642"/>
                  </a:cubicBezTo>
                  <a:lnTo>
                    <a:pt x="15743" y="12977"/>
                  </a:lnTo>
                  <a:lnTo>
                    <a:pt x="11989" y="10800"/>
                  </a:lnTo>
                  <a:lnTo>
                    <a:pt x="15743" y="8623"/>
                  </a:lnTo>
                  <a:lnTo>
                    <a:pt x="20718" y="9958"/>
                  </a:lnTo>
                  <a:cubicBezTo>
                    <a:pt x="20772" y="9974"/>
                    <a:pt x="20820" y="9980"/>
                    <a:pt x="20874" y="9980"/>
                  </a:cubicBezTo>
                  <a:cubicBezTo>
                    <a:pt x="21138" y="9980"/>
                    <a:pt x="21377" y="9806"/>
                    <a:pt x="21448" y="9536"/>
                  </a:cubicBezTo>
                  <a:cubicBezTo>
                    <a:pt x="21534" y="9217"/>
                    <a:pt x="21344" y="8893"/>
                    <a:pt x="21026" y="8807"/>
                  </a:cubicBezTo>
                  <a:lnTo>
                    <a:pt x="17196" y="7781"/>
                  </a:lnTo>
                  <a:lnTo>
                    <a:pt x="19864" y="6237"/>
                  </a:lnTo>
                  <a:cubicBezTo>
                    <a:pt x="20151" y="6070"/>
                    <a:pt x="20248" y="5708"/>
                    <a:pt x="20080" y="5422"/>
                  </a:cubicBezTo>
                  <a:cubicBezTo>
                    <a:pt x="19913" y="5136"/>
                    <a:pt x="19551" y="5039"/>
                    <a:pt x="19265" y="5206"/>
                  </a:cubicBezTo>
                  <a:lnTo>
                    <a:pt x="16602" y="6750"/>
                  </a:lnTo>
                  <a:lnTo>
                    <a:pt x="17613" y="2916"/>
                  </a:lnTo>
                  <a:cubicBezTo>
                    <a:pt x="17699" y="2597"/>
                    <a:pt x="17504" y="2273"/>
                    <a:pt x="17191" y="2187"/>
                  </a:cubicBezTo>
                  <a:cubicBezTo>
                    <a:pt x="16872" y="2101"/>
                    <a:pt x="16548" y="2296"/>
                    <a:pt x="16462" y="2609"/>
                  </a:cubicBezTo>
                  <a:lnTo>
                    <a:pt x="15149" y="7587"/>
                  </a:lnTo>
                  <a:lnTo>
                    <a:pt x="11331" y="9806"/>
                  </a:lnTo>
                  <a:lnTo>
                    <a:pt x="11331" y="5098"/>
                  </a:lnTo>
                  <a:lnTo>
                    <a:pt x="14981" y="1463"/>
                  </a:lnTo>
                  <a:cubicBezTo>
                    <a:pt x="15214" y="1231"/>
                    <a:pt x="15214" y="853"/>
                    <a:pt x="14981" y="621"/>
                  </a:cubicBezTo>
                  <a:cubicBezTo>
                    <a:pt x="14749" y="389"/>
                    <a:pt x="14371" y="389"/>
                    <a:pt x="14139" y="621"/>
                  </a:cubicBezTo>
                  <a:lnTo>
                    <a:pt x="11331" y="3419"/>
                  </a:lnTo>
                  <a:lnTo>
                    <a:pt x="11331" y="594"/>
                  </a:lnTo>
                  <a:cubicBezTo>
                    <a:pt x="11331" y="265"/>
                    <a:pt x="11066" y="0"/>
                    <a:pt x="10737" y="0"/>
                  </a:cubicBezTo>
                  <a:close/>
                </a:path>
              </a:pathLst>
            </a:custGeom>
            <a:solidFill>
              <a:srgbClr val="929292">
                <a:alpha val="83073"/>
              </a:srgbClr>
            </a:solidFill>
            <a:ln w="12700" cap="flat">
              <a:noFill/>
              <a:miter lim="400000"/>
            </a:ln>
            <a:effectLst/>
          </p:spPr>
          <p:txBody>
            <a:bodyPr wrap="square" lIns="0" tIns="0" rIns="0" bIns="0" numCol="1" anchor="ctr">
              <a:noAutofit/>
            </a:bodyPr>
            <a:lstStyle/>
            <a:p>
              <a:pPr>
                <a:defRPr b="0" sz="3200">
                  <a:solidFill>
                    <a:schemeClr val="accent1">
                      <a:hueOff val="118245"/>
                      <a:lumOff val="-11372"/>
                    </a:schemeClr>
                  </a:solidFill>
                  <a:latin typeface="+mn-lt"/>
                  <a:ea typeface="+mn-ea"/>
                  <a:cs typeface="+mn-cs"/>
                  <a:sym typeface="Helvetica Neue Medium"/>
                </a:defRPr>
              </a:pPr>
            </a:p>
          </p:txBody>
        </p:sp>
        <p:sp>
          <p:nvSpPr>
            <p:cNvPr id="453" name="Snowflake"/>
            <p:cNvSpPr/>
            <p:nvPr/>
          </p:nvSpPr>
          <p:spPr>
            <a:xfrm>
              <a:off x="4314140" y="1879538"/>
              <a:ext cx="169777" cy="170849"/>
            </a:xfrm>
            <a:custGeom>
              <a:avLst/>
              <a:gdLst/>
              <a:ahLst/>
              <a:cxnLst>
                <a:cxn ang="0">
                  <a:pos x="wd2" y="hd2"/>
                </a:cxn>
                <a:cxn ang="5400000">
                  <a:pos x="wd2" y="hd2"/>
                </a:cxn>
                <a:cxn ang="10800000">
                  <a:pos x="wd2" y="hd2"/>
                </a:cxn>
                <a:cxn ang="16200000">
                  <a:pos x="wd2" y="hd2"/>
                </a:cxn>
              </a:cxnLst>
              <a:rect l="0" t="0" r="r" b="b"/>
              <a:pathLst>
                <a:path w="21469" h="21600" fill="norm" stroke="1" extrusionOk="0">
                  <a:moveTo>
                    <a:pt x="10737" y="0"/>
                  </a:moveTo>
                  <a:cubicBezTo>
                    <a:pt x="10407" y="0"/>
                    <a:pt x="10142" y="265"/>
                    <a:pt x="10142" y="594"/>
                  </a:cubicBezTo>
                  <a:lnTo>
                    <a:pt x="10142" y="3412"/>
                  </a:lnTo>
                  <a:lnTo>
                    <a:pt x="7334" y="616"/>
                  </a:lnTo>
                  <a:cubicBezTo>
                    <a:pt x="7102" y="384"/>
                    <a:pt x="6724" y="384"/>
                    <a:pt x="6492" y="616"/>
                  </a:cubicBezTo>
                  <a:cubicBezTo>
                    <a:pt x="6259" y="848"/>
                    <a:pt x="6259" y="1226"/>
                    <a:pt x="6492" y="1458"/>
                  </a:cubicBezTo>
                  <a:lnTo>
                    <a:pt x="10142" y="5093"/>
                  </a:lnTo>
                  <a:lnTo>
                    <a:pt x="10142" y="9801"/>
                  </a:lnTo>
                  <a:lnTo>
                    <a:pt x="6330" y="7592"/>
                  </a:lnTo>
                  <a:lnTo>
                    <a:pt x="5011" y="2614"/>
                  </a:lnTo>
                  <a:cubicBezTo>
                    <a:pt x="4925" y="2295"/>
                    <a:pt x="4601" y="2106"/>
                    <a:pt x="4282" y="2192"/>
                  </a:cubicBezTo>
                  <a:cubicBezTo>
                    <a:pt x="3964" y="2278"/>
                    <a:pt x="3774" y="2602"/>
                    <a:pt x="3860" y="2921"/>
                  </a:cubicBezTo>
                  <a:lnTo>
                    <a:pt x="4871" y="6755"/>
                  </a:lnTo>
                  <a:lnTo>
                    <a:pt x="2203" y="5206"/>
                  </a:lnTo>
                  <a:cubicBezTo>
                    <a:pt x="1917" y="5039"/>
                    <a:pt x="1555" y="5136"/>
                    <a:pt x="1388" y="5422"/>
                  </a:cubicBezTo>
                  <a:cubicBezTo>
                    <a:pt x="1220" y="5708"/>
                    <a:pt x="1317" y="6070"/>
                    <a:pt x="1604" y="6237"/>
                  </a:cubicBezTo>
                  <a:lnTo>
                    <a:pt x="4272" y="7781"/>
                  </a:lnTo>
                  <a:lnTo>
                    <a:pt x="442" y="8807"/>
                  </a:lnTo>
                  <a:cubicBezTo>
                    <a:pt x="124" y="8893"/>
                    <a:pt x="-66" y="9217"/>
                    <a:pt x="20" y="9536"/>
                  </a:cubicBezTo>
                  <a:cubicBezTo>
                    <a:pt x="91" y="9801"/>
                    <a:pt x="333" y="9980"/>
                    <a:pt x="593" y="9980"/>
                  </a:cubicBezTo>
                  <a:cubicBezTo>
                    <a:pt x="641" y="9980"/>
                    <a:pt x="696" y="9974"/>
                    <a:pt x="750" y="9958"/>
                  </a:cubicBezTo>
                  <a:lnTo>
                    <a:pt x="5724" y="8623"/>
                  </a:lnTo>
                  <a:lnTo>
                    <a:pt x="9477" y="10800"/>
                  </a:lnTo>
                  <a:lnTo>
                    <a:pt x="5724" y="12977"/>
                  </a:lnTo>
                  <a:lnTo>
                    <a:pt x="750" y="11642"/>
                  </a:lnTo>
                  <a:cubicBezTo>
                    <a:pt x="696" y="11626"/>
                    <a:pt x="647" y="11620"/>
                    <a:pt x="593" y="11620"/>
                  </a:cubicBezTo>
                  <a:cubicBezTo>
                    <a:pt x="328" y="11620"/>
                    <a:pt x="91" y="11794"/>
                    <a:pt x="20" y="12064"/>
                  </a:cubicBezTo>
                  <a:cubicBezTo>
                    <a:pt x="-66" y="12383"/>
                    <a:pt x="124" y="12707"/>
                    <a:pt x="442" y="12793"/>
                  </a:cubicBezTo>
                  <a:lnTo>
                    <a:pt x="4272" y="13819"/>
                  </a:lnTo>
                  <a:lnTo>
                    <a:pt x="1604" y="15363"/>
                  </a:lnTo>
                  <a:cubicBezTo>
                    <a:pt x="1317" y="15530"/>
                    <a:pt x="1220" y="15892"/>
                    <a:pt x="1388" y="16178"/>
                  </a:cubicBezTo>
                  <a:cubicBezTo>
                    <a:pt x="1555" y="16464"/>
                    <a:pt x="1917" y="16561"/>
                    <a:pt x="2203" y="16394"/>
                  </a:cubicBezTo>
                  <a:lnTo>
                    <a:pt x="4871" y="14845"/>
                  </a:lnTo>
                  <a:lnTo>
                    <a:pt x="3860" y="18679"/>
                  </a:lnTo>
                  <a:cubicBezTo>
                    <a:pt x="3774" y="18998"/>
                    <a:pt x="3969" y="19322"/>
                    <a:pt x="4282" y="19408"/>
                  </a:cubicBezTo>
                  <a:cubicBezTo>
                    <a:pt x="4601" y="19494"/>
                    <a:pt x="4925" y="19299"/>
                    <a:pt x="5011" y="18986"/>
                  </a:cubicBezTo>
                  <a:lnTo>
                    <a:pt x="6325" y="14008"/>
                  </a:lnTo>
                  <a:lnTo>
                    <a:pt x="10137" y="11799"/>
                  </a:lnTo>
                  <a:lnTo>
                    <a:pt x="10137" y="16507"/>
                  </a:lnTo>
                  <a:lnTo>
                    <a:pt x="6492" y="20142"/>
                  </a:lnTo>
                  <a:cubicBezTo>
                    <a:pt x="6259" y="20374"/>
                    <a:pt x="6259" y="20752"/>
                    <a:pt x="6492" y="20984"/>
                  </a:cubicBezTo>
                  <a:cubicBezTo>
                    <a:pt x="6724" y="21216"/>
                    <a:pt x="7102" y="21216"/>
                    <a:pt x="7334" y="20984"/>
                  </a:cubicBezTo>
                  <a:lnTo>
                    <a:pt x="10142" y="18188"/>
                  </a:lnTo>
                  <a:lnTo>
                    <a:pt x="10142" y="21006"/>
                  </a:lnTo>
                  <a:cubicBezTo>
                    <a:pt x="10142" y="21335"/>
                    <a:pt x="10407" y="21600"/>
                    <a:pt x="10737" y="21600"/>
                  </a:cubicBezTo>
                  <a:cubicBezTo>
                    <a:pt x="11066" y="21600"/>
                    <a:pt x="11331" y="21335"/>
                    <a:pt x="11331" y="21006"/>
                  </a:cubicBezTo>
                  <a:lnTo>
                    <a:pt x="11331" y="18188"/>
                  </a:lnTo>
                  <a:lnTo>
                    <a:pt x="14139" y="20984"/>
                  </a:lnTo>
                  <a:cubicBezTo>
                    <a:pt x="14371" y="21216"/>
                    <a:pt x="14749" y="21216"/>
                    <a:pt x="14981" y="20984"/>
                  </a:cubicBezTo>
                  <a:cubicBezTo>
                    <a:pt x="15214" y="20752"/>
                    <a:pt x="15214" y="20374"/>
                    <a:pt x="14981" y="20142"/>
                  </a:cubicBezTo>
                  <a:lnTo>
                    <a:pt x="11331" y="16507"/>
                  </a:lnTo>
                  <a:lnTo>
                    <a:pt x="11331" y="11799"/>
                  </a:lnTo>
                  <a:lnTo>
                    <a:pt x="15143" y="14008"/>
                  </a:lnTo>
                  <a:lnTo>
                    <a:pt x="16457" y="18986"/>
                  </a:lnTo>
                  <a:cubicBezTo>
                    <a:pt x="16543" y="19305"/>
                    <a:pt x="16867" y="19494"/>
                    <a:pt x="17186" y="19408"/>
                  </a:cubicBezTo>
                  <a:cubicBezTo>
                    <a:pt x="17504" y="19322"/>
                    <a:pt x="17692" y="18998"/>
                    <a:pt x="17606" y="18679"/>
                  </a:cubicBezTo>
                  <a:lnTo>
                    <a:pt x="16597" y="14845"/>
                  </a:lnTo>
                  <a:lnTo>
                    <a:pt x="19265" y="16394"/>
                  </a:lnTo>
                  <a:cubicBezTo>
                    <a:pt x="19551" y="16561"/>
                    <a:pt x="19913" y="16464"/>
                    <a:pt x="20080" y="16178"/>
                  </a:cubicBezTo>
                  <a:cubicBezTo>
                    <a:pt x="20248" y="15892"/>
                    <a:pt x="20151" y="15530"/>
                    <a:pt x="19864" y="15363"/>
                  </a:cubicBezTo>
                  <a:lnTo>
                    <a:pt x="17196" y="13819"/>
                  </a:lnTo>
                  <a:lnTo>
                    <a:pt x="21026" y="12793"/>
                  </a:lnTo>
                  <a:cubicBezTo>
                    <a:pt x="21344" y="12707"/>
                    <a:pt x="21534" y="12383"/>
                    <a:pt x="21448" y="12064"/>
                  </a:cubicBezTo>
                  <a:cubicBezTo>
                    <a:pt x="21377" y="11799"/>
                    <a:pt x="21133" y="11620"/>
                    <a:pt x="20874" y="11620"/>
                  </a:cubicBezTo>
                  <a:cubicBezTo>
                    <a:pt x="20825" y="11620"/>
                    <a:pt x="20772" y="11626"/>
                    <a:pt x="20718" y="11642"/>
                  </a:cubicBezTo>
                  <a:lnTo>
                    <a:pt x="15743" y="12977"/>
                  </a:lnTo>
                  <a:lnTo>
                    <a:pt x="11989" y="10800"/>
                  </a:lnTo>
                  <a:lnTo>
                    <a:pt x="15743" y="8623"/>
                  </a:lnTo>
                  <a:lnTo>
                    <a:pt x="20718" y="9958"/>
                  </a:lnTo>
                  <a:cubicBezTo>
                    <a:pt x="20772" y="9974"/>
                    <a:pt x="20820" y="9980"/>
                    <a:pt x="20874" y="9980"/>
                  </a:cubicBezTo>
                  <a:cubicBezTo>
                    <a:pt x="21138" y="9980"/>
                    <a:pt x="21377" y="9806"/>
                    <a:pt x="21448" y="9536"/>
                  </a:cubicBezTo>
                  <a:cubicBezTo>
                    <a:pt x="21534" y="9217"/>
                    <a:pt x="21344" y="8893"/>
                    <a:pt x="21026" y="8807"/>
                  </a:cubicBezTo>
                  <a:lnTo>
                    <a:pt x="17196" y="7781"/>
                  </a:lnTo>
                  <a:lnTo>
                    <a:pt x="19864" y="6237"/>
                  </a:lnTo>
                  <a:cubicBezTo>
                    <a:pt x="20151" y="6070"/>
                    <a:pt x="20248" y="5708"/>
                    <a:pt x="20080" y="5422"/>
                  </a:cubicBezTo>
                  <a:cubicBezTo>
                    <a:pt x="19913" y="5136"/>
                    <a:pt x="19551" y="5039"/>
                    <a:pt x="19265" y="5206"/>
                  </a:cubicBezTo>
                  <a:lnTo>
                    <a:pt x="16602" y="6750"/>
                  </a:lnTo>
                  <a:lnTo>
                    <a:pt x="17613" y="2916"/>
                  </a:lnTo>
                  <a:cubicBezTo>
                    <a:pt x="17699" y="2597"/>
                    <a:pt x="17504" y="2273"/>
                    <a:pt x="17191" y="2187"/>
                  </a:cubicBezTo>
                  <a:cubicBezTo>
                    <a:pt x="16872" y="2101"/>
                    <a:pt x="16548" y="2296"/>
                    <a:pt x="16462" y="2609"/>
                  </a:cubicBezTo>
                  <a:lnTo>
                    <a:pt x="15149" y="7587"/>
                  </a:lnTo>
                  <a:lnTo>
                    <a:pt x="11331" y="9806"/>
                  </a:lnTo>
                  <a:lnTo>
                    <a:pt x="11331" y="5098"/>
                  </a:lnTo>
                  <a:lnTo>
                    <a:pt x="14981" y="1463"/>
                  </a:lnTo>
                  <a:cubicBezTo>
                    <a:pt x="15214" y="1231"/>
                    <a:pt x="15214" y="853"/>
                    <a:pt x="14981" y="621"/>
                  </a:cubicBezTo>
                  <a:cubicBezTo>
                    <a:pt x="14749" y="389"/>
                    <a:pt x="14371" y="389"/>
                    <a:pt x="14139" y="621"/>
                  </a:cubicBezTo>
                  <a:lnTo>
                    <a:pt x="11331" y="3419"/>
                  </a:lnTo>
                  <a:lnTo>
                    <a:pt x="11331" y="594"/>
                  </a:lnTo>
                  <a:cubicBezTo>
                    <a:pt x="11331" y="265"/>
                    <a:pt x="11066" y="0"/>
                    <a:pt x="10737" y="0"/>
                  </a:cubicBezTo>
                  <a:close/>
                </a:path>
              </a:pathLst>
            </a:custGeom>
            <a:solidFill>
              <a:srgbClr val="929292">
                <a:alpha val="83073"/>
              </a:srgbClr>
            </a:solidFill>
            <a:ln w="12700" cap="flat">
              <a:noFill/>
              <a:miter lim="400000"/>
            </a:ln>
            <a:effectLst/>
          </p:spPr>
          <p:txBody>
            <a:bodyPr wrap="square" lIns="0" tIns="0" rIns="0" bIns="0" numCol="1" anchor="ctr">
              <a:noAutofit/>
            </a:bodyPr>
            <a:lstStyle/>
            <a:p>
              <a:pPr>
                <a:defRPr b="0" sz="3200">
                  <a:solidFill>
                    <a:schemeClr val="accent1">
                      <a:hueOff val="118245"/>
                      <a:lumOff val="-11372"/>
                    </a:schemeClr>
                  </a:solidFill>
                  <a:latin typeface="+mn-lt"/>
                  <a:ea typeface="+mn-ea"/>
                  <a:cs typeface="+mn-cs"/>
                  <a:sym typeface="Helvetica Neue Medium"/>
                </a:defRPr>
              </a:pPr>
            </a:p>
          </p:txBody>
        </p:sp>
        <p:sp>
          <p:nvSpPr>
            <p:cNvPr id="454" name="Snowflake"/>
            <p:cNvSpPr/>
            <p:nvPr/>
          </p:nvSpPr>
          <p:spPr>
            <a:xfrm>
              <a:off x="4431662" y="1487380"/>
              <a:ext cx="169777" cy="170848"/>
            </a:xfrm>
            <a:custGeom>
              <a:avLst/>
              <a:gdLst/>
              <a:ahLst/>
              <a:cxnLst>
                <a:cxn ang="0">
                  <a:pos x="wd2" y="hd2"/>
                </a:cxn>
                <a:cxn ang="5400000">
                  <a:pos x="wd2" y="hd2"/>
                </a:cxn>
                <a:cxn ang="10800000">
                  <a:pos x="wd2" y="hd2"/>
                </a:cxn>
                <a:cxn ang="16200000">
                  <a:pos x="wd2" y="hd2"/>
                </a:cxn>
              </a:cxnLst>
              <a:rect l="0" t="0" r="r" b="b"/>
              <a:pathLst>
                <a:path w="21469" h="21600" fill="norm" stroke="1" extrusionOk="0">
                  <a:moveTo>
                    <a:pt x="10737" y="0"/>
                  </a:moveTo>
                  <a:cubicBezTo>
                    <a:pt x="10407" y="0"/>
                    <a:pt x="10142" y="265"/>
                    <a:pt x="10142" y="594"/>
                  </a:cubicBezTo>
                  <a:lnTo>
                    <a:pt x="10142" y="3412"/>
                  </a:lnTo>
                  <a:lnTo>
                    <a:pt x="7334" y="616"/>
                  </a:lnTo>
                  <a:cubicBezTo>
                    <a:pt x="7102" y="384"/>
                    <a:pt x="6724" y="384"/>
                    <a:pt x="6492" y="616"/>
                  </a:cubicBezTo>
                  <a:cubicBezTo>
                    <a:pt x="6259" y="848"/>
                    <a:pt x="6259" y="1226"/>
                    <a:pt x="6492" y="1458"/>
                  </a:cubicBezTo>
                  <a:lnTo>
                    <a:pt x="10142" y="5093"/>
                  </a:lnTo>
                  <a:lnTo>
                    <a:pt x="10142" y="9801"/>
                  </a:lnTo>
                  <a:lnTo>
                    <a:pt x="6330" y="7592"/>
                  </a:lnTo>
                  <a:lnTo>
                    <a:pt x="5011" y="2614"/>
                  </a:lnTo>
                  <a:cubicBezTo>
                    <a:pt x="4925" y="2295"/>
                    <a:pt x="4601" y="2106"/>
                    <a:pt x="4282" y="2192"/>
                  </a:cubicBezTo>
                  <a:cubicBezTo>
                    <a:pt x="3964" y="2278"/>
                    <a:pt x="3774" y="2602"/>
                    <a:pt x="3860" y="2921"/>
                  </a:cubicBezTo>
                  <a:lnTo>
                    <a:pt x="4871" y="6755"/>
                  </a:lnTo>
                  <a:lnTo>
                    <a:pt x="2203" y="5206"/>
                  </a:lnTo>
                  <a:cubicBezTo>
                    <a:pt x="1917" y="5039"/>
                    <a:pt x="1555" y="5136"/>
                    <a:pt x="1388" y="5422"/>
                  </a:cubicBezTo>
                  <a:cubicBezTo>
                    <a:pt x="1220" y="5708"/>
                    <a:pt x="1317" y="6070"/>
                    <a:pt x="1604" y="6237"/>
                  </a:cubicBezTo>
                  <a:lnTo>
                    <a:pt x="4272" y="7781"/>
                  </a:lnTo>
                  <a:lnTo>
                    <a:pt x="442" y="8807"/>
                  </a:lnTo>
                  <a:cubicBezTo>
                    <a:pt x="124" y="8893"/>
                    <a:pt x="-66" y="9217"/>
                    <a:pt x="20" y="9536"/>
                  </a:cubicBezTo>
                  <a:cubicBezTo>
                    <a:pt x="91" y="9801"/>
                    <a:pt x="333" y="9980"/>
                    <a:pt x="593" y="9980"/>
                  </a:cubicBezTo>
                  <a:cubicBezTo>
                    <a:pt x="641" y="9980"/>
                    <a:pt x="696" y="9974"/>
                    <a:pt x="750" y="9958"/>
                  </a:cubicBezTo>
                  <a:lnTo>
                    <a:pt x="5724" y="8623"/>
                  </a:lnTo>
                  <a:lnTo>
                    <a:pt x="9477" y="10800"/>
                  </a:lnTo>
                  <a:lnTo>
                    <a:pt x="5724" y="12977"/>
                  </a:lnTo>
                  <a:lnTo>
                    <a:pt x="750" y="11642"/>
                  </a:lnTo>
                  <a:cubicBezTo>
                    <a:pt x="696" y="11626"/>
                    <a:pt x="647" y="11620"/>
                    <a:pt x="593" y="11620"/>
                  </a:cubicBezTo>
                  <a:cubicBezTo>
                    <a:pt x="328" y="11620"/>
                    <a:pt x="91" y="11794"/>
                    <a:pt x="20" y="12064"/>
                  </a:cubicBezTo>
                  <a:cubicBezTo>
                    <a:pt x="-66" y="12383"/>
                    <a:pt x="124" y="12707"/>
                    <a:pt x="442" y="12793"/>
                  </a:cubicBezTo>
                  <a:lnTo>
                    <a:pt x="4272" y="13819"/>
                  </a:lnTo>
                  <a:lnTo>
                    <a:pt x="1604" y="15363"/>
                  </a:lnTo>
                  <a:cubicBezTo>
                    <a:pt x="1317" y="15530"/>
                    <a:pt x="1220" y="15892"/>
                    <a:pt x="1388" y="16178"/>
                  </a:cubicBezTo>
                  <a:cubicBezTo>
                    <a:pt x="1555" y="16464"/>
                    <a:pt x="1917" y="16561"/>
                    <a:pt x="2203" y="16394"/>
                  </a:cubicBezTo>
                  <a:lnTo>
                    <a:pt x="4871" y="14845"/>
                  </a:lnTo>
                  <a:lnTo>
                    <a:pt x="3860" y="18679"/>
                  </a:lnTo>
                  <a:cubicBezTo>
                    <a:pt x="3774" y="18998"/>
                    <a:pt x="3969" y="19322"/>
                    <a:pt x="4282" y="19408"/>
                  </a:cubicBezTo>
                  <a:cubicBezTo>
                    <a:pt x="4601" y="19494"/>
                    <a:pt x="4925" y="19299"/>
                    <a:pt x="5011" y="18986"/>
                  </a:cubicBezTo>
                  <a:lnTo>
                    <a:pt x="6325" y="14008"/>
                  </a:lnTo>
                  <a:lnTo>
                    <a:pt x="10137" y="11799"/>
                  </a:lnTo>
                  <a:lnTo>
                    <a:pt x="10137" y="16507"/>
                  </a:lnTo>
                  <a:lnTo>
                    <a:pt x="6492" y="20142"/>
                  </a:lnTo>
                  <a:cubicBezTo>
                    <a:pt x="6259" y="20374"/>
                    <a:pt x="6259" y="20752"/>
                    <a:pt x="6492" y="20984"/>
                  </a:cubicBezTo>
                  <a:cubicBezTo>
                    <a:pt x="6724" y="21216"/>
                    <a:pt x="7102" y="21216"/>
                    <a:pt x="7334" y="20984"/>
                  </a:cubicBezTo>
                  <a:lnTo>
                    <a:pt x="10142" y="18188"/>
                  </a:lnTo>
                  <a:lnTo>
                    <a:pt x="10142" y="21006"/>
                  </a:lnTo>
                  <a:cubicBezTo>
                    <a:pt x="10142" y="21335"/>
                    <a:pt x="10407" y="21600"/>
                    <a:pt x="10737" y="21600"/>
                  </a:cubicBezTo>
                  <a:cubicBezTo>
                    <a:pt x="11066" y="21600"/>
                    <a:pt x="11331" y="21335"/>
                    <a:pt x="11331" y="21006"/>
                  </a:cubicBezTo>
                  <a:lnTo>
                    <a:pt x="11331" y="18188"/>
                  </a:lnTo>
                  <a:lnTo>
                    <a:pt x="14139" y="20984"/>
                  </a:lnTo>
                  <a:cubicBezTo>
                    <a:pt x="14371" y="21216"/>
                    <a:pt x="14749" y="21216"/>
                    <a:pt x="14981" y="20984"/>
                  </a:cubicBezTo>
                  <a:cubicBezTo>
                    <a:pt x="15214" y="20752"/>
                    <a:pt x="15214" y="20374"/>
                    <a:pt x="14981" y="20142"/>
                  </a:cubicBezTo>
                  <a:lnTo>
                    <a:pt x="11331" y="16507"/>
                  </a:lnTo>
                  <a:lnTo>
                    <a:pt x="11331" y="11799"/>
                  </a:lnTo>
                  <a:lnTo>
                    <a:pt x="15143" y="14008"/>
                  </a:lnTo>
                  <a:lnTo>
                    <a:pt x="16457" y="18986"/>
                  </a:lnTo>
                  <a:cubicBezTo>
                    <a:pt x="16543" y="19305"/>
                    <a:pt x="16867" y="19494"/>
                    <a:pt x="17186" y="19408"/>
                  </a:cubicBezTo>
                  <a:cubicBezTo>
                    <a:pt x="17504" y="19322"/>
                    <a:pt x="17692" y="18998"/>
                    <a:pt x="17606" y="18679"/>
                  </a:cubicBezTo>
                  <a:lnTo>
                    <a:pt x="16597" y="14845"/>
                  </a:lnTo>
                  <a:lnTo>
                    <a:pt x="19265" y="16394"/>
                  </a:lnTo>
                  <a:cubicBezTo>
                    <a:pt x="19551" y="16561"/>
                    <a:pt x="19913" y="16464"/>
                    <a:pt x="20080" y="16178"/>
                  </a:cubicBezTo>
                  <a:cubicBezTo>
                    <a:pt x="20248" y="15892"/>
                    <a:pt x="20151" y="15530"/>
                    <a:pt x="19864" y="15363"/>
                  </a:cubicBezTo>
                  <a:lnTo>
                    <a:pt x="17196" y="13819"/>
                  </a:lnTo>
                  <a:lnTo>
                    <a:pt x="21026" y="12793"/>
                  </a:lnTo>
                  <a:cubicBezTo>
                    <a:pt x="21344" y="12707"/>
                    <a:pt x="21534" y="12383"/>
                    <a:pt x="21448" y="12064"/>
                  </a:cubicBezTo>
                  <a:cubicBezTo>
                    <a:pt x="21377" y="11799"/>
                    <a:pt x="21133" y="11620"/>
                    <a:pt x="20874" y="11620"/>
                  </a:cubicBezTo>
                  <a:cubicBezTo>
                    <a:pt x="20825" y="11620"/>
                    <a:pt x="20772" y="11626"/>
                    <a:pt x="20718" y="11642"/>
                  </a:cubicBezTo>
                  <a:lnTo>
                    <a:pt x="15743" y="12977"/>
                  </a:lnTo>
                  <a:lnTo>
                    <a:pt x="11989" y="10800"/>
                  </a:lnTo>
                  <a:lnTo>
                    <a:pt x="15743" y="8623"/>
                  </a:lnTo>
                  <a:lnTo>
                    <a:pt x="20718" y="9958"/>
                  </a:lnTo>
                  <a:cubicBezTo>
                    <a:pt x="20772" y="9974"/>
                    <a:pt x="20820" y="9980"/>
                    <a:pt x="20874" y="9980"/>
                  </a:cubicBezTo>
                  <a:cubicBezTo>
                    <a:pt x="21138" y="9980"/>
                    <a:pt x="21377" y="9806"/>
                    <a:pt x="21448" y="9536"/>
                  </a:cubicBezTo>
                  <a:cubicBezTo>
                    <a:pt x="21534" y="9217"/>
                    <a:pt x="21344" y="8893"/>
                    <a:pt x="21026" y="8807"/>
                  </a:cubicBezTo>
                  <a:lnTo>
                    <a:pt x="17196" y="7781"/>
                  </a:lnTo>
                  <a:lnTo>
                    <a:pt x="19864" y="6237"/>
                  </a:lnTo>
                  <a:cubicBezTo>
                    <a:pt x="20151" y="6070"/>
                    <a:pt x="20248" y="5708"/>
                    <a:pt x="20080" y="5422"/>
                  </a:cubicBezTo>
                  <a:cubicBezTo>
                    <a:pt x="19913" y="5136"/>
                    <a:pt x="19551" y="5039"/>
                    <a:pt x="19265" y="5206"/>
                  </a:cubicBezTo>
                  <a:lnTo>
                    <a:pt x="16602" y="6750"/>
                  </a:lnTo>
                  <a:lnTo>
                    <a:pt x="17613" y="2916"/>
                  </a:lnTo>
                  <a:cubicBezTo>
                    <a:pt x="17699" y="2597"/>
                    <a:pt x="17504" y="2273"/>
                    <a:pt x="17191" y="2187"/>
                  </a:cubicBezTo>
                  <a:cubicBezTo>
                    <a:pt x="16872" y="2101"/>
                    <a:pt x="16548" y="2296"/>
                    <a:pt x="16462" y="2609"/>
                  </a:cubicBezTo>
                  <a:lnTo>
                    <a:pt x="15149" y="7587"/>
                  </a:lnTo>
                  <a:lnTo>
                    <a:pt x="11331" y="9806"/>
                  </a:lnTo>
                  <a:lnTo>
                    <a:pt x="11331" y="5098"/>
                  </a:lnTo>
                  <a:lnTo>
                    <a:pt x="14981" y="1463"/>
                  </a:lnTo>
                  <a:cubicBezTo>
                    <a:pt x="15214" y="1231"/>
                    <a:pt x="15214" y="853"/>
                    <a:pt x="14981" y="621"/>
                  </a:cubicBezTo>
                  <a:cubicBezTo>
                    <a:pt x="14749" y="389"/>
                    <a:pt x="14371" y="389"/>
                    <a:pt x="14139" y="621"/>
                  </a:cubicBezTo>
                  <a:lnTo>
                    <a:pt x="11331" y="3419"/>
                  </a:lnTo>
                  <a:lnTo>
                    <a:pt x="11331" y="594"/>
                  </a:lnTo>
                  <a:cubicBezTo>
                    <a:pt x="11331" y="265"/>
                    <a:pt x="11066" y="0"/>
                    <a:pt x="10737" y="0"/>
                  </a:cubicBezTo>
                  <a:close/>
                </a:path>
              </a:pathLst>
            </a:custGeom>
            <a:solidFill>
              <a:srgbClr val="929292">
                <a:alpha val="83073"/>
              </a:srgbClr>
            </a:solidFill>
            <a:ln w="12700" cap="flat">
              <a:noFill/>
              <a:miter lim="400000"/>
            </a:ln>
            <a:effectLst/>
          </p:spPr>
          <p:txBody>
            <a:bodyPr wrap="square" lIns="0" tIns="0" rIns="0" bIns="0" numCol="1" anchor="ctr">
              <a:noAutofit/>
            </a:bodyPr>
            <a:lstStyle/>
            <a:p>
              <a:pPr>
                <a:defRPr b="0" sz="3200">
                  <a:solidFill>
                    <a:schemeClr val="accent1">
                      <a:hueOff val="118245"/>
                      <a:lumOff val="-11372"/>
                    </a:schemeClr>
                  </a:solidFill>
                  <a:latin typeface="+mn-lt"/>
                  <a:ea typeface="+mn-ea"/>
                  <a:cs typeface="+mn-cs"/>
                  <a:sym typeface="Helvetica Neue Medium"/>
                </a:defRPr>
              </a:pPr>
            </a:p>
          </p:txBody>
        </p:sp>
        <p:sp>
          <p:nvSpPr>
            <p:cNvPr id="455" name="Snowflake"/>
            <p:cNvSpPr/>
            <p:nvPr/>
          </p:nvSpPr>
          <p:spPr>
            <a:xfrm>
              <a:off x="2515019" y="2608226"/>
              <a:ext cx="169777" cy="170848"/>
            </a:xfrm>
            <a:custGeom>
              <a:avLst/>
              <a:gdLst/>
              <a:ahLst/>
              <a:cxnLst>
                <a:cxn ang="0">
                  <a:pos x="wd2" y="hd2"/>
                </a:cxn>
                <a:cxn ang="5400000">
                  <a:pos x="wd2" y="hd2"/>
                </a:cxn>
                <a:cxn ang="10800000">
                  <a:pos x="wd2" y="hd2"/>
                </a:cxn>
                <a:cxn ang="16200000">
                  <a:pos x="wd2" y="hd2"/>
                </a:cxn>
              </a:cxnLst>
              <a:rect l="0" t="0" r="r" b="b"/>
              <a:pathLst>
                <a:path w="21469" h="21600" fill="norm" stroke="1" extrusionOk="0">
                  <a:moveTo>
                    <a:pt x="10737" y="0"/>
                  </a:moveTo>
                  <a:cubicBezTo>
                    <a:pt x="10407" y="0"/>
                    <a:pt x="10142" y="265"/>
                    <a:pt x="10142" y="594"/>
                  </a:cubicBezTo>
                  <a:lnTo>
                    <a:pt x="10142" y="3412"/>
                  </a:lnTo>
                  <a:lnTo>
                    <a:pt x="7334" y="616"/>
                  </a:lnTo>
                  <a:cubicBezTo>
                    <a:pt x="7102" y="384"/>
                    <a:pt x="6724" y="384"/>
                    <a:pt x="6492" y="616"/>
                  </a:cubicBezTo>
                  <a:cubicBezTo>
                    <a:pt x="6259" y="848"/>
                    <a:pt x="6259" y="1226"/>
                    <a:pt x="6492" y="1458"/>
                  </a:cubicBezTo>
                  <a:lnTo>
                    <a:pt x="10142" y="5093"/>
                  </a:lnTo>
                  <a:lnTo>
                    <a:pt x="10142" y="9801"/>
                  </a:lnTo>
                  <a:lnTo>
                    <a:pt x="6330" y="7592"/>
                  </a:lnTo>
                  <a:lnTo>
                    <a:pt x="5011" y="2614"/>
                  </a:lnTo>
                  <a:cubicBezTo>
                    <a:pt x="4925" y="2295"/>
                    <a:pt x="4601" y="2106"/>
                    <a:pt x="4282" y="2192"/>
                  </a:cubicBezTo>
                  <a:cubicBezTo>
                    <a:pt x="3964" y="2278"/>
                    <a:pt x="3774" y="2602"/>
                    <a:pt x="3860" y="2921"/>
                  </a:cubicBezTo>
                  <a:lnTo>
                    <a:pt x="4871" y="6755"/>
                  </a:lnTo>
                  <a:lnTo>
                    <a:pt x="2203" y="5206"/>
                  </a:lnTo>
                  <a:cubicBezTo>
                    <a:pt x="1917" y="5039"/>
                    <a:pt x="1555" y="5136"/>
                    <a:pt x="1388" y="5422"/>
                  </a:cubicBezTo>
                  <a:cubicBezTo>
                    <a:pt x="1220" y="5708"/>
                    <a:pt x="1317" y="6070"/>
                    <a:pt x="1604" y="6237"/>
                  </a:cubicBezTo>
                  <a:lnTo>
                    <a:pt x="4272" y="7781"/>
                  </a:lnTo>
                  <a:lnTo>
                    <a:pt x="442" y="8807"/>
                  </a:lnTo>
                  <a:cubicBezTo>
                    <a:pt x="124" y="8893"/>
                    <a:pt x="-66" y="9217"/>
                    <a:pt x="20" y="9536"/>
                  </a:cubicBezTo>
                  <a:cubicBezTo>
                    <a:pt x="91" y="9801"/>
                    <a:pt x="333" y="9980"/>
                    <a:pt x="593" y="9980"/>
                  </a:cubicBezTo>
                  <a:cubicBezTo>
                    <a:pt x="641" y="9980"/>
                    <a:pt x="696" y="9974"/>
                    <a:pt x="750" y="9958"/>
                  </a:cubicBezTo>
                  <a:lnTo>
                    <a:pt x="5724" y="8623"/>
                  </a:lnTo>
                  <a:lnTo>
                    <a:pt x="9477" y="10800"/>
                  </a:lnTo>
                  <a:lnTo>
                    <a:pt x="5724" y="12977"/>
                  </a:lnTo>
                  <a:lnTo>
                    <a:pt x="750" y="11642"/>
                  </a:lnTo>
                  <a:cubicBezTo>
                    <a:pt x="696" y="11626"/>
                    <a:pt x="647" y="11620"/>
                    <a:pt x="593" y="11620"/>
                  </a:cubicBezTo>
                  <a:cubicBezTo>
                    <a:pt x="328" y="11620"/>
                    <a:pt x="91" y="11794"/>
                    <a:pt x="20" y="12064"/>
                  </a:cubicBezTo>
                  <a:cubicBezTo>
                    <a:pt x="-66" y="12383"/>
                    <a:pt x="124" y="12707"/>
                    <a:pt x="442" y="12793"/>
                  </a:cubicBezTo>
                  <a:lnTo>
                    <a:pt x="4272" y="13819"/>
                  </a:lnTo>
                  <a:lnTo>
                    <a:pt x="1604" y="15363"/>
                  </a:lnTo>
                  <a:cubicBezTo>
                    <a:pt x="1317" y="15530"/>
                    <a:pt x="1220" y="15892"/>
                    <a:pt x="1388" y="16178"/>
                  </a:cubicBezTo>
                  <a:cubicBezTo>
                    <a:pt x="1555" y="16464"/>
                    <a:pt x="1917" y="16561"/>
                    <a:pt x="2203" y="16394"/>
                  </a:cubicBezTo>
                  <a:lnTo>
                    <a:pt x="4871" y="14845"/>
                  </a:lnTo>
                  <a:lnTo>
                    <a:pt x="3860" y="18679"/>
                  </a:lnTo>
                  <a:cubicBezTo>
                    <a:pt x="3774" y="18998"/>
                    <a:pt x="3969" y="19322"/>
                    <a:pt x="4282" y="19408"/>
                  </a:cubicBezTo>
                  <a:cubicBezTo>
                    <a:pt x="4601" y="19494"/>
                    <a:pt x="4925" y="19299"/>
                    <a:pt x="5011" y="18986"/>
                  </a:cubicBezTo>
                  <a:lnTo>
                    <a:pt x="6325" y="14008"/>
                  </a:lnTo>
                  <a:lnTo>
                    <a:pt x="10137" y="11799"/>
                  </a:lnTo>
                  <a:lnTo>
                    <a:pt x="10137" y="16507"/>
                  </a:lnTo>
                  <a:lnTo>
                    <a:pt x="6492" y="20142"/>
                  </a:lnTo>
                  <a:cubicBezTo>
                    <a:pt x="6259" y="20374"/>
                    <a:pt x="6259" y="20752"/>
                    <a:pt x="6492" y="20984"/>
                  </a:cubicBezTo>
                  <a:cubicBezTo>
                    <a:pt x="6724" y="21216"/>
                    <a:pt x="7102" y="21216"/>
                    <a:pt x="7334" y="20984"/>
                  </a:cubicBezTo>
                  <a:lnTo>
                    <a:pt x="10142" y="18188"/>
                  </a:lnTo>
                  <a:lnTo>
                    <a:pt x="10142" y="21006"/>
                  </a:lnTo>
                  <a:cubicBezTo>
                    <a:pt x="10142" y="21335"/>
                    <a:pt x="10407" y="21600"/>
                    <a:pt x="10737" y="21600"/>
                  </a:cubicBezTo>
                  <a:cubicBezTo>
                    <a:pt x="11066" y="21600"/>
                    <a:pt x="11331" y="21335"/>
                    <a:pt x="11331" y="21006"/>
                  </a:cubicBezTo>
                  <a:lnTo>
                    <a:pt x="11331" y="18188"/>
                  </a:lnTo>
                  <a:lnTo>
                    <a:pt x="14139" y="20984"/>
                  </a:lnTo>
                  <a:cubicBezTo>
                    <a:pt x="14371" y="21216"/>
                    <a:pt x="14749" y="21216"/>
                    <a:pt x="14981" y="20984"/>
                  </a:cubicBezTo>
                  <a:cubicBezTo>
                    <a:pt x="15214" y="20752"/>
                    <a:pt x="15214" y="20374"/>
                    <a:pt x="14981" y="20142"/>
                  </a:cubicBezTo>
                  <a:lnTo>
                    <a:pt x="11331" y="16507"/>
                  </a:lnTo>
                  <a:lnTo>
                    <a:pt x="11331" y="11799"/>
                  </a:lnTo>
                  <a:lnTo>
                    <a:pt x="15143" y="14008"/>
                  </a:lnTo>
                  <a:lnTo>
                    <a:pt x="16457" y="18986"/>
                  </a:lnTo>
                  <a:cubicBezTo>
                    <a:pt x="16543" y="19305"/>
                    <a:pt x="16867" y="19494"/>
                    <a:pt x="17186" y="19408"/>
                  </a:cubicBezTo>
                  <a:cubicBezTo>
                    <a:pt x="17504" y="19322"/>
                    <a:pt x="17692" y="18998"/>
                    <a:pt x="17606" y="18679"/>
                  </a:cubicBezTo>
                  <a:lnTo>
                    <a:pt x="16597" y="14845"/>
                  </a:lnTo>
                  <a:lnTo>
                    <a:pt x="19265" y="16394"/>
                  </a:lnTo>
                  <a:cubicBezTo>
                    <a:pt x="19551" y="16561"/>
                    <a:pt x="19913" y="16464"/>
                    <a:pt x="20080" y="16178"/>
                  </a:cubicBezTo>
                  <a:cubicBezTo>
                    <a:pt x="20248" y="15892"/>
                    <a:pt x="20151" y="15530"/>
                    <a:pt x="19864" y="15363"/>
                  </a:cubicBezTo>
                  <a:lnTo>
                    <a:pt x="17196" y="13819"/>
                  </a:lnTo>
                  <a:lnTo>
                    <a:pt x="21026" y="12793"/>
                  </a:lnTo>
                  <a:cubicBezTo>
                    <a:pt x="21344" y="12707"/>
                    <a:pt x="21534" y="12383"/>
                    <a:pt x="21448" y="12064"/>
                  </a:cubicBezTo>
                  <a:cubicBezTo>
                    <a:pt x="21377" y="11799"/>
                    <a:pt x="21133" y="11620"/>
                    <a:pt x="20874" y="11620"/>
                  </a:cubicBezTo>
                  <a:cubicBezTo>
                    <a:pt x="20825" y="11620"/>
                    <a:pt x="20772" y="11626"/>
                    <a:pt x="20718" y="11642"/>
                  </a:cubicBezTo>
                  <a:lnTo>
                    <a:pt x="15743" y="12977"/>
                  </a:lnTo>
                  <a:lnTo>
                    <a:pt x="11989" y="10800"/>
                  </a:lnTo>
                  <a:lnTo>
                    <a:pt x="15743" y="8623"/>
                  </a:lnTo>
                  <a:lnTo>
                    <a:pt x="20718" y="9958"/>
                  </a:lnTo>
                  <a:cubicBezTo>
                    <a:pt x="20772" y="9974"/>
                    <a:pt x="20820" y="9980"/>
                    <a:pt x="20874" y="9980"/>
                  </a:cubicBezTo>
                  <a:cubicBezTo>
                    <a:pt x="21138" y="9980"/>
                    <a:pt x="21377" y="9806"/>
                    <a:pt x="21448" y="9536"/>
                  </a:cubicBezTo>
                  <a:cubicBezTo>
                    <a:pt x="21534" y="9217"/>
                    <a:pt x="21344" y="8893"/>
                    <a:pt x="21026" y="8807"/>
                  </a:cubicBezTo>
                  <a:lnTo>
                    <a:pt x="17196" y="7781"/>
                  </a:lnTo>
                  <a:lnTo>
                    <a:pt x="19864" y="6237"/>
                  </a:lnTo>
                  <a:cubicBezTo>
                    <a:pt x="20151" y="6070"/>
                    <a:pt x="20248" y="5708"/>
                    <a:pt x="20080" y="5422"/>
                  </a:cubicBezTo>
                  <a:cubicBezTo>
                    <a:pt x="19913" y="5136"/>
                    <a:pt x="19551" y="5039"/>
                    <a:pt x="19265" y="5206"/>
                  </a:cubicBezTo>
                  <a:lnTo>
                    <a:pt x="16602" y="6750"/>
                  </a:lnTo>
                  <a:lnTo>
                    <a:pt x="17613" y="2916"/>
                  </a:lnTo>
                  <a:cubicBezTo>
                    <a:pt x="17699" y="2597"/>
                    <a:pt x="17504" y="2273"/>
                    <a:pt x="17191" y="2187"/>
                  </a:cubicBezTo>
                  <a:cubicBezTo>
                    <a:pt x="16872" y="2101"/>
                    <a:pt x="16548" y="2296"/>
                    <a:pt x="16462" y="2609"/>
                  </a:cubicBezTo>
                  <a:lnTo>
                    <a:pt x="15149" y="7587"/>
                  </a:lnTo>
                  <a:lnTo>
                    <a:pt x="11331" y="9806"/>
                  </a:lnTo>
                  <a:lnTo>
                    <a:pt x="11331" y="5098"/>
                  </a:lnTo>
                  <a:lnTo>
                    <a:pt x="14981" y="1463"/>
                  </a:lnTo>
                  <a:cubicBezTo>
                    <a:pt x="15214" y="1231"/>
                    <a:pt x="15214" y="853"/>
                    <a:pt x="14981" y="621"/>
                  </a:cubicBezTo>
                  <a:cubicBezTo>
                    <a:pt x="14749" y="389"/>
                    <a:pt x="14371" y="389"/>
                    <a:pt x="14139" y="621"/>
                  </a:cubicBezTo>
                  <a:lnTo>
                    <a:pt x="11331" y="3419"/>
                  </a:lnTo>
                  <a:lnTo>
                    <a:pt x="11331" y="594"/>
                  </a:lnTo>
                  <a:cubicBezTo>
                    <a:pt x="11331" y="265"/>
                    <a:pt x="11066" y="0"/>
                    <a:pt x="10737" y="0"/>
                  </a:cubicBezTo>
                  <a:close/>
                </a:path>
              </a:pathLst>
            </a:custGeom>
            <a:solidFill>
              <a:srgbClr val="929292">
                <a:alpha val="83073"/>
              </a:srgbClr>
            </a:solidFill>
            <a:ln w="12700" cap="flat">
              <a:noFill/>
              <a:miter lim="400000"/>
            </a:ln>
            <a:effectLst/>
          </p:spPr>
          <p:txBody>
            <a:bodyPr wrap="square" lIns="0" tIns="0" rIns="0" bIns="0" numCol="1" anchor="ctr">
              <a:noAutofit/>
            </a:bodyPr>
            <a:lstStyle/>
            <a:p>
              <a:pPr>
                <a:defRPr b="0" sz="3200">
                  <a:solidFill>
                    <a:schemeClr val="accent1">
                      <a:hueOff val="118245"/>
                      <a:lumOff val="-11372"/>
                    </a:schemeClr>
                  </a:solidFill>
                  <a:latin typeface="+mn-lt"/>
                  <a:ea typeface="+mn-ea"/>
                  <a:cs typeface="+mn-cs"/>
                  <a:sym typeface="Helvetica Neue Medium"/>
                </a:defRPr>
              </a:pPr>
            </a:p>
          </p:txBody>
        </p:sp>
        <p:sp>
          <p:nvSpPr>
            <p:cNvPr id="456" name="Snowflake"/>
            <p:cNvSpPr/>
            <p:nvPr/>
          </p:nvSpPr>
          <p:spPr>
            <a:xfrm>
              <a:off x="2951942" y="2956336"/>
              <a:ext cx="169777" cy="170848"/>
            </a:xfrm>
            <a:custGeom>
              <a:avLst/>
              <a:gdLst/>
              <a:ahLst/>
              <a:cxnLst>
                <a:cxn ang="0">
                  <a:pos x="wd2" y="hd2"/>
                </a:cxn>
                <a:cxn ang="5400000">
                  <a:pos x="wd2" y="hd2"/>
                </a:cxn>
                <a:cxn ang="10800000">
                  <a:pos x="wd2" y="hd2"/>
                </a:cxn>
                <a:cxn ang="16200000">
                  <a:pos x="wd2" y="hd2"/>
                </a:cxn>
              </a:cxnLst>
              <a:rect l="0" t="0" r="r" b="b"/>
              <a:pathLst>
                <a:path w="21469" h="21600" fill="norm" stroke="1" extrusionOk="0">
                  <a:moveTo>
                    <a:pt x="10737" y="0"/>
                  </a:moveTo>
                  <a:cubicBezTo>
                    <a:pt x="10407" y="0"/>
                    <a:pt x="10142" y="265"/>
                    <a:pt x="10142" y="594"/>
                  </a:cubicBezTo>
                  <a:lnTo>
                    <a:pt x="10142" y="3412"/>
                  </a:lnTo>
                  <a:lnTo>
                    <a:pt x="7334" y="616"/>
                  </a:lnTo>
                  <a:cubicBezTo>
                    <a:pt x="7102" y="384"/>
                    <a:pt x="6724" y="384"/>
                    <a:pt x="6492" y="616"/>
                  </a:cubicBezTo>
                  <a:cubicBezTo>
                    <a:pt x="6259" y="848"/>
                    <a:pt x="6259" y="1226"/>
                    <a:pt x="6492" y="1458"/>
                  </a:cubicBezTo>
                  <a:lnTo>
                    <a:pt x="10142" y="5093"/>
                  </a:lnTo>
                  <a:lnTo>
                    <a:pt x="10142" y="9801"/>
                  </a:lnTo>
                  <a:lnTo>
                    <a:pt x="6330" y="7592"/>
                  </a:lnTo>
                  <a:lnTo>
                    <a:pt x="5011" y="2614"/>
                  </a:lnTo>
                  <a:cubicBezTo>
                    <a:pt x="4925" y="2295"/>
                    <a:pt x="4601" y="2106"/>
                    <a:pt x="4282" y="2192"/>
                  </a:cubicBezTo>
                  <a:cubicBezTo>
                    <a:pt x="3964" y="2278"/>
                    <a:pt x="3774" y="2602"/>
                    <a:pt x="3860" y="2921"/>
                  </a:cubicBezTo>
                  <a:lnTo>
                    <a:pt x="4871" y="6755"/>
                  </a:lnTo>
                  <a:lnTo>
                    <a:pt x="2203" y="5206"/>
                  </a:lnTo>
                  <a:cubicBezTo>
                    <a:pt x="1917" y="5039"/>
                    <a:pt x="1555" y="5136"/>
                    <a:pt x="1388" y="5422"/>
                  </a:cubicBezTo>
                  <a:cubicBezTo>
                    <a:pt x="1220" y="5708"/>
                    <a:pt x="1317" y="6070"/>
                    <a:pt x="1604" y="6237"/>
                  </a:cubicBezTo>
                  <a:lnTo>
                    <a:pt x="4272" y="7781"/>
                  </a:lnTo>
                  <a:lnTo>
                    <a:pt x="442" y="8807"/>
                  </a:lnTo>
                  <a:cubicBezTo>
                    <a:pt x="124" y="8893"/>
                    <a:pt x="-66" y="9217"/>
                    <a:pt x="20" y="9536"/>
                  </a:cubicBezTo>
                  <a:cubicBezTo>
                    <a:pt x="91" y="9801"/>
                    <a:pt x="333" y="9980"/>
                    <a:pt x="593" y="9980"/>
                  </a:cubicBezTo>
                  <a:cubicBezTo>
                    <a:pt x="641" y="9980"/>
                    <a:pt x="696" y="9974"/>
                    <a:pt x="750" y="9958"/>
                  </a:cubicBezTo>
                  <a:lnTo>
                    <a:pt x="5724" y="8623"/>
                  </a:lnTo>
                  <a:lnTo>
                    <a:pt x="9477" y="10800"/>
                  </a:lnTo>
                  <a:lnTo>
                    <a:pt x="5724" y="12977"/>
                  </a:lnTo>
                  <a:lnTo>
                    <a:pt x="750" y="11642"/>
                  </a:lnTo>
                  <a:cubicBezTo>
                    <a:pt x="696" y="11626"/>
                    <a:pt x="647" y="11620"/>
                    <a:pt x="593" y="11620"/>
                  </a:cubicBezTo>
                  <a:cubicBezTo>
                    <a:pt x="328" y="11620"/>
                    <a:pt x="91" y="11794"/>
                    <a:pt x="20" y="12064"/>
                  </a:cubicBezTo>
                  <a:cubicBezTo>
                    <a:pt x="-66" y="12383"/>
                    <a:pt x="124" y="12707"/>
                    <a:pt x="442" y="12793"/>
                  </a:cubicBezTo>
                  <a:lnTo>
                    <a:pt x="4272" y="13819"/>
                  </a:lnTo>
                  <a:lnTo>
                    <a:pt x="1604" y="15363"/>
                  </a:lnTo>
                  <a:cubicBezTo>
                    <a:pt x="1317" y="15530"/>
                    <a:pt x="1220" y="15892"/>
                    <a:pt x="1388" y="16178"/>
                  </a:cubicBezTo>
                  <a:cubicBezTo>
                    <a:pt x="1555" y="16464"/>
                    <a:pt x="1917" y="16561"/>
                    <a:pt x="2203" y="16394"/>
                  </a:cubicBezTo>
                  <a:lnTo>
                    <a:pt x="4871" y="14845"/>
                  </a:lnTo>
                  <a:lnTo>
                    <a:pt x="3860" y="18679"/>
                  </a:lnTo>
                  <a:cubicBezTo>
                    <a:pt x="3774" y="18998"/>
                    <a:pt x="3969" y="19322"/>
                    <a:pt x="4282" y="19408"/>
                  </a:cubicBezTo>
                  <a:cubicBezTo>
                    <a:pt x="4601" y="19494"/>
                    <a:pt x="4925" y="19299"/>
                    <a:pt x="5011" y="18986"/>
                  </a:cubicBezTo>
                  <a:lnTo>
                    <a:pt x="6325" y="14008"/>
                  </a:lnTo>
                  <a:lnTo>
                    <a:pt x="10137" y="11799"/>
                  </a:lnTo>
                  <a:lnTo>
                    <a:pt x="10137" y="16507"/>
                  </a:lnTo>
                  <a:lnTo>
                    <a:pt x="6492" y="20142"/>
                  </a:lnTo>
                  <a:cubicBezTo>
                    <a:pt x="6259" y="20374"/>
                    <a:pt x="6259" y="20752"/>
                    <a:pt x="6492" y="20984"/>
                  </a:cubicBezTo>
                  <a:cubicBezTo>
                    <a:pt x="6724" y="21216"/>
                    <a:pt x="7102" y="21216"/>
                    <a:pt x="7334" y="20984"/>
                  </a:cubicBezTo>
                  <a:lnTo>
                    <a:pt x="10142" y="18188"/>
                  </a:lnTo>
                  <a:lnTo>
                    <a:pt x="10142" y="21006"/>
                  </a:lnTo>
                  <a:cubicBezTo>
                    <a:pt x="10142" y="21335"/>
                    <a:pt x="10407" y="21600"/>
                    <a:pt x="10737" y="21600"/>
                  </a:cubicBezTo>
                  <a:cubicBezTo>
                    <a:pt x="11066" y="21600"/>
                    <a:pt x="11331" y="21335"/>
                    <a:pt x="11331" y="21006"/>
                  </a:cubicBezTo>
                  <a:lnTo>
                    <a:pt x="11331" y="18188"/>
                  </a:lnTo>
                  <a:lnTo>
                    <a:pt x="14139" y="20984"/>
                  </a:lnTo>
                  <a:cubicBezTo>
                    <a:pt x="14371" y="21216"/>
                    <a:pt x="14749" y="21216"/>
                    <a:pt x="14981" y="20984"/>
                  </a:cubicBezTo>
                  <a:cubicBezTo>
                    <a:pt x="15214" y="20752"/>
                    <a:pt x="15214" y="20374"/>
                    <a:pt x="14981" y="20142"/>
                  </a:cubicBezTo>
                  <a:lnTo>
                    <a:pt x="11331" y="16507"/>
                  </a:lnTo>
                  <a:lnTo>
                    <a:pt x="11331" y="11799"/>
                  </a:lnTo>
                  <a:lnTo>
                    <a:pt x="15143" y="14008"/>
                  </a:lnTo>
                  <a:lnTo>
                    <a:pt x="16457" y="18986"/>
                  </a:lnTo>
                  <a:cubicBezTo>
                    <a:pt x="16543" y="19305"/>
                    <a:pt x="16867" y="19494"/>
                    <a:pt x="17186" y="19408"/>
                  </a:cubicBezTo>
                  <a:cubicBezTo>
                    <a:pt x="17504" y="19322"/>
                    <a:pt x="17692" y="18998"/>
                    <a:pt x="17606" y="18679"/>
                  </a:cubicBezTo>
                  <a:lnTo>
                    <a:pt x="16597" y="14845"/>
                  </a:lnTo>
                  <a:lnTo>
                    <a:pt x="19265" y="16394"/>
                  </a:lnTo>
                  <a:cubicBezTo>
                    <a:pt x="19551" y="16561"/>
                    <a:pt x="19913" y="16464"/>
                    <a:pt x="20080" y="16178"/>
                  </a:cubicBezTo>
                  <a:cubicBezTo>
                    <a:pt x="20248" y="15892"/>
                    <a:pt x="20151" y="15530"/>
                    <a:pt x="19864" y="15363"/>
                  </a:cubicBezTo>
                  <a:lnTo>
                    <a:pt x="17196" y="13819"/>
                  </a:lnTo>
                  <a:lnTo>
                    <a:pt x="21026" y="12793"/>
                  </a:lnTo>
                  <a:cubicBezTo>
                    <a:pt x="21344" y="12707"/>
                    <a:pt x="21534" y="12383"/>
                    <a:pt x="21448" y="12064"/>
                  </a:cubicBezTo>
                  <a:cubicBezTo>
                    <a:pt x="21377" y="11799"/>
                    <a:pt x="21133" y="11620"/>
                    <a:pt x="20874" y="11620"/>
                  </a:cubicBezTo>
                  <a:cubicBezTo>
                    <a:pt x="20825" y="11620"/>
                    <a:pt x="20772" y="11626"/>
                    <a:pt x="20718" y="11642"/>
                  </a:cubicBezTo>
                  <a:lnTo>
                    <a:pt x="15743" y="12977"/>
                  </a:lnTo>
                  <a:lnTo>
                    <a:pt x="11989" y="10800"/>
                  </a:lnTo>
                  <a:lnTo>
                    <a:pt x="15743" y="8623"/>
                  </a:lnTo>
                  <a:lnTo>
                    <a:pt x="20718" y="9958"/>
                  </a:lnTo>
                  <a:cubicBezTo>
                    <a:pt x="20772" y="9974"/>
                    <a:pt x="20820" y="9980"/>
                    <a:pt x="20874" y="9980"/>
                  </a:cubicBezTo>
                  <a:cubicBezTo>
                    <a:pt x="21138" y="9980"/>
                    <a:pt x="21377" y="9806"/>
                    <a:pt x="21448" y="9536"/>
                  </a:cubicBezTo>
                  <a:cubicBezTo>
                    <a:pt x="21534" y="9217"/>
                    <a:pt x="21344" y="8893"/>
                    <a:pt x="21026" y="8807"/>
                  </a:cubicBezTo>
                  <a:lnTo>
                    <a:pt x="17196" y="7781"/>
                  </a:lnTo>
                  <a:lnTo>
                    <a:pt x="19864" y="6237"/>
                  </a:lnTo>
                  <a:cubicBezTo>
                    <a:pt x="20151" y="6070"/>
                    <a:pt x="20248" y="5708"/>
                    <a:pt x="20080" y="5422"/>
                  </a:cubicBezTo>
                  <a:cubicBezTo>
                    <a:pt x="19913" y="5136"/>
                    <a:pt x="19551" y="5039"/>
                    <a:pt x="19265" y="5206"/>
                  </a:cubicBezTo>
                  <a:lnTo>
                    <a:pt x="16602" y="6750"/>
                  </a:lnTo>
                  <a:lnTo>
                    <a:pt x="17613" y="2916"/>
                  </a:lnTo>
                  <a:cubicBezTo>
                    <a:pt x="17699" y="2597"/>
                    <a:pt x="17504" y="2273"/>
                    <a:pt x="17191" y="2187"/>
                  </a:cubicBezTo>
                  <a:cubicBezTo>
                    <a:pt x="16872" y="2101"/>
                    <a:pt x="16548" y="2296"/>
                    <a:pt x="16462" y="2609"/>
                  </a:cubicBezTo>
                  <a:lnTo>
                    <a:pt x="15149" y="7587"/>
                  </a:lnTo>
                  <a:lnTo>
                    <a:pt x="11331" y="9806"/>
                  </a:lnTo>
                  <a:lnTo>
                    <a:pt x="11331" y="5098"/>
                  </a:lnTo>
                  <a:lnTo>
                    <a:pt x="14981" y="1463"/>
                  </a:lnTo>
                  <a:cubicBezTo>
                    <a:pt x="15214" y="1231"/>
                    <a:pt x="15214" y="853"/>
                    <a:pt x="14981" y="621"/>
                  </a:cubicBezTo>
                  <a:cubicBezTo>
                    <a:pt x="14749" y="389"/>
                    <a:pt x="14371" y="389"/>
                    <a:pt x="14139" y="621"/>
                  </a:cubicBezTo>
                  <a:lnTo>
                    <a:pt x="11331" y="3419"/>
                  </a:lnTo>
                  <a:lnTo>
                    <a:pt x="11331" y="594"/>
                  </a:lnTo>
                  <a:cubicBezTo>
                    <a:pt x="11331" y="265"/>
                    <a:pt x="11066" y="0"/>
                    <a:pt x="10737" y="0"/>
                  </a:cubicBezTo>
                  <a:close/>
                </a:path>
              </a:pathLst>
            </a:custGeom>
            <a:solidFill>
              <a:srgbClr val="929292">
                <a:alpha val="83073"/>
              </a:srgbClr>
            </a:solidFill>
            <a:ln w="12700" cap="flat">
              <a:noFill/>
              <a:miter lim="400000"/>
            </a:ln>
            <a:effectLst/>
          </p:spPr>
          <p:txBody>
            <a:bodyPr wrap="square" lIns="0" tIns="0" rIns="0" bIns="0" numCol="1" anchor="ctr">
              <a:noAutofit/>
            </a:bodyPr>
            <a:lstStyle/>
            <a:p>
              <a:pPr>
                <a:defRPr b="0" sz="3200">
                  <a:solidFill>
                    <a:schemeClr val="accent1">
                      <a:hueOff val="118245"/>
                      <a:lumOff val="-11372"/>
                    </a:schemeClr>
                  </a:solidFill>
                  <a:latin typeface="+mn-lt"/>
                  <a:ea typeface="+mn-ea"/>
                  <a:cs typeface="+mn-cs"/>
                  <a:sym typeface="Helvetica Neue Medium"/>
                </a:defRPr>
              </a:pPr>
            </a:p>
          </p:txBody>
        </p:sp>
        <p:sp>
          <p:nvSpPr>
            <p:cNvPr id="457" name="Snowflake"/>
            <p:cNvSpPr/>
            <p:nvPr/>
          </p:nvSpPr>
          <p:spPr>
            <a:xfrm>
              <a:off x="4296316" y="2484083"/>
              <a:ext cx="169778" cy="170849"/>
            </a:xfrm>
            <a:custGeom>
              <a:avLst/>
              <a:gdLst/>
              <a:ahLst/>
              <a:cxnLst>
                <a:cxn ang="0">
                  <a:pos x="wd2" y="hd2"/>
                </a:cxn>
                <a:cxn ang="5400000">
                  <a:pos x="wd2" y="hd2"/>
                </a:cxn>
                <a:cxn ang="10800000">
                  <a:pos x="wd2" y="hd2"/>
                </a:cxn>
                <a:cxn ang="16200000">
                  <a:pos x="wd2" y="hd2"/>
                </a:cxn>
              </a:cxnLst>
              <a:rect l="0" t="0" r="r" b="b"/>
              <a:pathLst>
                <a:path w="21469" h="21600" fill="norm" stroke="1" extrusionOk="0">
                  <a:moveTo>
                    <a:pt x="10737" y="0"/>
                  </a:moveTo>
                  <a:cubicBezTo>
                    <a:pt x="10407" y="0"/>
                    <a:pt x="10142" y="265"/>
                    <a:pt x="10142" y="594"/>
                  </a:cubicBezTo>
                  <a:lnTo>
                    <a:pt x="10142" y="3412"/>
                  </a:lnTo>
                  <a:lnTo>
                    <a:pt x="7334" y="616"/>
                  </a:lnTo>
                  <a:cubicBezTo>
                    <a:pt x="7102" y="384"/>
                    <a:pt x="6724" y="384"/>
                    <a:pt x="6492" y="616"/>
                  </a:cubicBezTo>
                  <a:cubicBezTo>
                    <a:pt x="6259" y="848"/>
                    <a:pt x="6259" y="1226"/>
                    <a:pt x="6492" y="1458"/>
                  </a:cubicBezTo>
                  <a:lnTo>
                    <a:pt x="10142" y="5093"/>
                  </a:lnTo>
                  <a:lnTo>
                    <a:pt x="10142" y="9801"/>
                  </a:lnTo>
                  <a:lnTo>
                    <a:pt x="6330" y="7592"/>
                  </a:lnTo>
                  <a:lnTo>
                    <a:pt x="5011" y="2614"/>
                  </a:lnTo>
                  <a:cubicBezTo>
                    <a:pt x="4925" y="2295"/>
                    <a:pt x="4601" y="2106"/>
                    <a:pt x="4282" y="2192"/>
                  </a:cubicBezTo>
                  <a:cubicBezTo>
                    <a:pt x="3964" y="2278"/>
                    <a:pt x="3774" y="2602"/>
                    <a:pt x="3860" y="2921"/>
                  </a:cubicBezTo>
                  <a:lnTo>
                    <a:pt x="4871" y="6755"/>
                  </a:lnTo>
                  <a:lnTo>
                    <a:pt x="2203" y="5206"/>
                  </a:lnTo>
                  <a:cubicBezTo>
                    <a:pt x="1917" y="5039"/>
                    <a:pt x="1555" y="5136"/>
                    <a:pt x="1388" y="5422"/>
                  </a:cubicBezTo>
                  <a:cubicBezTo>
                    <a:pt x="1220" y="5708"/>
                    <a:pt x="1317" y="6070"/>
                    <a:pt x="1604" y="6237"/>
                  </a:cubicBezTo>
                  <a:lnTo>
                    <a:pt x="4272" y="7781"/>
                  </a:lnTo>
                  <a:lnTo>
                    <a:pt x="442" y="8807"/>
                  </a:lnTo>
                  <a:cubicBezTo>
                    <a:pt x="124" y="8893"/>
                    <a:pt x="-66" y="9217"/>
                    <a:pt x="20" y="9536"/>
                  </a:cubicBezTo>
                  <a:cubicBezTo>
                    <a:pt x="91" y="9801"/>
                    <a:pt x="333" y="9980"/>
                    <a:pt x="593" y="9980"/>
                  </a:cubicBezTo>
                  <a:cubicBezTo>
                    <a:pt x="641" y="9980"/>
                    <a:pt x="696" y="9974"/>
                    <a:pt x="750" y="9958"/>
                  </a:cubicBezTo>
                  <a:lnTo>
                    <a:pt x="5724" y="8623"/>
                  </a:lnTo>
                  <a:lnTo>
                    <a:pt x="9477" y="10800"/>
                  </a:lnTo>
                  <a:lnTo>
                    <a:pt x="5724" y="12977"/>
                  </a:lnTo>
                  <a:lnTo>
                    <a:pt x="750" y="11642"/>
                  </a:lnTo>
                  <a:cubicBezTo>
                    <a:pt x="696" y="11626"/>
                    <a:pt x="647" y="11620"/>
                    <a:pt x="593" y="11620"/>
                  </a:cubicBezTo>
                  <a:cubicBezTo>
                    <a:pt x="328" y="11620"/>
                    <a:pt x="91" y="11794"/>
                    <a:pt x="20" y="12064"/>
                  </a:cubicBezTo>
                  <a:cubicBezTo>
                    <a:pt x="-66" y="12383"/>
                    <a:pt x="124" y="12707"/>
                    <a:pt x="442" y="12793"/>
                  </a:cubicBezTo>
                  <a:lnTo>
                    <a:pt x="4272" y="13819"/>
                  </a:lnTo>
                  <a:lnTo>
                    <a:pt x="1604" y="15363"/>
                  </a:lnTo>
                  <a:cubicBezTo>
                    <a:pt x="1317" y="15530"/>
                    <a:pt x="1220" y="15892"/>
                    <a:pt x="1388" y="16178"/>
                  </a:cubicBezTo>
                  <a:cubicBezTo>
                    <a:pt x="1555" y="16464"/>
                    <a:pt x="1917" y="16561"/>
                    <a:pt x="2203" y="16394"/>
                  </a:cubicBezTo>
                  <a:lnTo>
                    <a:pt x="4871" y="14845"/>
                  </a:lnTo>
                  <a:lnTo>
                    <a:pt x="3860" y="18679"/>
                  </a:lnTo>
                  <a:cubicBezTo>
                    <a:pt x="3774" y="18998"/>
                    <a:pt x="3969" y="19322"/>
                    <a:pt x="4282" y="19408"/>
                  </a:cubicBezTo>
                  <a:cubicBezTo>
                    <a:pt x="4601" y="19494"/>
                    <a:pt x="4925" y="19299"/>
                    <a:pt x="5011" y="18986"/>
                  </a:cubicBezTo>
                  <a:lnTo>
                    <a:pt x="6325" y="14008"/>
                  </a:lnTo>
                  <a:lnTo>
                    <a:pt x="10137" y="11799"/>
                  </a:lnTo>
                  <a:lnTo>
                    <a:pt x="10137" y="16507"/>
                  </a:lnTo>
                  <a:lnTo>
                    <a:pt x="6492" y="20142"/>
                  </a:lnTo>
                  <a:cubicBezTo>
                    <a:pt x="6259" y="20374"/>
                    <a:pt x="6259" y="20752"/>
                    <a:pt x="6492" y="20984"/>
                  </a:cubicBezTo>
                  <a:cubicBezTo>
                    <a:pt x="6724" y="21216"/>
                    <a:pt x="7102" y="21216"/>
                    <a:pt x="7334" y="20984"/>
                  </a:cubicBezTo>
                  <a:lnTo>
                    <a:pt x="10142" y="18188"/>
                  </a:lnTo>
                  <a:lnTo>
                    <a:pt x="10142" y="21006"/>
                  </a:lnTo>
                  <a:cubicBezTo>
                    <a:pt x="10142" y="21335"/>
                    <a:pt x="10407" y="21600"/>
                    <a:pt x="10737" y="21600"/>
                  </a:cubicBezTo>
                  <a:cubicBezTo>
                    <a:pt x="11066" y="21600"/>
                    <a:pt x="11331" y="21335"/>
                    <a:pt x="11331" y="21006"/>
                  </a:cubicBezTo>
                  <a:lnTo>
                    <a:pt x="11331" y="18188"/>
                  </a:lnTo>
                  <a:lnTo>
                    <a:pt x="14139" y="20984"/>
                  </a:lnTo>
                  <a:cubicBezTo>
                    <a:pt x="14371" y="21216"/>
                    <a:pt x="14749" y="21216"/>
                    <a:pt x="14981" y="20984"/>
                  </a:cubicBezTo>
                  <a:cubicBezTo>
                    <a:pt x="15214" y="20752"/>
                    <a:pt x="15214" y="20374"/>
                    <a:pt x="14981" y="20142"/>
                  </a:cubicBezTo>
                  <a:lnTo>
                    <a:pt x="11331" y="16507"/>
                  </a:lnTo>
                  <a:lnTo>
                    <a:pt x="11331" y="11799"/>
                  </a:lnTo>
                  <a:lnTo>
                    <a:pt x="15143" y="14008"/>
                  </a:lnTo>
                  <a:lnTo>
                    <a:pt x="16457" y="18986"/>
                  </a:lnTo>
                  <a:cubicBezTo>
                    <a:pt x="16543" y="19305"/>
                    <a:pt x="16867" y="19494"/>
                    <a:pt x="17186" y="19408"/>
                  </a:cubicBezTo>
                  <a:cubicBezTo>
                    <a:pt x="17504" y="19322"/>
                    <a:pt x="17692" y="18998"/>
                    <a:pt x="17606" y="18679"/>
                  </a:cubicBezTo>
                  <a:lnTo>
                    <a:pt x="16597" y="14845"/>
                  </a:lnTo>
                  <a:lnTo>
                    <a:pt x="19265" y="16394"/>
                  </a:lnTo>
                  <a:cubicBezTo>
                    <a:pt x="19551" y="16561"/>
                    <a:pt x="19913" y="16464"/>
                    <a:pt x="20080" y="16178"/>
                  </a:cubicBezTo>
                  <a:cubicBezTo>
                    <a:pt x="20248" y="15892"/>
                    <a:pt x="20151" y="15530"/>
                    <a:pt x="19864" y="15363"/>
                  </a:cubicBezTo>
                  <a:lnTo>
                    <a:pt x="17196" y="13819"/>
                  </a:lnTo>
                  <a:lnTo>
                    <a:pt x="21026" y="12793"/>
                  </a:lnTo>
                  <a:cubicBezTo>
                    <a:pt x="21344" y="12707"/>
                    <a:pt x="21534" y="12383"/>
                    <a:pt x="21448" y="12064"/>
                  </a:cubicBezTo>
                  <a:cubicBezTo>
                    <a:pt x="21377" y="11799"/>
                    <a:pt x="21133" y="11620"/>
                    <a:pt x="20874" y="11620"/>
                  </a:cubicBezTo>
                  <a:cubicBezTo>
                    <a:pt x="20825" y="11620"/>
                    <a:pt x="20772" y="11626"/>
                    <a:pt x="20718" y="11642"/>
                  </a:cubicBezTo>
                  <a:lnTo>
                    <a:pt x="15743" y="12977"/>
                  </a:lnTo>
                  <a:lnTo>
                    <a:pt x="11989" y="10800"/>
                  </a:lnTo>
                  <a:lnTo>
                    <a:pt x="15743" y="8623"/>
                  </a:lnTo>
                  <a:lnTo>
                    <a:pt x="20718" y="9958"/>
                  </a:lnTo>
                  <a:cubicBezTo>
                    <a:pt x="20772" y="9974"/>
                    <a:pt x="20820" y="9980"/>
                    <a:pt x="20874" y="9980"/>
                  </a:cubicBezTo>
                  <a:cubicBezTo>
                    <a:pt x="21138" y="9980"/>
                    <a:pt x="21377" y="9806"/>
                    <a:pt x="21448" y="9536"/>
                  </a:cubicBezTo>
                  <a:cubicBezTo>
                    <a:pt x="21534" y="9217"/>
                    <a:pt x="21344" y="8893"/>
                    <a:pt x="21026" y="8807"/>
                  </a:cubicBezTo>
                  <a:lnTo>
                    <a:pt x="17196" y="7781"/>
                  </a:lnTo>
                  <a:lnTo>
                    <a:pt x="19864" y="6237"/>
                  </a:lnTo>
                  <a:cubicBezTo>
                    <a:pt x="20151" y="6070"/>
                    <a:pt x="20248" y="5708"/>
                    <a:pt x="20080" y="5422"/>
                  </a:cubicBezTo>
                  <a:cubicBezTo>
                    <a:pt x="19913" y="5136"/>
                    <a:pt x="19551" y="5039"/>
                    <a:pt x="19265" y="5206"/>
                  </a:cubicBezTo>
                  <a:lnTo>
                    <a:pt x="16602" y="6750"/>
                  </a:lnTo>
                  <a:lnTo>
                    <a:pt x="17613" y="2916"/>
                  </a:lnTo>
                  <a:cubicBezTo>
                    <a:pt x="17699" y="2597"/>
                    <a:pt x="17504" y="2273"/>
                    <a:pt x="17191" y="2187"/>
                  </a:cubicBezTo>
                  <a:cubicBezTo>
                    <a:pt x="16872" y="2101"/>
                    <a:pt x="16548" y="2296"/>
                    <a:pt x="16462" y="2609"/>
                  </a:cubicBezTo>
                  <a:lnTo>
                    <a:pt x="15149" y="7587"/>
                  </a:lnTo>
                  <a:lnTo>
                    <a:pt x="11331" y="9806"/>
                  </a:lnTo>
                  <a:lnTo>
                    <a:pt x="11331" y="5098"/>
                  </a:lnTo>
                  <a:lnTo>
                    <a:pt x="14981" y="1463"/>
                  </a:lnTo>
                  <a:cubicBezTo>
                    <a:pt x="15214" y="1231"/>
                    <a:pt x="15214" y="853"/>
                    <a:pt x="14981" y="621"/>
                  </a:cubicBezTo>
                  <a:cubicBezTo>
                    <a:pt x="14749" y="389"/>
                    <a:pt x="14371" y="389"/>
                    <a:pt x="14139" y="621"/>
                  </a:cubicBezTo>
                  <a:lnTo>
                    <a:pt x="11331" y="3419"/>
                  </a:lnTo>
                  <a:lnTo>
                    <a:pt x="11331" y="594"/>
                  </a:lnTo>
                  <a:cubicBezTo>
                    <a:pt x="11331" y="265"/>
                    <a:pt x="11066" y="0"/>
                    <a:pt x="10737" y="0"/>
                  </a:cubicBezTo>
                  <a:close/>
                </a:path>
              </a:pathLst>
            </a:custGeom>
            <a:solidFill>
              <a:srgbClr val="929292">
                <a:alpha val="83073"/>
              </a:srgbClr>
            </a:solidFill>
            <a:ln w="12700" cap="flat">
              <a:noFill/>
              <a:miter lim="400000"/>
            </a:ln>
            <a:effectLst/>
          </p:spPr>
          <p:txBody>
            <a:bodyPr wrap="square" lIns="0" tIns="0" rIns="0" bIns="0" numCol="1" anchor="ctr">
              <a:noAutofit/>
            </a:bodyPr>
            <a:lstStyle/>
            <a:p>
              <a:pPr>
                <a:defRPr b="0" sz="3200">
                  <a:solidFill>
                    <a:schemeClr val="accent1">
                      <a:hueOff val="118245"/>
                      <a:lumOff val="-11372"/>
                    </a:schemeClr>
                  </a:solidFill>
                  <a:latin typeface="+mn-lt"/>
                  <a:ea typeface="+mn-ea"/>
                  <a:cs typeface="+mn-cs"/>
                  <a:sym typeface="Helvetica Neue Medium"/>
                </a:defRPr>
              </a:pPr>
            </a:p>
          </p:txBody>
        </p:sp>
        <p:sp>
          <p:nvSpPr>
            <p:cNvPr id="458" name="Snowflake"/>
            <p:cNvSpPr/>
            <p:nvPr/>
          </p:nvSpPr>
          <p:spPr>
            <a:xfrm>
              <a:off x="1083884" y="1956856"/>
              <a:ext cx="169777" cy="170848"/>
            </a:xfrm>
            <a:custGeom>
              <a:avLst/>
              <a:gdLst/>
              <a:ahLst/>
              <a:cxnLst>
                <a:cxn ang="0">
                  <a:pos x="wd2" y="hd2"/>
                </a:cxn>
                <a:cxn ang="5400000">
                  <a:pos x="wd2" y="hd2"/>
                </a:cxn>
                <a:cxn ang="10800000">
                  <a:pos x="wd2" y="hd2"/>
                </a:cxn>
                <a:cxn ang="16200000">
                  <a:pos x="wd2" y="hd2"/>
                </a:cxn>
              </a:cxnLst>
              <a:rect l="0" t="0" r="r" b="b"/>
              <a:pathLst>
                <a:path w="21469" h="21600" fill="norm" stroke="1" extrusionOk="0">
                  <a:moveTo>
                    <a:pt x="10737" y="0"/>
                  </a:moveTo>
                  <a:cubicBezTo>
                    <a:pt x="10407" y="0"/>
                    <a:pt x="10142" y="265"/>
                    <a:pt x="10142" y="594"/>
                  </a:cubicBezTo>
                  <a:lnTo>
                    <a:pt x="10142" y="3412"/>
                  </a:lnTo>
                  <a:lnTo>
                    <a:pt x="7334" y="616"/>
                  </a:lnTo>
                  <a:cubicBezTo>
                    <a:pt x="7102" y="384"/>
                    <a:pt x="6724" y="384"/>
                    <a:pt x="6492" y="616"/>
                  </a:cubicBezTo>
                  <a:cubicBezTo>
                    <a:pt x="6259" y="848"/>
                    <a:pt x="6259" y="1226"/>
                    <a:pt x="6492" y="1458"/>
                  </a:cubicBezTo>
                  <a:lnTo>
                    <a:pt x="10142" y="5093"/>
                  </a:lnTo>
                  <a:lnTo>
                    <a:pt x="10142" y="9801"/>
                  </a:lnTo>
                  <a:lnTo>
                    <a:pt x="6330" y="7592"/>
                  </a:lnTo>
                  <a:lnTo>
                    <a:pt x="5011" y="2614"/>
                  </a:lnTo>
                  <a:cubicBezTo>
                    <a:pt x="4925" y="2295"/>
                    <a:pt x="4601" y="2106"/>
                    <a:pt x="4282" y="2192"/>
                  </a:cubicBezTo>
                  <a:cubicBezTo>
                    <a:pt x="3964" y="2278"/>
                    <a:pt x="3774" y="2602"/>
                    <a:pt x="3860" y="2921"/>
                  </a:cubicBezTo>
                  <a:lnTo>
                    <a:pt x="4871" y="6755"/>
                  </a:lnTo>
                  <a:lnTo>
                    <a:pt x="2203" y="5206"/>
                  </a:lnTo>
                  <a:cubicBezTo>
                    <a:pt x="1917" y="5039"/>
                    <a:pt x="1555" y="5136"/>
                    <a:pt x="1388" y="5422"/>
                  </a:cubicBezTo>
                  <a:cubicBezTo>
                    <a:pt x="1220" y="5708"/>
                    <a:pt x="1317" y="6070"/>
                    <a:pt x="1604" y="6237"/>
                  </a:cubicBezTo>
                  <a:lnTo>
                    <a:pt x="4272" y="7781"/>
                  </a:lnTo>
                  <a:lnTo>
                    <a:pt x="442" y="8807"/>
                  </a:lnTo>
                  <a:cubicBezTo>
                    <a:pt x="124" y="8893"/>
                    <a:pt x="-66" y="9217"/>
                    <a:pt x="20" y="9536"/>
                  </a:cubicBezTo>
                  <a:cubicBezTo>
                    <a:pt x="91" y="9801"/>
                    <a:pt x="333" y="9980"/>
                    <a:pt x="593" y="9980"/>
                  </a:cubicBezTo>
                  <a:cubicBezTo>
                    <a:pt x="641" y="9980"/>
                    <a:pt x="696" y="9974"/>
                    <a:pt x="750" y="9958"/>
                  </a:cubicBezTo>
                  <a:lnTo>
                    <a:pt x="5724" y="8623"/>
                  </a:lnTo>
                  <a:lnTo>
                    <a:pt x="9477" y="10800"/>
                  </a:lnTo>
                  <a:lnTo>
                    <a:pt x="5724" y="12977"/>
                  </a:lnTo>
                  <a:lnTo>
                    <a:pt x="750" y="11642"/>
                  </a:lnTo>
                  <a:cubicBezTo>
                    <a:pt x="696" y="11626"/>
                    <a:pt x="647" y="11620"/>
                    <a:pt x="593" y="11620"/>
                  </a:cubicBezTo>
                  <a:cubicBezTo>
                    <a:pt x="328" y="11620"/>
                    <a:pt x="91" y="11794"/>
                    <a:pt x="20" y="12064"/>
                  </a:cubicBezTo>
                  <a:cubicBezTo>
                    <a:pt x="-66" y="12383"/>
                    <a:pt x="124" y="12707"/>
                    <a:pt x="442" y="12793"/>
                  </a:cubicBezTo>
                  <a:lnTo>
                    <a:pt x="4272" y="13819"/>
                  </a:lnTo>
                  <a:lnTo>
                    <a:pt x="1604" y="15363"/>
                  </a:lnTo>
                  <a:cubicBezTo>
                    <a:pt x="1317" y="15530"/>
                    <a:pt x="1220" y="15892"/>
                    <a:pt x="1388" y="16178"/>
                  </a:cubicBezTo>
                  <a:cubicBezTo>
                    <a:pt x="1555" y="16464"/>
                    <a:pt x="1917" y="16561"/>
                    <a:pt x="2203" y="16394"/>
                  </a:cubicBezTo>
                  <a:lnTo>
                    <a:pt x="4871" y="14845"/>
                  </a:lnTo>
                  <a:lnTo>
                    <a:pt x="3860" y="18679"/>
                  </a:lnTo>
                  <a:cubicBezTo>
                    <a:pt x="3774" y="18998"/>
                    <a:pt x="3969" y="19322"/>
                    <a:pt x="4282" y="19408"/>
                  </a:cubicBezTo>
                  <a:cubicBezTo>
                    <a:pt x="4601" y="19494"/>
                    <a:pt x="4925" y="19299"/>
                    <a:pt x="5011" y="18986"/>
                  </a:cubicBezTo>
                  <a:lnTo>
                    <a:pt x="6325" y="14008"/>
                  </a:lnTo>
                  <a:lnTo>
                    <a:pt x="10137" y="11799"/>
                  </a:lnTo>
                  <a:lnTo>
                    <a:pt x="10137" y="16507"/>
                  </a:lnTo>
                  <a:lnTo>
                    <a:pt x="6492" y="20142"/>
                  </a:lnTo>
                  <a:cubicBezTo>
                    <a:pt x="6259" y="20374"/>
                    <a:pt x="6259" y="20752"/>
                    <a:pt x="6492" y="20984"/>
                  </a:cubicBezTo>
                  <a:cubicBezTo>
                    <a:pt x="6724" y="21216"/>
                    <a:pt x="7102" y="21216"/>
                    <a:pt x="7334" y="20984"/>
                  </a:cubicBezTo>
                  <a:lnTo>
                    <a:pt x="10142" y="18188"/>
                  </a:lnTo>
                  <a:lnTo>
                    <a:pt x="10142" y="21006"/>
                  </a:lnTo>
                  <a:cubicBezTo>
                    <a:pt x="10142" y="21335"/>
                    <a:pt x="10407" y="21600"/>
                    <a:pt x="10737" y="21600"/>
                  </a:cubicBezTo>
                  <a:cubicBezTo>
                    <a:pt x="11066" y="21600"/>
                    <a:pt x="11331" y="21335"/>
                    <a:pt x="11331" y="21006"/>
                  </a:cubicBezTo>
                  <a:lnTo>
                    <a:pt x="11331" y="18188"/>
                  </a:lnTo>
                  <a:lnTo>
                    <a:pt x="14139" y="20984"/>
                  </a:lnTo>
                  <a:cubicBezTo>
                    <a:pt x="14371" y="21216"/>
                    <a:pt x="14749" y="21216"/>
                    <a:pt x="14981" y="20984"/>
                  </a:cubicBezTo>
                  <a:cubicBezTo>
                    <a:pt x="15214" y="20752"/>
                    <a:pt x="15214" y="20374"/>
                    <a:pt x="14981" y="20142"/>
                  </a:cubicBezTo>
                  <a:lnTo>
                    <a:pt x="11331" y="16507"/>
                  </a:lnTo>
                  <a:lnTo>
                    <a:pt x="11331" y="11799"/>
                  </a:lnTo>
                  <a:lnTo>
                    <a:pt x="15143" y="14008"/>
                  </a:lnTo>
                  <a:lnTo>
                    <a:pt x="16457" y="18986"/>
                  </a:lnTo>
                  <a:cubicBezTo>
                    <a:pt x="16543" y="19305"/>
                    <a:pt x="16867" y="19494"/>
                    <a:pt x="17186" y="19408"/>
                  </a:cubicBezTo>
                  <a:cubicBezTo>
                    <a:pt x="17504" y="19322"/>
                    <a:pt x="17692" y="18998"/>
                    <a:pt x="17606" y="18679"/>
                  </a:cubicBezTo>
                  <a:lnTo>
                    <a:pt x="16597" y="14845"/>
                  </a:lnTo>
                  <a:lnTo>
                    <a:pt x="19265" y="16394"/>
                  </a:lnTo>
                  <a:cubicBezTo>
                    <a:pt x="19551" y="16561"/>
                    <a:pt x="19913" y="16464"/>
                    <a:pt x="20080" y="16178"/>
                  </a:cubicBezTo>
                  <a:cubicBezTo>
                    <a:pt x="20248" y="15892"/>
                    <a:pt x="20151" y="15530"/>
                    <a:pt x="19864" y="15363"/>
                  </a:cubicBezTo>
                  <a:lnTo>
                    <a:pt x="17196" y="13819"/>
                  </a:lnTo>
                  <a:lnTo>
                    <a:pt x="21026" y="12793"/>
                  </a:lnTo>
                  <a:cubicBezTo>
                    <a:pt x="21344" y="12707"/>
                    <a:pt x="21534" y="12383"/>
                    <a:pt x="21448" y="12064"/>
                  </a:cubicBezTo>
                  <a:cubicBezTo>
                    <a:pt x="21377" y="11799"/>
                    <a:pt x="21133" y="11620"/>
                    <a:pt x="20874" y="11620"/>
                  </a:cubicBezTo>
                  <a:cubicBezTo>
                    <a:pt x="20825" y="11620"/>
                    <a:pt x="20772" y="11626"/>
                    <a:pt x="20718" y="11642"/>
                  </a:cubicBezTo>
                  <a:lnTo>
                    <a:pt x="15743" y="12977"/>
                  </a:lnTo>
                  <a:lnTo>
                    <a:pt x="11989" y="10800"/>
                  </a:lnTo>
                  <a:lnTo>
                    <a:pt x="15743" y="8623"/>
                  </a:lnTo>
                  <a:lnTo>
                    <a:pt x="20718" y="9958"/>
                  </a:lnTo>
                  <a:cubicBezTo>
                    <a:pt x="20772" y="9974"/>
                    <a:pt x="20820" y="9980"/>
                    <a:pt x="20874" y="9980"/>
                  </a:cubicBezTo>
                  <a:cubicBezTo>
                    <a:pt x="21138" y="9980"/>
                    <a:pt x="21377" y="9806"/>
                    <a:pt x="21448" y="9536"/>
                  </a:cubicBezTo>
                  <a:cubicBezTo>
                    <a:pt x="21534" y="9217"/>
                    <a:pt x="21344" y="8893"/>
                    <a:pt x="21026" y="8807"/>
                  </a:cubicBezTo>
                  <a:lnTo>
                    <a:pt x="17196" y="7781"/>
                  </a:lnTo>
                  <a:lnTo>
                    <a:pt x="19864" y="6237"/>
                  </a:lnTo>
                  <a:cubicBezTo>
                    <a:pt x="20151" y="6070"/>
                    <a:pt x="20248" y="5708"/>
                    <a:pt x="20080" y="5422"/>
                  </a:cubicBezTo>
                  <a:cubicBezTo>
                    <a:pt x="19913" y="5136"/>
                    <a:pt x="19551" y="5039"/>
                    <a:pt x="19265" y="5206"/>
                  </a:cubicBezTo>
                  <a:lnTo>
                    <a:pt x="16602" y="6750"/>
                  </a:lnTo>
                  <a:lnTo>
                    <a:pt x="17613" y="2916"/>
                  </a:lnTo>
                  <a:cubicBezTo>
                    <a:pt x="17699" y="2597"/>
                    <a:pt x="17504" y="2273"/>
                    <a:pt x="17191" y="2187"/>
                  </a:cubicBezTo>
                  <a:cubicBezTo>
                    <a:pt x="16872" y="2101"/>
                    <a:pt x="16548" y="2296"/>
                    <a:pt x="16462" y="2609"/>
                  </a:cubicBezTo>
                  <a:lnTo>
                    <a:pt x="15149" y="7587"/>
                  </a:lnTo>
                  <a:lnTo>
                    <a:pt x="11331" y="9806"/>
                  </a:lnTo>
                  <a:lnTo>
                    <a:pt x="11331" y="5098"/>
                  </a:lnTo>
                  <a:lnTo>
                    <a:pt x="14981" y="1463"/>
                  </a:lnTo>
                  <a:cubicBezTo>
                    <a:pt x="15214" y="1231"/>
                    <a:pt x="15214" y="853"/>
                    <a:pt x="14981" y="621"/>
                  </a:cubicBezTo>
                  <a:cubicBezTo>
                    <a:pt x="14749" y="389"/>
                    <a:pt x="14371" y="389"/>
                    <a:pt x="14139" y="621"/>
                  </a:cubicBezTo>
                  <a:lnTo>
                    <a:pt x="11331" y="3419"/>
                  </a:lnTo>
                  <a:lnTo>
                    <a:pt x="11331" y="594"/>
                  </a:lnTo>
                  <a:cubicBezTo>
                    <a:pt x="11331" y="265"/>
                    <a:pt x="11066" y="0"/>
                    <a:pt x="10737" y="0"/>
                  </a:cubicBezTo>
                  <a:close/>
                </a:path>
              </a:pathLst>
            </a:custGeom>
            <a:solidFill>
              <a:srgbClr val="929292">
                <a:alpha val="83073"/>
              </a:srgbClr>
            </a:solidFill>
            <a:ln w="12700" cap="flat">
              <a:noFill/>
              <a:miter lim="400000"/>
            </a:ln>
            <a:effectLst/>
          </p:spPr>
          <p:txBody>
            <a:bodyPr wrap="square" lIns="0" tIns="0" rIns="0" bIns="0" numCol="1" anchor="ctr">
              <a:noAutofit/>
            </a:bodyPr>
            <a:lstStyle/>
            <a:p>
              <a:pPr>
                <a:defRPr b="0" sz="3200">
                  <a:solidFill>
                    <a:schemeClr val="accent1">
                      <a:hueOff val="118245"/>
                      <a:lumOff val="-11372"/>
                    </a:schemeClr>
                  </a:solidFill>
                  <a:latin typeface="+mn-lt"/>
                  <a:ea typeface="+mn-ea"/>
                  <a:cs typeface="+mn-cs"/>
                  <a:sym typeface="Helvetica Neue Medium"/>
                </a:defRPr>
              </a:pPr>
            </a:p>
          </p:txBody>
        </p:sp>
        <p:sp>
          <p:nvSpPr>
            <p:cNvPr id="459" name="Snowflake"/>
            <p:cNvSpPr/>
            <p:nvPr/>
          </p:nvSpPr>
          <p:spPr>
            <a:xfrm>
              <a:off x="4784578" y="1840296"/>
              <a:ext cx="169777" cy="170849"/>
            </a:xfrm>
            <a:custGeom>
              <a:avLst/>
              <a:gdLst/>
              <a:ahLst/>
              <a:cxnLst>
                <a:cxn ang="0">
                  <a:pos x="wd2" y="hd2"/>
                </a:cxn>
                <a:cxn ang="5400000">
                  <a:pos x="wd2" y="hd2"/>
                </a:cxn>
                <a:cxn ang="10800000">
                  <a:pos x="wd2" y="hd2"/>
                </a:cxn>
                <a:cxn ang="16200000">
                  <a:pos x="wd2" y="hd2"/>
                </a:cxn>
              </a:cxnLst>
              <a:rect l="0" t="0" r="r" b="b"/>
              <a:pathLst>
                <a:path w="21469" h="21600" fill="norm" stroke="1" extrusionOk="0">
                  <a:moveTo>
                    <a:pt x="10737" y="0"/>
                  </a:moveTo>
                  <a:cubicBezTo>
                    <a:pt x="10407" y="0"/>
                    <a:pt x="10142" y="265"/>
                    <a:pt x="10142" y="594"/>
                  </a:cubicBezTo>
                  <a:lnTo>
                    <a:pt x="10142" y="3412"/>
                  </a:lnTo>
                  <a:lnTo>
                    <a:pt x="7334" y="616"/>
                  </a:lnTo>
                  <a:cubicBezTo>
                    <a:pt x="7102" y="384"/>
                    <a:pt x="6724" y="384"/>
                    <a:pt x="6492" y="616"/>
                  </a:cubicBezTo>
                  <a:cubicBezTo>
                    <a:pt x="6259" y="848"/>
                    <a:pt x="6259" y="1226"/>
                    <a:pt x="6492" y="1458"/>
                  </a:cubicBezTo>
                  <a:lnTo>
                    <a:pt x="10142" y="5093"/>
                  </a:lnTo>
                  <a:lnTo>
                    <a:pt x="10142" y="9801"/>
                  </a:lnTo>
                  <a:lnTo>
                    <a:pt x="6330" y="7592"/>
                  </a:lnTo>
                  <a:lnTo>
                    <a:pt x="5011" y="2614"/>
                  </a:lnTo>
                  <a:cubicBezTo>
                    <a:pt x="4925" y="2295"/>
                    <a:pt x="4601" y="2106"/>
                    <a:pt x="4282" y="2192"/>
                  </a:cubicBezTo>
                  <a:cubicBezTo>
                    <a:pt x="3964" y="2278"/>
                    <a:pt x="3774" y="2602"/>
                    <a:pt x="3860" y="2921"/>
                  </a:cubicBezTo>
                  <a:lnTo>
                    <a:pt x="4871" y="6755"/>
                  </a:lnTo>
                  <a:lnTo>
                    <a:pt x="2203" y="5206"/>
                  </a:lnTo>
                  <a:cubicBezTo>
                    <a:pt x="1917" y="5039"/>
                    <a:pt x="1555" y="5136"/>
                    <a:pt x="1388" y="5422"/>
                  </a:cubicBezTo>
                  <a:cubicBezTo>
                    <a:pt x="1220" y="5708"/>
                    <a:pt x="1317" y="6070"/>
                    <a:pt x="1604" y="6237"/>
                  </a:cubicBezTo>
                  <a:lnTo>
                    <a:pt x="4272" y="7781"/>
                  </a:lnTo>
                  <a:lnTo>
                    <a:pt x="442" y="8807"/>
                  </a:lnTo>
                  <a:cubicBezTo>
                    <a:pt x="124" y="8893"/>
                    <a:pt x="-66" y="9217"/>
                    <a:pt x="20" y="9536"/>
                  </a:cubicBezTo>
                  <a:cubicBezTo>
                    <a:pt x="91" y="9801"/>
                    <a:pt x="333" y="9980"/>
                    <a:pt x="593" y="9980"/>
                  </a:cubicBezTo>
                  <a:cubicBezTo>
                    <a:pt x="641" y="9980"/>
                    <a:pt x="696" y="9974"/>
                    <a:pt x="750" y="9958"/>
                  </a:cubicBezTo>
                  <a:lnTo>
                    <a:pt x="5724" y="8623"/>
                  </a:lnTo>
                  <a:lnTo>
                    <a:pt x="9477" y="10800"/>
                  </a:lnTo>
                  <a:lnTo>
                    <a:pt x="5724" y="12977"/>
                  </a:lnTo>
                  <a:lnTo>
                    <a:pt x="750" y="11642"/>
                  </a:lnTo>
                  <a:cubicBezTo>
                    <a:pt x="696" y="11626"/>
                    <a:pt x="647" y="11620"/>
                    <a:pt x="593" y="11620"/>
                  </a:cubicBezTo>
                  <a:cubicBezTo>
                    <a:pt x="328" y="11620"/>
                    <a:pt x="91" y="11794"/>
                    <a:pt x="20" y="12064"/>
                  </a:cubicBezTo>
                  <a:cubicBezTo>
                    <a:pt x="-66" y="12383"/>
                    <a:pt x="124" y="12707"/>
                    <a:pt x="442" y="12793"/>
                  </a:cubicBezTo>
                  <a:lnTo>
                    <a:pt x="4272" y="13819"/>
                  </a:lnTo>
                  <a:lnTo>
                    <a:pt x="1604" y="15363"/>
                  </a:lnTo>
                  <a:cubicBezTo>
                    <a:pt x="1317" y="15530"/>
                    <a:pt x="1220" y="15892"/>
                    <a:pt x="1388" y="16178"/>
                  </a:cubicBezTo>
                  <a:cubicBezTo>
                    <a:pt x="1555" y="16464"/>
                    <a:pt x="1917" y="16561"/>
                    <a:pt x="2203" y="16394"/>
                  </a:cubicBezTo>
                  <a:lnTo>
                    <a:pt x="4871" y="14845"/>
                  </a:lnTo>
                  <a:lnTo>
                    <a:pt x="3860" y="18679"/>
                  </a:lnTo>
                  <a:cubicBezTo>
                    <a:pt x="3774" y="18998"/>
                    <a:pt x="3969" y="19322"/>
                    <a:pt x="4282" y="19408"/>
                  </a:cubicBezTo>
                  <a:cubicBezTo>
                    <a:pt x="4601" y="19494"/>
                    <a:pt x="4925" y="19299"/>
                    <a:pt x="5011" y="18986"/>
                  </a:cubicBezTo>
                  <a:lnTo>
                    <a:pt x="6325" y="14008"/>
                  </a:lnTo>
                  <a:lnTo>
                    <a:pt x="10137" y="11799"/>
                  </a:lnTo>
                  <a:lnTo>
                    <a:pt x="10137" y="16507"/>
                  </a:lnTo>
                  <a:lnTo>
                    <a:pt x="6492" y="20142"/>
                  </a:lnTo>
                  <a:cubicBezTo>
                    <a:pt x="6259" y="20374"/>
                    <a:pt x="6259" y="20752"/>
                    <a:pt x="6492" y="20984"/>
                  </a:cubicBezTo>
                  <a:cubicBezTo>
                    <a:pt x="6724" y="21216"/>
                    <a:pt x="7102" y="21216"/>
                    <a:pt x="7334" y="20984"/>
                  </a:cubicBezTo>
                  <a:lnTo>
                    <a:pt x="10142" y="18188"/>
                  </a:lnTo>
                  <a:lnTo>
                    <a:pt x="10142" y="21006"/>
                  </a:lnTo>
                  <a:cubicBezTo>
                    <a:pt x="10142" y="21335"/>
                    <a:pt x="10407" y="21600"/>
                    <a:pt x="10737" y="21600"/>
                  </a:cubicBezTo>
                  <a:cubicBezTo>
                    <a:pt x="11066" y="21600"/>
                    <a:pt x="11331" y="21335"/>
                    <a:pt x="11331" y="21006"/>
                  </a:cubicBezTo>
                  <a:lnTo>
                    <a:pt x="11331" y="18188"/>
                  </a:lnTo>
                  <a:lnTo>
                    <a:pt x="14139" y="20984"/>
                  </a:lnTo>
                  <a:cubicBezTo>
                    <a:pt x="14371" y="21216"/>
                    <a:pt x="14749" y="21216"/>
                    <a:pt x="14981" y="20984"/>
                  </a:cubicBezTo>
                  <a:cubicBezTo>
                    <a:pt x="15214" y="20752"/>
                    <a:pt x="15214" y="20374"/>
                    <a:pt x="14981" y="20142"/>
                  </a:cubicBezTo>
                  <a:lnTo>
                    <a:pt x="11331" y="16507"/>
                  </a:lnTo>
                  <a:lnTo>
                    <a:pt x="11331" y="11799"/>
                  </a:lnTo>
                  <a:lnTo>
                    <a:pt x="15143" y="14008"/>
                  </a:lnTo>
                  <a:lnTo>
                    <a:pt x="16457" y="18986"/>
                  </a:lnTo>
                  <a:cubicBezTo>
                    <a:pt x="16543" y="19305"/>
                    <a:pt x="16867" y="19494"/>
                    <a:pt x="17186" y="19408"/>
                  </a:cubicBezTo>
                  <a:cubicBezTo>
                    <a:pt x="17504" y="19322"/>
                    <a:pt x="17692" y="18998"/>
                    <a:pt x="17606" y="18679"/>
                  </a:cubicBezTo>
                  <a:lnTo>
                    <a:pt x="16597" y="14845"/>
                  </a:lnTo>
                  <a:lnTo>
                    <a:pt x="19265" y="16394"/>
                  </a:lnTo>
                  <a:cubicBezTo>
                    <a:pt x="19551" y="16561"/>
                    <a:pt x="19913" y="16464"/>
                    <a:pt x="20080" y="16178"/>
                  </a:cubicBezTo>
                  <a:cubicBezTo>
                    <a:pt x="20248" y="15892"/>
                    <a:pt x="20151" y="15530"/>
                    <a:pt x="19864" y="15363"/>
                  </a:cubicBezTo>
                  <a:lnTo>
                    <a:pt x="17196" y="13819"/>
                  </a:lnTo>
                  <a:lnTo>
                    <a:pt x="21026" y="12793"/>
                  </a:lnTo>
                  <a:cubicBezTo>
                    <a:pt x="21344" y="12707"/>
                    <a:pt x="21534" y="12383"/>
                    <a:pt x="21448" y="12064"/>
                  </a:cubicBezTo>
                  <a:cubicBezTo>
                    <a:pt x="21377" y="11799"/>
                    <a:pt x="21133" y="11620"/>
                    <a:pt x="20874" y="11620"/>
                  </a:cubicBezTo>
                  <a:cubicBezTo>
                    <a:pt x="20825" y="11620"/>
                    <a:pt x="20772" y="11626"/>
                    <a:pt x="20718" y="11642"/>
                  </a:cubicBezTo>
                  <a:lnTo>
                    <a:pt x="15743" y="12977"/>
                  </a:lnTo>
                  <a:lnTo>
                    <a:pt x="11989" y="10800"/>
                  </a:lnTo>
                  <a:lnTo>
                    <a:pt x="15743" y="8623"/>
                  </a:lnTo>
                  <a:lnTo>
                    <a:pt x="20718" y="9958"/>
                  </a:lnTo>
                  <a:cubicBezTo>
                    <a:pt x="20772" y="9974"/>
                    <a:pt x="20820" y="9980"/>
                    <a:pt x="20874" y="9980"/>
                  </a:cubicBezTo>
                  <a:cubicBezTo>
                    <a:pt x="21138" y="9980"/>
                    <a:pt x="21377" y="9806"/>
                    <a:pt x="21448" y="9536"/>
                  </a:cubicBezTo>
                  <a:cubicBezTo>
                    <a:pt x="21534" y="9217"/>
                    <a:pt x="21344" y="8893"/>
                    <a:pt x="21026" y="8807"/>
                  </a:cubicBezTo>
                  <a:lnTo>
                    <a:pt x="17196" y="7781"/>
                  </a:lnTo>
                  <a:lnTo>
                    <a:pt x="19864" y="6237"/>
                  </a:lnTo>
                  <a:cubicBezTo>
                    <a:pt x="20151" y="6070"/>
                    <a:pt x="20248" y="5708"/>
                    <a:pt x="20080" y="5422"/>
                  </a:cubicBezTo>
                  <a:cubicBezTo>
                    <a:pt x="19913" y="5136"/>
                    <a:pt x="19551" y="5039"/>
                    <a:pt x="19265" y="5206"/>
                  </a:cubicBezTo>
                  <a:lnTo>
                    <a:pt x="16602" y="6750"/>
                  </a:lnTo>
                  <a:lnTo>
                    <a:pt x="17613" y="2916"/>
                  </a:lnTo>
                  <a:cubicBezTo>
                    <a:pt x="17699" y="2597"/>
                    <a:pt x="17504" y="2273"/>
                    <a:pt x="17191" y="2187"/>
                  </a:cubicBezTo>
                  <a:cubicBezTo>
                    <a:pt x="16872" y="2101"/>
                    <a:pt x="16548" y="2296"/>
                    <a:pt x="16462" y="2609"/>
                  </a:cubicBezTo>
                  <a:lnTo>
                    <a:pt x="15149" y="7587"/>
                  </a:lnTo>
                  <a:lnTo>
                    <a:pt x="11331" y="9806"/>
                  </a:lnTo>
                  <a:lnTo>
                    <a:pt x="11331" y="5098"/>
                  </a:lnTo>
                  <a:lnTo>
                    <a:pt x="14981" y="1463"/>
                  </a:lnTo>
                  <a:cubicBezTo>
                    <a:pt x="15214" y="1231"/>
                    <a:pt x="15214" y="853"/>
                    <a:pt x="14981" y="621"/>
                  </a:cubicBezTo>
                  <a:cubicBezTo>
                    <a:pt x="14749" y="389"/>
                    <a:pt x="14371" y="389"/>
                    <a:pt x="14139" y="621"/>
                  </a:cubicBezTo>
                  <a:lnTo>
                    <a:pt x="11331" y="3419"/>
                  </a:lnTo>
                  <a:lnTo>
                    <a:pt x="11331" y="594"/>
                  </a:lnTo>
                  <a:cubicBezTo>
                    <a:pt x="11331" y="265"/>
                    <a:pt x="11066" y="0"/>
                    <a:pt x="10737" y="0"/>
                  </a:cubicBezTo>
                  <a:close/>
                </a:path>
              </a:pathLst>
            </a:custGeom>
            <a:solidFill>
              <a:srgbClr val="929292">
                <a:alpha val="83073"/>
              </a:srgbClr>
            </a:solidFill>
            <a:ln w="12700" cap="flat">
              <a:noFill/>
              <a:miter lim="400000"/>
            </a:ln>
            <a:effectLst/>
          </p:spPr>
          <p:txBody>
            <a:bodyPr wrap="square" lIns="0" tIns="0" rIns="0" bIns="0" numCol="1" anchor="ctr">
              <a:noAutofit/>
            </a:bodyPr>
            <a:lstStyle/>
            <a:p>
              <a:pPr>
                <a:defRPr b="0" sz="3200">
                  <a:solidFill>
                    <a:schemeClr val="accent1">
                      <a:hueOff val="118245"/>
                      <a:lumOff val="-11372"/>
                    </a:schemeClr>
                  </a:solidFill>
                  <a:latin typeface="+mn-lt"/>
                  <a:ea typeface="+mn-ea"/>
                  <a:cs typeface="+mn-cs"/>
                  <a:sym typeface="Helvetica Neue Medium"/>
                </a:defRPr>
              </a:pPr>
            </a:p>
          </p:txBody>
        </p:sp>
        <p:sp>
          <p:nvSpPr>
            <p:cNvPr id="460" name="Snowflake"/>
            <p:cNvSpPr/>
            <p:nvPr/>
          </p:nvSpPr>
          <p:spPr>
            <a:xfrm>
              <a:off x="5361637" y="1837441"/>
              <a:ext cx="169778" cy="170848"/>
            </a:xfrm>
            <a:custGeom>
              <a:avLst/>
              <a:gdLst/>
              <a:ahLst/>
              <a:cxnLst>
                <a:cxn ang="0">
                  <a:pos x="wd2" y="hd2"/>
                </a:cxn>
                <a:cxn ang="5400000">
                  <a:pos x="wd2" y="hd2"/>
                </a:cxn>
                <a:cxn ang="10800000">
                  <a:pos x="wd2" y="hd2"/>
                </a:cxn>
                <a:cxn ang="16200000">
                  <a:pos x="wd2" y="hd2"/>
                </a:cxn>
              </a:cxnLst>
              <a:rect l="0" t="0" r="r" b="b"/>
              <a:pathLst>
                <a:path w="21469" h="21600" fill="norm" stroke="1" extrusionOk="0">
                  <a:moveTo>
                    <a:pt x="10737" y="0"/>
                  </a:moveTo>
                  <a:cubicBezTo>
                    <a:pt x="10407" y="0"/>
                    <a:pt x="10142" y="265"/>
                    <a:pt x="10142" y="594"/>
                  </a:cubicBezTo>
                  <a:lnTo>
                    <a:pt x="10142" y="3412"/>
                  </a:lnTo>
                  <a:lnTo>
                    <a:pt x="7334" y="616"/>
                  </a:lnTo>
                  <a:cubicBezTo>
                    <a:pt x="7102" y="384"/>
                    <a:pt x="6724" y="384"/>
                    <a:pt x="6492" y="616"/>
                  </a:cubicBezTo>
                  <a:cubicBezTo>
                    <a:pt x="6259" y="848"/>
                    <a:pt x="6259" y="1226"/>
                    <a:pt x="6492" y="1458"/>
                  </a:cubicBezTo>
                  <a:lnTo>
                    <a:pt x="10142" y="5093"/>
                  </a:lnTo>
                  <a:lnTo>
                    <a:pt x="10142" y="9801"/>
                  </a:lnTo>
                  <a:lnTo>
                    <a:pt x="6330" y="7592"/>
                  </a:lnTo>
                  <a:lnTo>
                    <a:pt x="5011" y="2614"/>
                  </a:lnTo>
                  <a:cubicBezTo>
                    <a:pt x="4925" y="2295"/>
                    <a:pt x="4601" y="2106"/>
                    <a:pt x="4282" y="2192"/>
                  </a:cubicBezTo>
                  <a:cubicBezTo>
                    <a:pt x="3964" y="2278"/>
                    <a:pt x="3774" y="2602"/>
                    <a:pt x="3860" y="2921"/>
                  </a:cubicBezTo>
                  <a:lnTo>
                    <a:pt x="4871" y="6755"/>
                  </a:lnTo>
                  <a:lnTo>
                    <a:pt x="2203" y="5206"/>
                  </a:lnTo>
                  <a:cubicBezTo>
                    <a:pt x="1917" y="5039"/>
                    <a:pt x="1555" y="5136"/>
                    <a:pt x="1388" y="5422"/>
                  </a:cubicBezTo>
                  <a:cubicBezTo>
                    <a:pt x="1220" y="5708"/>
                    <a:pt x="1317" y="6070"/>
                    <a:pt x="1604" y="6237"/>
                  </a:cubicBezTo>
                  <a:lnTo>
                    <a:pt x="4272" y="7781"/>
                  </a:lnTo>
                  <a:lnTo>
                    <a:pt x="442" y="8807"/>
                  </a:lnTo>
                  <a:cubicBezTo>
                    <a:pt x="124" y="8893"/>
                    <a:pt x="-66" y="9217"/>
                    <a:pt x="20" y="9536"/>
                  </a:cubicBezTo>
                  <a:cubicBezTo>
                    <a:pt x="91" y="9801"/>
                    <a:pt x="333" y="9980"/>
                    <a:pt x="593" y="9980"/>
                  </a:cubicBezTo>
                  <a:cubicBezTo>
                    <a:pt x="641" y="9980"/>
                    <a:pt x="696" y="9974"/>
                    <a:pt x="750" y="9958"/>
                  </a:cubicBezTo>
                  <a:lnTo>
                    <a:pt x="5724" y="8623"/>
                  </a:lnTo>
                  <a:lnTo>
                    <a:pt x="9477" y="10800"/>
                  </a:lnTo>
                  <a:lnTo>
                    <a:pt x="5724" y="12977"/>
                  </a:lnTo>
                  <a:lnTo>
                    <a:pt x="750" y="11642"/>
                  </a:lnTo>
                  <a:cubicBezTo>
                    <a:pt x="696" y="11626"/>
                    <a:pt x="647" y="11620"/>
                    <a:pt x="593" y="11620"/>
                  </a:cubicBezTo>
                  <a:cubicBezTo>
                    <a:pt x="328" y="11620"/>
                    <a:pt x="91" y="11794"/>
                    <a:pt x="20" y="12064"/>
                  </a:cubicBezTo>
                  <a:cubicBezTo>
                    <a:pt x="-66" y="12383"/>
                    <a:pt x="124" y="12707"/>
                    <a:pt x="442" y="12793"/>
                  </a:cubicBezTo>
                  <a:lnTo>
                    <a:pt x="4272" y="13819"/>
                  </a:lnTo>
                  <a:lnTo>
                    <a:pt x="1604" y="15363"/>
                  </a:lnTo>
                  <a:cubicBezTo>
                    <a:pt x="1317" y="15530"/>
                    <a:pt x="1220" y="15892"/>
                    <a:pt x="1388" y="16178"/>
                  </a:cubicBezTo>
                  <a:cubicBezTo>
                    <a:pt x="1555" y="16464"/>
                    <a:pt x="1917" y="16561"/>
                    <a:pt x="2203" y="16394"/>
                  </a:cubicBezTo>
                  <a:lnTo>
                    <a:pt x="4871" y="14845"/>
                  </a:lnTo>
                  <a:lnTo>
                    <a:pt x="3860" y="18679"/>
                  </a:lnTo>
                  <a:cubicBezTo>
                    <a:pt x="3774" y="18998"/>
                    <a:pt x="3969" y="19322"/>
                    <a:pt x="4282" y="19408"/>
                  </a:cubicBezTo>
                  <a:cubicBezTo>
                    <a:pt x="4601" y="19494"/>
                    <a:pt x="4925" y="19299"/>
                    <a:pt x="5011" y="18986"/>
                  </a:cubicBezTo>
                  <a:lnTo>
                    <a:pt x="6325" y="14008"/>
                  </a:lnTo>
                  <a:lnTo>
                    <a:pt x="10137" y="11799"/>
                  </a:lnTo>
                  <a:lnTo>
                    <a:pt x="10137" y="16507"/>
                  </a:lnTo>
                  <a:lnTo>
                    <a:pt x="6492" y="20142"/>
                  </a:lnTo>
                  <a:cubicBezTo>
                    <a:pt x="6259" y="20374"/>
                    <a:pt x="6259" y="20752"/>
                    <a:pt x="6492" y="20984"/>
                  </a:cubicBezTo>
                  <a:cubicBezTo>
                    <a:pt x="6724" y="21216"/>
                    <a:pt x="7102" y="21216"/>
                    <a:pt x="7334" y="20984"/>
                  </a:cubicBezTo>
                  <a:lnTo>
                    <a:pt x="10142" y="18188"/>
                  </a:lnTo>
                  <a:lnTo>
                    <a:pt x="10142" y="21006"/>
                  </a:lnTo>
                  <a:cubicBezTo>
                    <a:pt x="10142" y="21335"/>
                    <a:pt x="10407" y="21600"/>
                    <a:pt x="10737" y="21600"/>
                  </a:cubicBezTo>
                  <a:cubicBezTo>
                    <a:pt x="11066" y="21600"/>
                    <a:pt x="11331" y="21335"/>
                    <a:pt x="11331" y="21006"/>
                  </a:cubicBezTo>
                  <a:lnTo>
                    <a:pt x="11331" y="18188"/>
                  </a:lnTo>
                  <a:lnTo>
                    <a:pt x="14139" y="20984"/>
                  </a:lnTo>
                  <a:cubicBezTo>
                    <a:pt x="14371" y="21216"/>
                    <a:pt x="14749" y="21216"/>
                    <a:pt x="14981" y="20984"/>
                  </a:cubicBezTo>
                  <a:cubicBezTo>
                    <a:pt x="15214" y="20752"/>
                    <a:pt x="15214" y="20374"/>
                    <a:pt x="14981" y="20142"/>
                  </a:cubicBezTo>
                  <a:lnTo>
                    <a:pt x="11331" y="16507"/>
                  </a:lnTo>
                  <a:lnTo>
                    <a:pt x="11331" y="11799"/>
                  </a:lnTo>
                  <a:lnTo>
                    <a:pt x="15143" y="14008"/>
                  </a:lnTo>
                  <a:lnTo>
                    <a:pt x="16457" y="18986"/>
                  </a:lnTo>
                  <a:cubicBezTo>
                    <a:pt x="16543" y="19305"/>
                    <a:pt x="16867" y="19494"/>
                    <a:pt x="17186" y="19408"/>
                  </a:cubicBezTo>
                  <a:cubicBezTo>
                    <a:pt x="17504" y="19322"/>
                    <a:pt x="17692" y="18998"/>
                    <a:pt x="17606" y="18679"/>
                  </a:cubicBezTo>
                  <a:lnTo>
                    <a:pt x="16597" y="14845"/>
                  </a:lnTo>
                  <a:lnTo>
                    <a:pt x="19265" y="16394"/>
                  </a:lnTo>
                  <a:cubicBezTo>
                    <a:pt x="19551" y="16561"/>
                    <a:pt x="19913" y="16464"/>
                    <a:pt x="20080" y="16178"/>
                  </a:cubicBezTo>
                  <a:cubicBezTo>
                    <a:pt x="20248" y="15892"/>
                    <a:pt x="20151" y="15530"/>
                    <a:pt x="19864" y="15363"/>
                  </a:cubicBezTo>
                  <a:lnTo>
                    <a:pt x="17196" y="13819"/>
                  </a:lnTo>
                  <a:lnTo>
                    <a:pt x="21026" y="12793"/>
                  </a:lnTo>
                  <a:cubicBezTo>
                    <a:pt x="21344" y="12707"/>
                    <a:pt x="21534" y="12383"/>
                    <a:pt x="21448" y="12064"/>
                  </a:cubicBezTo>
                  <a:cubicBezTo>
                    <a:pt x="21377" y="11799"/>
                    <a:pt x="21133" y="11620"/>
                    <a:pt x="20874" y="11620"/>
                  </a:cubicBezTo>
                  <a:cubicBezTo>
                    <a:pt x="20825" y="11620"/>
                    <a:pt x="20772" y="11626"/>
                    <a:pt x="20718" y="11642"/>
                  </a:cubicBezTo>
                  <a:lnTo>
                    <a:pt x="15743" y="12977"/>
                  </a:lnTo>
                  <a:lnTo>
                    <a:pt x="11989" y="10800"/>
                  </a:lnTo>
                  <a:lnTo>
                    <a:pt x="15743" y="8623"/>
                  </a:lnTo>
                  <a:lnTo>
                    <a:pt x="20718" y="9958"/>
                  </a:lnTo>
                  <a:cubicBezTo>
                    <a:pt x="20772" y="9974"/>
                    <a:pt x="20820" y="9980"/>
                    <a:pt x="20874" y="9980"/>
                  </a:cubicBezTo>
                  <a:cubicBezTo>
                    <a:pt x="21138" y="9980"/>
                    <a:pt x="21377" y="9806"/>
                    <a:pt x="21448" y="9536"/>
                  </a:cubicBezTo>
                  <a:cubicBezTo>
                    <a:pt x="21534" y="9217"/>
                    <a:pt x="21344" y="8893"/>
                    <a:pt x="21026" y="8807"/>
                  </a:cubicBezTo>
                  <a:lnTo>
                    <a:pt x="17196" y="7781"/>
                  </a:lnTo>
                  <a:lnTo>
                    <a:pt x="19864" y="6237"/>
                  </a:lnTo>
                  <a:cubicBezTo>
                    <a:pt x="20151" y="6070"/>
                    <a:pt x="20248" y="5708"/>
                    <a:pt x="20080" y="5422"/>
                  </a:cubicBezTo>
                  <a:cubicBezTo>
                    <a:pt x="19913" y="5136"/>
                    <a:pt x="19551" y="5039"/>
                    <a:pt x="19265" y="5206"/>
                  </a:cubicBezTo>
                  <a:lnTo>
                    <a:pt x="16602" y="6750"/>
                  </a:lnTo>
                  <a:lnTo>
                    <a:pt x="17613" y="2916"/>
                  </a:lnTo>
                  <a:cubicBezTo>
                    <a:pt x="17699" y="2597"/>
                    <a:pt x="17504" y="2273"/>
                    <a:pt x="17191" y="2187"/>
                  </a:cubicBezTo>
                  <a:cubicBezTo>
                    <a:pt x="16872" y="2101"/>
                    <a:pt x="16548" y="2296"/>
                    <a:pt x="16462" y="2609"/>
                  </a:cubicBezTo>
                  <a:lnTo>
                    <a:pt x="15149" y="7587"/>
                  </a:lnTo>
                  <a:lnTo>
                    <a:pt x="11331" y="9806"/>
                  </a:lnTo>
                  <a:lnTo>
                    <a:pt x="11331" y="5098"/>
                  </a:lnTo>
                  <a:lnTo>
                    <a:pt x="14981" y="1463"/>
                  </a:lnTo>
                  <a:cubicBezTo>
                    <a:pt x="15214" y="1231"/>
                    <a:pt x="15214" y="853"/>
                    <a:pt x="14981" y="621"/>
                  </a:cubicBezTo>
                  <a:cubicBezTo>
                    <a:pt x="14749" y="389"/>
                    <a:pt x="14371" y="389"/>
                    <a:pt x="14139" y="621"/>
                  </a:cubicBezTo>
                  <a:lnTo>
                    <a:pt x="11331" y="3419"/>
                  </a:lnTo>
                  <a:lnTo>
                    <a:pt x="11331" y="594"/>
                  </a:lnTo>
                  <a:cubicBezTo>
                    <a:pt x="11331" y="265"/>
                    <a:pt x="11066" y="0"/>
                    <a:pt x="10737" y="0"/>
                  </a:cubicBezTo>
                  <a:close/>
                </a:path>
              </a:pathLst>
            </a:custGeom>
            <a:solidFill>
              <a:srgbClr val="929292">
                <a:alpha val="83073"/>
              </a:srgbClr>
            </a:solidFill>
            <a:ln w="12700" cap="flat">
              <a:noFill/>
              <a:miter lim="400000"/>
            </a:ln>
            <a:effectLst/>
          </p:spPr>
          <p:txBody>
            <a:bodyPr wrap="square" lIns="0" tIns="0" rIns="0" bIns="0" numCol="1" anchor="ctr">
              <a:noAutofit/>
            </a:bodyPr>
            <a:lstStyle/>
            <a:p>
              <a:pPr>
                <a:defRPr b="0" sz="3200">
                  <a:solidFill>
                    <a:schemeClr val="accent1">
                      <a:hueOff val="118245"/>
                      <a:lumOff val="-11372"/>
                    </a:schemeClr>
                  </a:solidFill>
                  <a:latin typeface="+mn-lt"/>
                  <a:ea typeface="+mn-ea"/>
                  <a:cs typeface="+mn-cs"/>
                  <a:sym typeface="Helvetica Neue Medium"/>
                </a:defRPr>
              </a:pPr>
            </a:p>
          </p:txBody>
        </p:sp>
        <p:sp>
          <p:nvSpPr>
            <p:cNvPr id="461" name="Snowflake"/>
            <p:cNvSpPr/>
            <p:nvPr/>
          </p:nvSpPr>
          <p:spPr>
            <a:xfrm>
              <a:off x="6060615" y="3151883"/>
              <a:ext cx="169777" cy="170849"/>
            </a:xfrm>
            <a:custGeom>
              <a:avLst/>
              <a:gdLst/>
              <a:ahLst/>
              <a:cxnLst>
                <a:cxn ang="0">
                  <a:pos x="wd2" y="hd2"/>
                </a:cxn>
                <a:cxn ang="5400000">
                  <a:pos x="wd2" y="hd2"/>
                </a:cxn>
                <a:cxn ang="10800000">
                  <a:pos x="wd2" y="hd2"/>
                </a:cxn>
                <a:cxn ang="16200000">
                  <a:pos x="wd2" y="hd2"/>
                </a:cxn>
              </a:cxnLst>
              <a:rect l="0" t="0" r="r" b="b"/>
              <a:pathLst>
                <a:path w="21469" h="21600" fill="norm" stroke="1" extrusionOk="0">
                  <a:moveTo>
                    <a:pt x="10737" y="0"/>
                  </a:moveTo>
                  <a:cubicBezTo>
                    <a:pt x="10407" y="0"/>
                    <a:pt x="10142" y="265"/>
                    <a:pt x="10142" y="594"/>
                  </a:cubicBezTo>
                  <a:lnTo>
                    <a:pt x="10142" y="3412"/>
                  </a:lnTo>
                  <a:lnTo>
                    <a:pt x="7334" y="616"/>
                  </a:lnTo>
                  <a:cubicBezTo>
                    <a:pt x="7102" y="384"/>
                    <a:pt x="6724" y="384"/>
                    <a:pt x="6492" y="616"/>
                  </a:cubicBezTo>
                  <a:cubicBezTo>
                    <a:pt x="6259" y="848"/>
                    <a:pt x="6259" y="1226"/>
                    <a:pt x="6492" y="1458"/>
                  </a:cubicBezTo>
                  <a:lnTo>
                    <a:pt x="10142" y="5093"/>
                  </a:lnTo>
                  <a:lnTo>
                    <a:pt x="10142" y="9801"/>
                  </a:lnTo>
                  <a:lnTo>
                    <a:pt x="6330" y="7592"/>
                  </a:lnTo>
                  <a:lnTo>
                    <a:pt x="5011" y="2614"/>
                  </a:lnTo>
                  <a:cubicBezTo>
                    <a:pt x="4925" y="2295"/>
                    <a:pt x="4601" y="2106"/>
                    <a:pt x="4282" y="2192"/>
                  </a:cubicBezTo>
                  <a:cubicBezTo>
                    <a:pt x="3964" y="2278"/>
                    <a:pt x="3774" y="2602"/>
                    <a:pt x="3860" y="2921"/>
                  </a:cubicBezTo>
                  <a:lnTo>
                    <a:pt x="4871" y="6755"/>
                  </a:lnTo>
                  <a:lnTo>
                    <a:pt x="2203" y="5206"/>
                  </a:lnTo>
                  <a:cubicBezTo>
                    <a:pt x="1917" y="5039"/>
                    <a:pt x="1555" y="5136"/>
                    <a:pt x="1388" y="5422"/>
                  </a:cubicBezTo>
                  <a:cubicBezTo>
                    <a:pt x="1220" y="5708"/>
                    <a:pt x="1317" y="6070"/>
                    <a:pt x="1604" y="6237"/>
                  </a:cubicBezTo>
                  <a:lnTo>
                    <a:pt x="4272" y="7781"/>
                  </a:lnTo>
                  <a:lnTo>
                    <a:pt x="442" y="8807"/>
                  </a:lnTo>
                  <a:cubicBezTo>
                    <a:pt x="124" y="8893"/>
                    <a:pt x="-66" y="9217"/>
                    <a:pt x="20" y="9536"/>
                  </a:cubicBezTo>
                  <a:cubicBezTo>
                    <a:pt x="91" y="9801"/>
                    <a:pt x="333" y="9980"/>
                    <a:pt x="593" y="9980"/>
                  </a:cubicBezTo>
                  <a:cubicBezTo>
                    <a:pt x="641" y="9980"/>
                    <a:pt x="696" y="9974"/>
                    <a:pt x="750" y="9958"/>
                  </a:cubicBezTo>
                  <a:lnTo>
                    <a:pt x="5724" y="8623"/>
                  </a:lnTo>
                  <a:lnTo>
                    <a:pt x="9477" y="10800"/>
                  </a:lnTo>
                  <a:lnTo>
                    <a:pt x="5724" y="12977"/>
                  </a:lnTo>
                  <a:lnTo>
                    <a:pt x="750" y="11642"/>
                  </a:lnTo>
                  <a:cubicBezTo>
                    <a:pt x="696" y="11626"/>
                    <a:pt x="647" y="11620"/>
                    <a:pt x="593" y="11620"/>
                  </a:cubicBezTo>
                  <a:cubicBezTo>
                    <a:pt x="328" y="11620"/>
                    <a:pt x="91" y="11794"/>
                    <a:pt x="20" y="12064"/>
                  </a:cubicBezTo>
                  <a:cubicBezTo>
                    <a:pt x="-66" y="12383"/>
                    <a:pt x="124" y="12707"/>
                    <a:pt x="442" y="12793"/>
                  </a:cubicBezTo>
                  <a:lnTo>
                    <a:pt x="4272" y="13819"/>
                  </a:lnTo>
                  <a:lnTo>
                    <a:pt x="1604" y="15363"/>
                  </a:lnTo>
                  <a:cubicBezTo>
                    <a:pt x="1317" y="15530"/>
                    <a:pt x="1220" y="15892"/>
                    <a:pt x="1388" y="16178"/>
                  </a:cubicBezTo>
                  <a:cubicBezTo>
                    <a:pt x="1555" y="16464"/>
                    <a:pt x="1917" y="16561"/>
                    <a:pt x="2203" y="16394"/>
                  </a:cubicBezTo>
                  <a:lnTo>
                    <a:pt x="4871" y="14845"/>
                  </a:lnTo>
                  <a:lnTo>
                    <a:pt x="3860" y="18679"/>
                  </a:lnTo>
                  <a:cubicBezTo>
                    <a:pt x="3774" y="18998"/>
                    <a:pt x="3969" y="19322"/>
                    <a:pt x="4282" y="19408"/>
                  </a:cubicBezTo>
                  <a:cubicBezTo>
                    <a:pt x="4601" y="19494"/>
                    <a:pt x="4925" y="19299"/>
                    <a:pt x="5011" y="18986"/>
                  </a:cubicBezTo>
                  <a:lnTo>
                    <a:pt x="6325" y="14008"/>
                  </a:lnTo>
                  <a:lnTo>
                    <a:pt x="10137" y="11799"/>
                  </a:lnTo>
                  <a:lnTo>
                    <a:pt x="10137" y="16507"/>
                  </a:lnTo>
                  <a:lnTo>
                    <a:pt x="6492" y="20142"/>
                  </a:lnTo>
                  <a:cubicBezTo>
                    <a:pt x="6259" y="20374"/>
                    <a:pt x="6259" y="20752"/>
                    <a:pt x="6492" y="20984"/>
                  </a:cubicBezTo>
                  <a:cubicBezTo>
                    <a:pt x="6724" y="21216"/>
                    <a:pt x="7102" y="21216"/>
                    <a:pt x="7334" y="20984"/>
                  </a:cubicBezTo>
                  <a:lnTo>
                    <a:pt x="10142" y="18188"/>
                  </a:lnTo>
                  <a:lnTo>
                    <a:pt x="10142" y="21006"/>
                  </a:lnTo>
                  <a:cubicBezTo>
                    <a:pt x="10142" y="21335"/>
                    <a:pt x="10407" y="21600"/>
                    <a:pt x="10737" y="21600"/>
                  </a:cubicBezTo>
                  <a:cubicBezTo>
                    <a:pt x="11066" y="21600"/>
                    <a:pt x="11331" y="21335"/>
                    <a:pt x="11331" y="21006"/>
                  </a:cubicBezTo>
                  <a:lnTo>
                    <a:pt x="11331" y="18188"/>
                  </a:lnTo>
                  <a:lnTo>
                    <a:pt x="14139" y="20984"/>
                  </a:lnTo>
                  <a:cubicBezTo>
                    <a:pt x="14371" y="21216"/>
                    <a:pt x="14749" y="21216"/>
                    <a:pt x="14981" y="20984"/>
                  </a:cubicBezTo>
                  <a:cubicBezTo>
                    <a:pt x="15214" y="20752"/>
                    <a:pt x="15214" y="20374"/>
                    <a:pt x="14981" y="20142"/>
                  </a:cubicBezTo>
                  <a:lnTo>
                    <a:pt x="11331" y="16507"/>
                  </a:lnTo>
                  <a:lnTo>
                    <a:pt x="11331" y="11799"/>
                  </a:lnTo>
                  <a:lnTo>
                    <a:pt x="15143" y="14008"/>
                  </a:lnTo>
                  <a:lnTo>
                    <a:pt x="16457" y="18986"/>
                  </a:lnTo>
                  <a:cubicBezTo>
                    <a:pt x="16543" y="19305"/>
                    <a:pt x="16867" y="19494"/>
                    <a:pt x="17186" y="19408"/>
                  </a:cubicBezTo>
                  <a:cubicBezTo>
                    <a:pt x="17504" y="19322"/>
                    <a:pt x="17692" y="18998"/>
                    <a:pt x="17606" y="18679"/>
                  </a:cubicBezTo>
                  <a:lnTo>
                    <a:pt x="16597" y="14845"/>
                  </a:lnTo>
                  <a:lnTo>
                    <a:pt x="19265" y="16394"/>
                  </a:lnTo>
                  <a:cubicBezTo>
                    <a:pt x="19551" y="16561"/>
                    <a:pt x="19913" y="16464"/>
                    <a:pt x="20080" y="16178"/>
                  </a:cubicBezTo>
                  <a:cubicBezTo>
                    <a:pt x="20248" y="15892"/>
                    <a:pt x="20151" y="15530"/>
                    <a:pt x="19864" y="15363"/>
                  </a:cubicBezTo>
                  <a:lnTo>
                    <a:pt x="17196" y="13819"/>
                  </a:lnTo>
                  <a:lnTo>
                    <a:pt x="21026" y="12793"/>
                  </a:lnTo>
                  <a:cubicBezTo>
                    <a:pt x="21344" y="12707"/>
                    <a:pt x="21534" y="12383"/>
                    <a:pt x="21448" y="12064"/>
                  </a:cubicBezTo>
                  <a:cubicBezTo>
                    <a:pt x="21377" y="11799"/>
                    <a:pt x="21133" y="11620"/>
                    <a:pt x="20874" y="11620"/>
                  </a:cubicBezTo>
                  <a:cubicBezTo>
                    <a:pt x="20825" y="11620"/>
                    <a:pt x="20772" y="11626"/>
                    <a:pt x="20718" y="11642"/>
                  </a:cubicBezTo>
                  <a:lnTo>
                    <a:pt x="15743" y="12977"/>
                  </a:lnTo>
                  <a:lnTo>
                    <a:pt x="11989" y="10800"/>
                  </a:lnTo>
                  <a:lnTo>
                    <a:pt x="15743" y="8623"/>
                  </a:lnTo>
                  <a:lnTo>
                    <a:pt x="20718" y="9958"/>
                  </a:lnTo>
                  <a:cubicBezTo>
                    <a:pt x="20772" y="9974"/>
                    <a:pt x="20820" y="9980"/>
                    <a:pt x="20874" y="9980"/>
                  </a:cubicBezTo>
                  <a:cubicBezTo>
                    <a:pt x="21138" y="9980"/>
                    <a:pt x="21377" y="9806"/>
                    <a:pt x="21448" y="9536"/>
                  </a:cubicBezTo>
                  <a:cubicBezTo>
                    <a:pt x="21534" y="9217"/>
                    <a:pt x="21344" y="8893"/>
                    <a:pt x="21026" y="8807"/>
                  </a:cubicBezTo>
                  <a:lnTo>
                    <a:pt x="17196" y="7781"/>
                  </a:lnTo>
                  <a:lnTo>
                    <a:pt x="19864" y="6237"/>
                  </a:lnTo>
                  <a:cubicBezTo>
                    <a:pt x="20151" y="6070"/>
                    <a:pt x="20248" y="5708"/>
                    <a:pt x="20080" y="5422"/>
                  </a:cubicBezTo>
                  <a:cubicBezTo>
                    <a:pt x="19913" y="5136"/>
                    <a:pt x="19551" y="5039"/>
                    <a:pt x="19265" y="5206"/>
                  </a:cubicBezTo>
                  <a:lnTo>
                    <a:pt x="16602" y="6750"/>
                  </a:lnTo>
                  <a:lnTo>
                    <a:pt x="17613" y="2916"/>
                  </a:lnTo>
                  <a:cubicBezTo>
                    <a:pt x="17699" y="2597"/>
                    <a:pt x="17504" y="2273"/>
                    <a:pt x="17191" y="2187"/>
                  </a:cubicBezTo>
                  <a:cubicBezTo>
                    <a:pt x="16872" y="2101"/>
                    <a:pt x="16548" y="2296"/>
                    <a:pt x="16462" y="2609"/>
                  </a:cubicBezTo>
                  <a:lnTo>
                    <a:pt x="15149" y="7587"/>
                  </a:lnTo>
                  <a:lnTo>
                    <a:pt x="11331" y="9806"/>
                  </a:lnTo>
                  <a:lnTo>
                    <a:pt x="11331" y="5098"/>
                  </a:lnTo>
                  <a:lnTo>
                    <a:pt x="14981" y="1463"/>
                  </a:lnTo>
                  <a:cubicBezTo>
                    <a:pt x="15214" y="1231"/>
                    <a:pt x="15214" y="853"/>
                    <a:pt x="14981" y="621"/>
                  </a:cubicBezTo>
                  <a:cubicBezTo>
                    <a:pt x="14749" y="389"/>
                    <a:pt x="14371" y="389"/>
                    <a:pt x="14139" y="621"/>
                  </a:cubicBezTo>
                  <a:lnTo>
                    <a:pt x="11331" y="3419"/>
                  </a:lnTo>
                  <a:lnTo>
                    <a:pt x="11331" y="594"/>
                  </a:lnTo>
                  <a:cubicBezTo>
                    <a:pt x="11331" y="265"/>
                    <a:pt x="11066" y="0"/>
                    <a:pt x="10737" y="0"/>
                  </a:cubicBezTo>
                  <a:close/>
                </a:path>
              </a:pathLst>
            </a:custGeom>
            <a:solidFill>
              <a:srgbClr val="929292">
                <a:alpha val="83073"/>
              </a:srgbClr>
            </a:solidFill>
            <a:ln w="12700" cap="flat">
              <a:noFill/>
              <a:miter lim="400000"/>
            </a:ln>
            <a:effectLst/>
          </p:spPr>
          <p:txBody>
            <a:bodyPr wrap="square" lIns="0" tIns="0" rIns="0" bIns="0" numCol="1" anchor="ctr">
              <a:noAutofit/>
            </a:bodyPr>
            <a:lstStyle/>
            <a:p>
              <a:pPr>
                <a:defRPr b="0" sz="3200">
                  <a:solidFill>
                    <a:schemeClr val="accent1">
                      <a:hueOff val="118245"/>
                      <a:lumOff val="-11372"/>
                    </a:schemeClr>
                  </a:solidFill>
                  <a:latin typeface="+mn-lt"/>
                  <a:ea typeface="+mn-ea"/>
                  <a:cs typeface="+mn-cs"/>
                  <a:sym typeface="Helvetica Neue Medium"/>
                </a:defRPr>
              </a:pPr>
            </a:p>
          </p:txBody>
        </p:sp>
        <p:sp>
          <p:nvSpPr>
            <p:cNvPr id="462" name="Snowflake"/>
            <p:cNvSpPr/>
            <p:nvPr/>
          </p:nvSpPr>
          <p:spPr>
            <a:xfrm>
              <a:off x="5418592" y="2937033"/>
              <a:ext cx="169777" cy="170849"/>
            </a:xfrm>
            <a:custGeom>
              <a:avLst/>
              <a:gdLst/>
              <a:ahLst/>
              <a:cxnLst>
                <a:cxn ang="0">
                  <a:pos x="wd2" y="hd2"/>
                </a:cxn>
                <a:cxn ang="5400000">
                  <a:pos x="wd2" y="hd2"/>
                </a:cxn>
                <a:cxn ang="10800000">
                  <a:pos x="wd2" y="hd2"/>
                </a:cxn>
                <a:cxn ang="16200000">
                  <a:pos x="wd2" y="hd2"/>
                </a:cxn>
              </a:cxnLst>
              <a:rect l="0" t="0" r="r" b="b"/>
              <a:pathLst>
                <a:path w="21469" h="21600" fill="norm" stroke="1" extrusionOk="0">
                  <a:moveTo>
                    <a:pt x="10737" y="0"/>
                  </a:moveTo>
                  <a:cubicBezTo>
                    <a:pt x="10407" y="0"/>
                    <a:pt x="10142" y="265"/>
                    <a:pt x="10142" y="594"/>
                  </a:cubicBezTo>
                  <a:lnTo>
                    <a:pt x="10142" y="3412"/>
                  </a:lnTo>
                  <a:lnTo>
                    <a:pt x="7334" y="616"/>
                  </a:lnTo>
                  <a:cubicBezTo>
                    <a:pt x="7102" y="384"/>
                    <a:pt x="6724" y="384"/>
                    <a:pt x="6492" y="616"/>
                  </a:cubicBezTo>
                  <a:cubicBezTo>
                    <a:pt x="6259" y="848"/>
                    <a:pt x="6259" y="1226"/>
                    <a:pt x="6492" y="1458"/>
                  </a:cubicBezTo>
                  <a:lnTo>
                    <a:pt x="10142" y="5093"/>
                  </a:lnTo>
                  <a:lnTo>
                    <a:pt x="10142" y="9801"/>
                  </a:lnTo>
                  <a:lnTo>
                    <a:pt x="6330" y="7592"/>
                  </a:lnTo>
                  <a:lnTo>
                    <a:pt x="5011" y="2614"/>
                  </a:lnTo>
                  <a:cubicBezTo>
                    <a:pt x="4925" y="2295"/>
                    <a:pt x="4601" y="2106"/>
                    <a:pt x="4282" y="2192"/>
                  </a:cubicBezTo>
                  <a:cubicBezTo>
                    <a:pt x="3964" y="2278"/>
                    <a:pt x="3774" y="2602"/>
                    <a:pt x="3860" y="2921"/>
                  </a:cubicBezTo>
                  <a:lnTo>
                    <a:pt x="4871" y="6755"/>
                  </a:lnTo>
                  <a:lnTo>
                    <a:pt x="2203" y="5206"/>
                  </a:lnTo>
                  <a:cubicBezTo>
                    <a:pt x="1917" y="5039"/>
                    <a:pt x="1555" y="5136"/>
                    <a:pt x="1388" y="5422"/>
                  </a:cubicBezTo>
                  <a:cubicBezTo>
                    <a:pt x="1220" y="5708"/>
                    <a:pt x="1317" y="6070"/>
                    <a:pt x="1604" y="6237"/>
                  </a:cubicBezTo>
                  <a:lnTo>
                    <a:pt x="4272" y="7781"/>
                  </a:lnTo>
                  <a:lnTo>
                    <a:pt x="442" y="8807"/>
                  </a:lnTo>
                  <a:cubicBezTo>
                    <a:pt x="124" y="8893"/>
                    <a:pt x="-66" y="9217"/>
                    <a:pt x="20" y="9536"/>
                  </a:cubicBezTo>
                  <a:cubicBezTo>
                    <a:pt x="91" y="9801"/>
                    <a:pt x="333" y="9980"/>
                    <a:pt x="593" y="9980"/>
                  </a:cubicBezTo>
                  <a:cubicBezTo>
                    <a:pt x="641" y="9980"/>
                    <a:pt x="696" y="9974"/>
                    <a:pt x="750" y="9958"/>
                  </a:cubicBezTo>
                  <a:lnTo>
                    <a:pt x="5724" y="8623"/>
                  </a:lnTo>
                  <a:lnTo>
                    <a:pt x="9477" y="10800"/>
                  </a:lnTo>
                  <a:lnTo>
                    <a:pt x="5724" y="12977"/>
                  </a:lnTo>
                  <a:lnTo>
                    <a:pt x="750" y="11642"/>
                  </a:lnTo>
                  <a:cubicBezTo>
                    <a:pt x="696" y="11626"/>
                    <a:pt x="647" y="11620"/>
                    <a:pt x="593" y="11620"/>
                  </a:cubicBezTo>
                  <a:cubicBezTo>
                    <a:pt x="328" y="11620"/>
                    <a:pt x="91" y="11794"/>
                    <a:pt x="20" y="12064"/>
                  </a:cubicBezTo>
                  <a:cubicBezTo>
                    <a:pt x="-66" y="12383"/>
                    <a:pt x="124" y="12707"/>
                    <a:pt x="442" y="12793"/>
                  </a:cubicBezTo>
                  <a:lnTo>
                    <a:pt x="4272" y="13819"/>
                  </a:lnTo>
                  <a:lnTo>
                    <a:pt x="1604" y="15363"/>
                  </a:lnTo>
                  <a:cubicBezTo>
                    <a:pt x="1317" y="15530"/>
                    <a:pt x="1220" y="15892"/>
                    <a:pt x="1388" y="16178"/>
                  </a:cubicBezTo>
                  <a:cubicBezTo>
                    <a:pt x="1555" y="16464"/>
                    <a:pt x="1917" y="16561"/>
                    <a:pt x="2203" y="16394"/>
                  </a:cubicBezTo>
                  <a:lnTo>
                    <a:pt x="4871" y="14845"/>
                  </a:lnTo>
                  <a:lnTo>
                    <a:pt x="3860" y="18679"/>
                  </a:lnTo>
                  <a:cubicBezTo>
                    <a:pt x="3774" y="18998"/>
                    <a:pt x="3969" y="19322"/>
                    <a:pt x="4282" y="19408"/>
                  </a:cubicBezTo>
                  <a:cubicBezTo>
                    <a:pt x="4601" y="19494"/>
                    <a:pt x="4925" y="19299"/>
                    <a:pt x="5011" y="18986"/>
                  </a:cubicBezTo>
                  <a:lnTo>
                    <a:pt x="6325" y="14008"/>
                  </a:lnTo>
                  <a:lnTo>
                    <a:pt x="10137" y="11799"/>
                  </a:lnTo>
                  <a:lnTo>
                    <a:pt x="10137" y="16507"/>
                  </a:lnTo>
                  <a:lnTo>
                    <a:pt x="6492" y="20142"/>
                  </a:lnTo>
                  <a:cubicBezTo>
                    <a:pt x="6259" y="20374"/>
                    <a:pt x="6259" y="20752"/>
                    <a:pt x="6492" y="20984"/>
                  </a:cubicBezTo>
                  <a:cubicBezTo>
                    <a:pt x="6724" y="21216"/>
                    <a:pt x="7102" y="21216"/>
                    <a:pt x="7334" y="20984"/>
                  </a:cubicBezTo>
                  <a:lnTo>
                    <a:pt x="10142" y="18188"/>
                  </a:lnTo>
                  <a:lnTo>
                    <a:pt x="10142" y="21006"/>
                  </a:lnTo>
                  <a:cubicBezTo>
                    <a:pt x="10142" y="21335"/>
                    <a:pt x="10407" y="21600"/>
                    <a:pt x="10737" y="21600"/>
                  </a:cubicBezTo>
                  <a:cubicBezTo>
                    <a:pt x="11066" y="21600"/>
                    <a:pt x="11331" y="21335"/>
                    <a:pt x="11331" y="21006"/>
                  </a:cubicBezTo>
                  <a:lnTo>
                    <a:pt x="11331" y="18188"/>
                  </a:lnTo>
                  <a:lnTo>
                    <a:pt x="14139" y="20984"/>
                  </a:lnTo>
                  <a:cubicBezTo>
                    <a:pt x="14371" y="21216"/>
                    <a:pt x="14749" y="21216"/>
                    <a:pt x="14981" y="20984"/>
                  </a:cubicBezTo>
                  <a:cubicBezTo>
                    <a:pt x="15214" y="20752"/>
                    <a:pt x="15214" y="20374"/>
                    <a:pt x="14981" y="20142"/>
                  </a:cubicBezTo>
                  <a:lnTo>
                    <a:pt x="11331" y="16507"/>
                  </a:lnTo>
                  <a:lnTo>
                    <a:pt x="11331" y="11799"/>
                  </a:lnTo>
                  <a:lnTo>
                    <a:pt x="15143" y="14008"/>
                  </a:lnTo>
                  <a:lnTo>
                    <a:pt x="16457" y="18986"/>
                  </a:lnTo>
                  <a:cubicBezTo>
                    <a:pt x="16543" y="19305"/>
                    <a:pt x="16867" y="19494"/>
                    <a:pt x="17186" y="19408"/>
                  </a:cubicBezTo>
                  <a:cubicBezTo>
                    <a:pt x="17504" y="19322"/>
                    <a:pt x="17692" y="18998"/>
                    <a:pt x="17606" y="18679"/>
                  </a:cubicBezTo>
                  <a:lnTo>
                    <a:pt x="16597" y="14845"/>
                  </a:lnTo>
                  <a:lnTo>
                    <a:pt x="19265" y="16394"/>
                  </a:lnTo>
                  <a:cubicBezTo>
                    <a:pt x="19551" y="16561"/>
                    <a:pt x="19913" y="16464"/>
                    <a:pt x="20080" y="16178"/>
                  </a:cubicBezTo>
                  <a:cubicBezTo>
                    <a:pt x="20248" y="15892"/>
                    <a:pt x="20151" y="15530"/>
                    <a:pt x="19864" y="15363"/>
                  </a:cubicBezTo>
                  <a:lnTo>
                    <a:pt x="17196" y="13819"/>
                  </a:lnTo>
                  <a:lnTo>
                    <a:pt x="21026" y="12793"/>
                  </a:lnTo>
                  <a:cubicBezTo>
                    <a:pt x="21344" y="12707"/>
                    <a:pt x="21534" y="12383"/>
                    <a:pt x="21448" y="12064"/>
                  </a:cubicBezTo>
                  <a:cubicBezTo>
                    <a:pt x="21377" y="11799"/>
                    <a:pt x="21133" y="11620"/>
                    <a:pt x="20874" y="11620"/>
                  </a:cubicBezTo>
                  <a:cubicBezTo>
                    <a:pt x="20825" y="11620"/>
                    <a:pt x="20772" y="11626"/>
                    <a:pt x="20718" y="11642"/>
                  </a:cubicBezTo>
                  <a:lnTo>
                    <a:pt x="15743" y="12977"/>
                  </a:lnTo>
                  <a:lnTo>
                    <a:pt x="11989" y="10800"/>
                  </a:lnTo>
                  <a:lnTo>
                    <a:pt x="15743" y="8623"/>
                  </a:lnTo>
                  <a:lnTo>
                    <a:pt x="20718" y="9958"/>
                  </a:lnTo>
                  <a:cubicBezTo>
                    <a:pt x="20772" y="9974"/>
                    <a:pt x="20820" y="9980"/>
                    <a:pt x="20874" y="9980"/>
                  </a:cubicBezTo>
                  <a:cubicBezTo>
                    <a:pt x="21138" y="9980"/>
                    <a:pt x="21377" y="9806"/>
                    <a:pt x="21448" y="9536"/>
                  </a:cubicBezTo>
                  <a:cubicBezTo>
                    <a:pt x="21534" y="9217"/>
                    <a:pt x="21344" y="8893"/>
                    <a:pt x="21026" y="8807"/>
                  </a:cubicBezTo>
                  <a:lnTo>
                    <a:pt x="17196" y="7781"/>
                  </a:lnTo>
                  <a:lnTo>
                    <a:pt x="19864" y="6237"/>
                  </a:lnTo>
                  <a:cubicBezTo>
                    <a:pt x="20151" y="6070"/>
                    <a:pt x="20248" y="5708"/>
                    <a:pt x="20080" y="5422"/>
                  </a:cubicBezTo>
                  <a:cubicBezTo>
                    <a:pt x="19913" y="5136"/>
                    <a:pt x="19551" y="5039"/>
                    <a:pt x="19265" y="5206"/>
                  </a:cubicBezTo>
                  <a:lnTo>
                    <a:pt x="16602" y="6750"/>
                  </a:lnTo>
                  <a:lnTo>
                    <a:pt x="17613" y="2916"/>
                  </a:lnTo>
                  <a:cubicBezTo>
                    <a:pt x="17699" y="2597"/>
                    <a:pt x="17504" y="2273"/>
                    <a:pt x="17191" y="2187"/>
                  </a:cubicBezTo>
                  <a:cubicBezTo>
                    <a:pt x="16872" y="2101"/>
                    <a:pt x="16548" y="2296"/>
                    <a:pt x="16462" y="2609"/>
                  </a:cubicBezTo>
                  <a:lnTo>
                    <a:pt x="15149" y="7587"/>
                  </a:lnTo>
                  <a:lnTo>
                    <a:pt x="11331" y="9806"/>
                  </a:lnTo>
                  <a:lnTo>
                    <a:pt x="11331" y="5098"/>
                  </a:lnTo>
                  <a:lnTo>
                    <a:pt x="14981" y="1463"/>
                  </a:lnTo>
                  <a:cubicBezTo>
                    <a:pt x="15214" y="1231"/>
                    <a:pt x="15214" y="853"/>
                    <a:pt x="14981" y="621"/>
                  </a:cubicBezTo>
                  <a:cubicBezTo>
                    <a:pt x="14749" y="389"/>
                    <a:pt x="14371" y="389"/>
                    <a:pt x="14139" y="621"/>
                  </a:cubicBezTo>
                  <a:lnTo>
                    <a:pt x="11331" y="3419"/>
                  </a:lnTo>
                  <a:lnTo>
                    <a:pt x="11331" y="594"/>
                  </a:lnTo>
                  <a:cubicBezTo>
                    <a:pt x="11331" y="265"/>
                    <a:pt x="11066" y="0"/>
                    <a:pt x="10737" y="0"/>
                  </a:cubicBezTo>
                  <a:close/>
                </a:path>
              </a:pathLst>
            </a:custGeom>
            <a:solidFill>
              <a:srgbClr val="929292">
                <a:alpha val="83073"/>
              </a:srgbClr>
            </a:solidFill>
            <a:ln w="12700" cap="flat">
              <a:noFill/>
              <a:miter lim="400000"/>
            </a:ln>
            <a:effectLst/>
          </p:spPr>
          <p:txBody>
            <a:bodyPr wrap="square" lIns="0" tIns="0" rIns="0" bIns="0" numCol="1" anchor="ctr">
              <a:noAutofit/>
            </a:bodyPr>
            <a:lstStyle/>
            <a:p>
              <a:pPr>
                <a:defRPr b="0" sz="3200">
                  <a:solidFill>
                    <a:schemeClr val="accent1">
                      <a:hueOff val="118245"/>
                      <a:lumOff val="-11372"/>
                    </a:schemeClr>
                  </a:solidFill>
                  <a:latin typeface="+mn-lt"/>
                  <a:ea typeface="+mn-ea"/>
                  <a:cs typeface="+mn-cs"/>
                  <a:sym typeface="Helvetica Neue Medium"/>
                </a:defRPr>
              </a:pPr>
            </a:p>
          </p:txBody>
        </p:sp>
        <p:sp>
          <p:nvSpPr>
            <p:cNvPr id="463" name="Snowflake"/>
            <p:cNvSpPr/>
            <p:nvPr/>
          </p:nvSpPr>
          <p:spPr>
            <a:xfrm>
              <a:off x="5468586" y="3513223"/>
              <a:ext cx="169777" cy="170848"/>
            </a:xfrm>
            <a:custGeom>
              <a:avLst/>
              <a:gdLst/>
              <a:ahLst/>
              <a:cxnLst>
                <a:cxn ang="0">
                  <a:pos x="wd2" y="hd2"/>
                </a:cxn>
                <a:cxn ang="5400000">
                  <a:pos x="wd2" y="hd2"/>
                </a:cxn>
                <a:cxn ang="10800000">
                  <a:pos x="wd2" y="hd2"/>
                </a:cxn>
                <a:cxn ang="16200000">
                  <a:pos x="wd2" y="hd2"/>
                </a:cxn>
              </a:cxnLst>
              <a:rect l="0" t="0" r="r" b="b"/>
              <a:pathLst>
                <a:path w="21469" h="21600" fill="norm" stroke="1" extrusionOk="0">
                  <a:moveTo>
                    <a:pt x="10737" y="0"/>
                  </a:moveTo>
                  <a:cubicBezTo>
                    <a:pt x="10407" y="0"/>
                    <a:pt x="10142" y="265"/>
                    <a:pt x="10142" y="594"/>
                  </a:cubicBezTo>
                  <a:lnTo>
                    <a:pt x="10142" y="3412"/>
                  </a:lnTo>
                  <a:lnTo>
                    <a:pt x="7334" y="616"/>
                  </a:lnTo>
                  <a:cubicBezTo>
                    <a:pt x="7102" y="384"/>
                    <a:pt x="6724" y="384"/>
                    <a:pt x="6492" y="616"/>
                  </a:cubicBezTo>
                  <a:cubicBezTo>
                    <a:pt x="6259" y="848"/>
                    <a:pt x="6259" y="1226"/>
                    <a:pt x="6492" y="1458"/>
                  </a:cubicBezTo>
                  <a:lnTo>
                    <a:pt x="10142" y="5093"/>
                  </a:lnTo>
                  <a:lnTo>
                    <a:pt x="10142" y="9801"/>
                  </a:lnTo>
                  <a:lnTo>
                    <a:pt x="6330" y="7592"/>
                  </a:lnTo>
                  <a:lnTo>
                    <a:pt x="5011" y="2614"/>
                  </a:lnTo>
                  <a:cubicBezTo>
                    <a:pt x="4925" y="2295"/>
                    <a:pt x="4601" y="2106"/>
                    <a:pt x="4282" y="2192"/>
                  </a:cubicBezTo>
                  <a:cubicBezTo>
                    <a:pt x="3964" y="2278"/>
                    <a:pt x="3774" y="2602"/>
                    <a:pt x="3860" y="2921"/>
                  </a:cubicBezTo>
                  <a:lnTo>
                    <a:pt x="4871" y="6755"/>
                  </a:lnTo>
                  <a:lnTo>
                    <a:pt x="2203" y="5206"/>
                  </a:lnTo>
                  <a:cubicBezTo>
                    <a:pt x="1917" y="5039"/>
                    <a:pt x="1555" y="5136"/>
                    <a:pt x="1388" y="5422"/>
                  </a:cubicBezTo>
                  <a:cubicBezTo>
                    <a:pt x="1220" y="5708"/>
                    <a:pt x="1317" y="6070"/>
                    <a:pt x="1604" y="6237"/>
                  </a:cubicBezTo>
                  <a:lnTo>
                    <a:pt x="4272" y="7781"/>
                  </a:lnTo>
                  <a:lnTo>
                    <a:pt x="442" y="8807"/>
                  </a:lnTo>
                  <a:cubicBezTo>
                    <a:pt x="124" y="8893"/>
                    <a:pt x="-66" y="9217"/>
                    <a:pt x="20" y="9536"/>
                  </a:cubicBezTo>
                  <a:cubicBezTo>
                    <a:pt x="91" y="9801"/>
                    <a:pt x="333" y="9980"/>
                    <a:pt x="593" y="9980"/>
                  </a:cubicBezTo>
                  <a:cubicBezTo>
                    <a:pt x="641" y="9980"/>
                    <a:pt x="696" y="9974"/>
                    <a:pt x="750" y="9958"/>
                  </a:cubicBezTo>
                  <a:lnTo>
                    <a:pt x="5724" y="8623"/>
                  </a:lnTo>
                  <a:lnTo>
                    <a:pt x="9477" y="10800"/>
                  </a:lnTo>
                  <a:lnTo>
                    <a:pt x="5724" y="12977"/>
                  </a:lnTo>
                  <a:lnTo>
                    <a:pt x="750" y="11642"/>
                  </a:lnTo>
                  <a:cubicBezTo>
                    <a:pt x="696" y="11626"/>
                    <a:pt x="647" y="11620"/>
                    <a:pt x="593" y="11620"/>
                  </a:cubicBezTo>
                  <a:cubicBezTo>
                    <a:pt x="328" y="11620"/>
                    <a:pt x="91" y="11794"/>
                    <a:pt x="20" y="12064"/>
                  </a:cubicBezTo>
                  <a:cubicBezTo>
                    <a:pt x="-66" y="12383"/>
                    <a:pt x="124" y="12707"/>
                    <a:pt x="442" y="12793"/>
                  </a:cubicBezTo>
                  <a:lnTo>
                    <a:pt x="4272" y="13819"/>
                  </a:lnTo>
                  <a:lnTo>
                    <a:pt x="1604" y="15363"/>
                  </a:lnTo>
                  <a:cubicBezTo>
                    <a:pt x="1317" y="15530"/>
                    <a:pt x="1220" y="15892"/>
                    <a:pt x="1388" y="16178"/>
                  </a:cubicBezTo>
                  <a:cubicBezTo>
                    <a:pt x="1555" y="16464"/>
                    <a:pt x="1917" y="16561"/>
                    <a:pt x="2203" y="16394"/>
                  </a:cubicBezTo>
                  <a:lnTo>
                    <a:pt x="4871" y="14845"/>
                  </a:lnTo>
                  <a:lnTo>
                    <a:pt x="3860" y="18679"/>
                  </a:lnTo>
                  <a:cubicBezTo>
                    <a:pt x="3774" y="18998"/>
                    <a:pt x="3969" y="19322"/>
                    <a:pt x="4282" y="19408"/>
                  </a:cubicBezTo>
                  <a:cubicBezTo>
                    <a:pt x="4601" y="19494"/>
                    <a:pt x="4925" y="19299"/>
                    <a:pt x="5011" y="18986"/>
                  </a:cubicBezTo>
                  <a:lnTo>
                    <a:pt x="6325" y="14008"/>
                  </a:lnTo>
                  <a:lnTo>
                    <a:pt x="10137" y="11799"/>
                  </a:lnTo>
                  <a:lnTo>
                    <a:pt x="10137" y="16507"/>
                  </a:lnTo>
                  <a:lnTo>
                    <a:pt x="6492" y="20142"/>
                  </a:lnTo>
                  <a:cubicBezTo>
                    <a:pt x="6259" y="20374"/>
                    <a:pt x="6259" y="20752"/>
                    <a:pt x="6492" y="20984"/>
                  </a:cubicBezTo>
                  <a:cubicBezTo>
                    <a:pt x="6724" y="21216"/>
                    <a:pt x="7102" y="21216"/>
                    <a:pt x="7334" y="20984"/>
                  </a:cubicBezTo>
                  <a:lnTo>
                    <a:pt x="10142" y="18188"/>
                  </a:lnTo>
                  <a:lnTo>
                    <a:pt x="10142" y="21006"/>
                  </a:lnTo>
                  <a:cubicBezTo>
                    <a:pt x="10142" y="21335"/>
                    <a:pt x="10407" y="21600"/>
                    <a:pt x="10737" y="21600"/>
                  </a:cubicBezTo>
                  <a:cubicBezTo>
                    <a:pt x="11066" y="21600"/>
                    <a:pt x="11331" y="21335"/>
                    <a:pt x="11331" y="21006"/>
                  </a:cubicBezTo>
                  <a:lnTo>
                    <a:pt x="11331" y="18188"/>
                  </a:lnTo>
                  <a:lnTo>
                    <a:pt x="14139" y="20984"/>
                  </a:lnTo>
                  <a:cubicBezTo>
                    <a:pt x="14371" y="21216"/>
                    <a:pt x="14749" y="21216"/>
                    <a:pt x="14981" y="20984"/>
                  </a:cubicBezTo>
                  <a:cubicBezTo>
                    <a:pt x="15214" y="20752"/>
                    <a:pt x="15214" y="20374"/>
                    <a:pt x="14981" y="20142"/>
                  </a:cubicBezTo>
                  <a:lnTo>
                    <a:pt x="11331" y="16507"/>
                  </a:lnTo>
                  <a:lnTo>
                    <a:pt x="11331" y="11799"/>
                  </a:lnTo>
                  <a:lnTo>
                    <a:pt x="15143" y="14008"/>
                  </a:lnTo>
                  <a:lnTo>
                    <a:pt x="16457" y="18986"/>
                  </a:lnTo>
                  <a:cubicBezTo>
                    <a:pt x="16543" y="19305"/>
                    <a:pt x="16867" y="19494"/>
                    <a:pt x="17186" y="19408"/>
                  </a:cubicBezTo>
                  <a:cubicBezTo>
                    <a:pt x="17504" y="19322"/>
                    <a:pt x="17692" y="18998"/>
                    <a:pt x="17606" y="18679"/>
                  </a:cubicBezTo>
                  <a:lnTo>
                    <a:pt x="16597" y="14845"/>
                  </a:lnTo>
                  <a:lnTo>
                    <a:pt x="19265" y="16394"/>
                  </a:lnTo>
                  <a:cubicBezTo>
                    <a:pt x="19551" y="16561"/>
                    <a:pt x="19913" y="16464"/>
                    <a:pt x="20080" y="16178"/>
                  </a:cubicBezTo>
                  <a:cubicBezTo>
                    <a:pt x="20248" y="15892"/>
                    <a:pt x="20151" y="15530"/>
                    <a:pt x="19864" y="15363"/>
                  </a:cubicBezTo>
                  <a:lnTo>
                    <a:pt x="17196" y="13819"/>
                  </a:lnTo>
                  <a:lnTo>
                    <a:pt x="21026" y="12793"/>
                  </a:lnTo>
                  <a:cubicBezTo>
                    <a:pt x="21344" y="12707"/>
                    <a:pt x="21534" y="12383"/>
                    <a:pt x="21448" y="12064"/>
                  </a:cubicBezTo>
                  <a:cubicBezTo>
                    <a:pt x="21377" y="11799"/>
                    <a:pt x="21133" y="11620"/>
                    <a:pt x="20874" y="11620"/>
                  </a:cubicBezTo>
                  <a:cubicBezTo>
                    <a:pt x="20825" y="11620"/>
                    <a:pt x="20772" y="11626"/>
                    <a:pt x="20718" y="11642"/>
                  </a:cubicBezTo>
                  <a:lnTo>
                    <a:pt x="15743" y="12977"/>
                  </a:lnTo>
                  <a:lnTo>
                    <a:pt x="11989" y="10800"/>
                  </a:lnTo>
                  <a:lnTo>
                    <a:pt x="15743" y="8623"/>
                  </a:lnTo>
                  <a:lnTo>
                    <a:pt x="20718" y="9958"/>
                  </a:lnTo>
                  <a:cubicBezTo>
                    <a:pt x="20772" y="9974"/>
                    <a:pt x="20820" y="9980"/>
                    <a:pt x="20874" y="9980"/>
                  </a:cubicBezTo>
                  <a:cubicBezTo>
                    <a:pt x="21138" y="9980"/>
                    <a:pt x="21377" y="9806"/>
                    <a:pt x="21448" y="9536"/>
                  </a:cubicBezTo>
                  <a:cubicBezTo>
                    <a:pt x="21534" y="9217"/>
                    <a:pt x="21344" y="8893"/>
                    <a:pt x="21026" y="8807"/>
                  </a:cubicBezTo>
                  <a:lnTo>
                    <a:pt x="17196" y="7781"/>
                  </a:lnTo>
                  <a:lnTo>
                    <a:pt x="19864" y="6237"/>
                  </a:lnTo>
                  <a:cubicBezTo>
                    <a:pt x="20151" y="6070"/>
                    <a:pt x="20248" y="5708"/>
                    <a:pt x="20080" y="5422"/>
                  </a:cubicBezTo>
                  <a:cubicBezTo>
                    <a:pt x="19913" y="5136"/>
                    <a:pt x="19551" y="5039"/>
                    <a:pt x="19265" y="5206"/>
                  </a:cubicBezTo>
                  <a:lnTo>
                    <a:pt x="16602" y="6750"/>
                  </a:lnTo>
                  <a:lnTo>
                    <a:pt x="17613" y="2916"/>
                  </a:lnTo>
                  <a:cubicBezTo>
                    <a:pt x="17699" y="2597"/>
                    <a:pt x="17504" y="2273"/>
                    <a:pt x="17191" y="2187"/>
                  </a:cubicBezTo>
                  <a:cubicBezTo>
                    <a:pt x="16872" y="2101"/>
                    <a:pt x="16548" y="2296"/>
                    <a:pt x="16462" y="2609"/>
                  </a:cubicBezTo>
                  <a:lnTo>
                    <a:pt x="15149" y="7587"/>
                  </a:lnTo>
                  <a:lnTo>
                    <a:pt x="11331" y="9806"/>
                  </a:lnTo>
                  <a:lnTo>
                    <a:pt x="11331" y="5098"/>
                  </a:lnTo>
                  <a:lnTo>
                    <a:pt x="14981" y="1463"/>
                  </a:lnTo>
                  <a:cubicBezTo>
                    <a:pt x="15214" y="1231"/>
                    <a:pt x="15214" y="853"/>
                    <a:pt x="14981" y="621"/>
                  </a:cubicBezTo>
                  <a:cubicBezTo>
                    <a:pt x="14749" y="389"/>
                    <a:pt x="14371" y="389"/>
                    <a:pt x="14139" y="621"/>
                  </a:cubicBezTo>
                  <a:lnTo>
                    <a:pt x="11331" y="3419"/>
                  </a:lnTo>
                  <a:lnTo>
                    <a:pt x="11331" y="594"/>
                  </a:lnTo>
                  <a:cubicBezTo>
                    <a:pt x="11331" y="265"/>
                    <a:pt x="11066" y="0"/>
                    <a:pt x="10737" y="0"/>
                  </a:cubicBezTo>
                  <a:close/>
                </a:path>
              </a:pathLst>
            </a:custGeom>
            <a:solidFill>
              <a:srgbClr val="929292">
                <a:alpha val="83073"/>
              </a:srgbClr>
            </a:solidFill>
            <a:ln w="12700" cap="flat">
              <a:noFill/>
              <a:miter lim="400000"/>
            </a:ln>
            <a:effectLst/>
          </p:spPr>
          <p:txBody>
            <a:bodyPr wrap="square" lIns="0" tIns="0" rIns="0" bIns="0" numCol="1" anchor="ctr">
              <a:noAutofit/>
            </a:bodyPr>
            <a:lstStyle/>
            <a:p>
              <a:pPr>
                <a:defRPr b="0" sz="3200">
                  <a:solidFill>
                    <a:schemeClr val="accent1">
                      <a:hueOff val="118245"/>
                      <a:lumOff val="-11372"/>
                    </a:schemeClr>
                  </a:solidFill>
                  <a:latin typeface="+mn-lt"/>
                  <a:ea typeface="+mn-ea"/>
                  <a:cs typeface="+mn-cs"/>
                  <a:sym typeface="Helvetica Neue Medium"/>
                </a:defRPr>
              </a:pPr>
            </a:p>
          </p:txBody>
        </p:sp>
        <p:sp>
          <p:nvSpPr>
            <p:cNvPr id="464" name="Snowflake"/>
            <p:cNvSpPr/>
            <p:nvPr/>
          </p:nvSpPr>
          <p:spPr>
            <a:xfrm>
              <a:off x="5027352" y="3605002"/>
              <a:ext cx="169778" cy="170848"/>
            </a:xfrm>
            <a:custGeom>
              <a:avLst/>
              <a:gdLst/>
              <a:ahLst/>
              <a:cxnLst>
                <a:cxn ang="0">
                  <a:pos x="wd2" y="hd2"/>
                </a:cxn>
                <a:cxn ang="5400000">
                  <a:pos x="wd2" y="hd2"/>
                </a:cxn>
                <a:cxn ang="10800000">
                  <a:pos x="wd2" y="hd2"/>
                </a:cxn>
                <a:cxn ang="16200000">
                  <a:pos x="wd2" y="hd2"/>
                </a:cxn>
              </a:cxnLst>
              <a:rect l="0" t="0" r="r" b="b"/>
              <a:pathLst>
                <a:path w="21469" h="21600" fill="norm" stroke="1" extrusionOk="0">
                  <a:moveTo>
                    <a:pt x="10737" y="0"/>
                  </a:moveTo>
                  <a:cubicBezTo>
                    <a:pt x="10407" y="0"/>
                    <a:pt x="10142" y="265"/>
                    <a:pt x="10142" y="594"/>
                  </a:cubicBezTo>
                  <a:lnTo>
                    <a:pt x="10142" y="3412"/>
                  </a:lnTo>
                  <a:lnTo>
                    <a:pt x="7334" y="616"/>
                  </a:lnTo>
                  <a:cubicBezTo>
                    <a:pt x="7102" y="384"/>
                    <a:pt x="6724" y="384"/>
                    <a:pt x="6492" y="616"/>
                  </a:cubicBezTo>
                  <a:cubicBezTo>
                    <a:pt x="6259" y="848"/>
                    <a:pt x="6259" y="1226"/>
                    <a:pt x="6492" y="1458"/>
                  </a:cubicBezTo>
                  <a:lnTo>
                    <a:pt x="10142" y="5093"/>
                  </a:lnTo>
                  <a:lnTo>
                    <a:pt x="10142" y="9801"/>
                  </a:lnTo>
                  <a:lnTo>
                    <a:pt x="6330" y="7592"/>
                  </a:lnTo>
                  <a:lnTo>
                    <a:pt x="5011" y="2614"/>
                  </a:lnTo>
                  <a:cubicBezTo>
                    <a:pt x="4925" y="2295"/>
                    <a:pt x="4601" y="2106"/>
                    <a:pt x="4282" y="2192"/>
                  </a:cubicBezTo>
                  <a:cubicBezTo>
                    <a:pt x="3964" y="2278"/>
                    <a:pt x="3774" y="2602"/>
                    <a:pt x="3860" y="2921"/>
                  </a:cubicBezTo>
                  <a:lnTo>
                    <a:pt x="4871" y="6755"/>
                  </a:lnTo>
                  <a:lnTo>
                    <a:pt x="2203" y="5206"/>
                  </a:lnTo>
                  <a:cubicBezTo>
                    <a:pt x="1917" y="5039"/>
                    <a:pt x="1555" y="5136"/>
                    <a:pt x="1388" y="5422"/>
                  </a:cubicBezTo>
                  <a:cubicBezTo>
                    <a:pt x="1220" y="5708"/>
                    <a:pt x="1317" y="6070"/>
                    <a:pt x="1604" y="6237"/>
                  </a:cubicBezTo>
                  <a:lnTo>
                    <a:pt x="4272" y="7781"/>
                  </a:lnTo>
                  <a:lnTo>
                    <a:pt x="442" y="8807"/>
                  </a:lnTo>
                  <a:cubicBezTo>
                    <a:pt x="124" y="8893"/>
                    <a:pt x="-66" y="9217"/>
                    <a:pt x="20" y="9536"/>
                  </a:cubicBezTo>
                  <a:cubicBezTo>
                    <a:pt x="91" y="9801"/>
                    <a:pt x="333" y="9980"/>
                    <a:pt x="593" y="9980"/>
                  </a:cubicBezTo>
                  <a:cubicBezTo>
                    <a:pt x="641" y="9980"/>
                    <a:pt x="696" y="9974"/>
                    <a:pt x="750" y="9958"/>
                  </a:cubicBezTo>
                  <a:lnTo>
                    <a:pt x="5724" y="8623"/>
                  </a:lnTo>
                  <a:lnTo>
                    <a:pt x="9477" y="10800"/>
                  </a:lnTo>
                  <a:lnTo>
                    <a:pt x="5724" y="12977"/>
                  </a:lnTo>
                  <a:lnTo>
                    <a:pt x="750" y="11642"/>
                  </a:lnTo>
                  <a:cubicBezTo>
                    <a:pt x="696" y="11626"/>
                    <a:pt x="647" y="11620"/>
                    <a:pt x="593" y="11620"/>
                  </a:cubicBezTo>
                  <a:cubicBezTo>
                    <a:pt x="328" y="11620"/>
                    <a:pt x="91" y="11794"/>
                    <a:pt x="20" y="12064"/>
                  </a:cubicBezTo>
                  <a:cubicBezTo>
                    <a:pt x="-66" y="12383"/>
                    <a:pt x="124" y="12707"/>
                    <a:pt x="442" y="12793"/>
                  </a:cubicBezTo>
                  <a:lnTo>
                    <a:pt x="4272" y="13819"/>
                  </a:lnTo>
                  <a:lnTo>
                    <a:pt x="1604" y="15363"/>
                  </a:lnTo>
                  <a:cubicBezTo>
                    <a:pt x="1317" y="15530"/>
                    <a:pt x="1220" y="15892"/>
                    <a:pt x="1388" y="16178"/>
                  </a:cubicBezTo>
                  <a:cubicBezTo>
                    <a:pt x="1555" y="16464"/>
                    <a:pt x="1917" y="16561"/>
                    <a:pt x="2203" y="16394"/>
                  </a:cubicBezTo>
                  <a:lnTo>
                    <a:pt x="4871" y="14845"/>
                  </a:lnTo>
                  <a:lnTo>
                    <a:pt x="3860" y="18679"/>
                  </a:lnTo>
                  <a:cubicBezTo>
                    <a:pt x="3774" y="18998"/>
                    <a:pt x="3969" y="19322"/>
                    <a:pt x="4282" y="19408"/>
                  </a:cubicBezTo>
                  <a:cubicBezTo>
                    <a:pt x="4601" y="19494"/>
                    <a:pt x="4925" y="19299"/>
                    <a:pt x="5011" y="18986"/>
                  </a:cubicBezTo>
                  <a:lnTo>
                    <a:pt x="6325" y="14008"/>
                  </a:lnTo>
                  <a:lnTo>
                    <a:pt x="10137" y="11799"/>
                  </a:lnTo>
                  <a:lnTo>
                    <a:pt x="10137" y="16507"/>
                  </a:lnTo>
                  <a:lnTo>
                    <a:pt x="6492" y="20142"/>
                  </a:lnTo>
                  <a:cubicBezTo>
                    <a:pt x="6259" y="20374"/>
                    <a:pt x="6259" y="20752"/>
                    <a:pt x="6492" y="20984"/>
                  </a:cubicBezTo>
                  <a:cubicBezTo>
                    <a:pt x="6724" y="21216"/>
                    <a:pt x="7102" y="21216"/>
                    <a:pt x="7334" y="20984"/>
                  </a:cubicBezTo>
                  <a:lnTo>
                    <a:pt x="10142" y="18188"/>
                  </a:lnTo>
                  <a:lnTo>
                    <a:pt x="10142" y="21006"/>
                  </a:lnTo>
                  <a:cubicBezTo>
                    <a:pt x="10142" y="21335"/>
                    <a:pt x="10407" y="21600"/>
                    <a:pt x="10737" y="21600"/>
                  </a:cubicBezTo>
                  <a:cubicBezTo>
                    <a:pt x="11066" y="21600"/>
                    <a:pt x="11331" y="21335"/>
                    <a:pt x="11331" y="21006"/>
                  </a:cubicBezTo>
                  <a:lnTo>
                    <a:pt x="11331" y="18188"/>
                  </a:lnTo>
                  <a:lnTo>
                    <a:pt x="14139" y="20984"/>
                  </a:lnTo>
                  <a:cubicBezTo>
                    <a:pt x="14371" y="21216"/>
                    <a:pt x="14749" y="21216"/>
                    <a:pt x="14981" y="20984"/>
                  </a:cubicBezTo>
                  <a:cubicBezTo>
                    <a:pt x="15214" y="20752"/>
                    <a:pt x="15214" y="20374"/>
                    <a:pt x="14981" y="20142"/>
                  </a:cubicBezTo>
                  <a:lnTo>
                    <a:pt x="11331" y="16507"/>
                  </a:lnTo>
                  <a:lnTo>
                    <a:pt x="11331" y="11799"/>
                  </a:lnTo>
                  <a:lnTo>
                    <a:pt x="15143" y="14008"/>
                  </a:lnTo>
                  <a:lnTo>
                    <a:pt x="16457" y="18986"/>
                  </a:lnTo>
                  <a:cubicBezTo>
                    <a:pt x="16543" y="19305"/>
                    <a:pt x="16867" y="19494"/>
                    <a:pt x="17186" y="19408"/>
                  </a:cubicBezTo>
                  <a:cubicBezTo>
                    <a:pt x="17504" y="19322"/>
                    <a:pt x="17692" y="18998"/>
                    <a:pt x="17606" y="18679"/>
                  </a:cubicBezTo>
                  <a:lnTo>
                    <a:pt x="16597" y="14845"/>
                  </a:lnTo>
                  <a:lnTo>
                    <a:pt x="19265" y="16394"/>
                  </a:lnTo>
                  <a:cubicBezTo>
                    <a:pt x="19551" y="16561"/>
                    <a:pt x="19913" y="16464"/>
                    <a:pt x="20080" y="16178"/>
                  </a:cubicBezTo>
                  <a:cubicBezTo>
                    <a:pt x="20248" y="15892"/>
                    <a:pt x="20151" y="15530"/>
                    <a:pt x="19864" y="15363"/>
                  </a:cubicBezTo>
                  <a:lnTo>
                    <a:pt x="17196" y="13819"/>
                  </a:lnTo>
                  <a:lnTo>
                    <a:pt x="21026" y="12793"/>
                  </a:lnTo>
                  <a:cubicBezTo>
                    <a:pt x="21344" y="12707"/>
                    <a:pt x="21534" y="12383"/>
                    <a:pt x="21448" y="12064"/>
                  </a:cubicBezTo>
                  <a:cubicBezTo>
                    <a:pt x="21377" y="11799"/>
                    <a:pt x="21133" y="11620"/>
                    <a:pt x="20874" y="11620"/>
                  </a:cubicBezTo>
                  <a:cubicBezTo>
                    <a:pt x="20825" y="11620"/>
                    <a:pt x="20772" y="11626"/>
                    <a:pt x="20718" y="11642"/>
                  </a:cubicBezTo>
                  <a:lnTo>
                    <a:pt x="15743" y="12977"/>
                  </a:lnTo>
                  <a:lnTo>
                    <a:pt x="11989" y="10800"/>
                  </a:lnTo>
                  <a:lnTo>
                    <a:pt x="15743" y="8623"/>
                  </a:lnTo>
                  <a:lnTo>
                    <a:pt x="20718" y="9958"/>
                  </a:lnTo>
                  <a:cubicBezTo>
                    <a:pt x="20772" y="9974"/>
                    <a:pt x="20820" y="9980"/>
                    <a:pt x="20874" y="9980"/>
                  </a:cubicBezTo>
                  <a:cubicBezTo>
                    <a:pt x="21138" y="9980"/>
                    <a:pt x="21377" y="9806"/>
                    <a:pt x="21448" y="9536"/>
                  </a:cubicBezTo>
                  <a:cubicBezTo>
                    <a:pt x="21534" y="9217"/>
                    <a:pt x="21344" y="8893"/>
                    <a:pt x="21026" y="8807"/>
                  </a:cubicBezTo>
                  <a:lnTo>
                    <a:pt x="17196" y="7781"/>
                  </a:lnTo>
                  <a:lnTo>
                    <a:pt x="19864" y="6237"/>
                  </a:lnTo>
                  <a:cubicBezTo>
                    <a:pt x="20151" y="6070"/>
                    <a:pt x="20248" y="5708"/>
                    <a:pt x="20080" y="5422"/>
                  </a:cubicBezTo>
                  <a:cubicBezTo>
                    <a:pt x="19913" y="5136"/>
                    <a:pt x="19551" y="5039"/>
                    <a:pt x="19265" y="5206"/>
                  </a:cubicBezTo>
                  <a:lnTo>
                    <a:pt x="16602" y="6750"/>
                  </a:lnTo>
                  <a:lnTo>
                    <a:pt x="17613" y="2916"/>
                  </a:lnTo>
                  <a:cubicBezTo>
                    <a:pt x="17699" y="2597"/>
                    <a:pt x="17504" y="2273"/>
                    <a:pt x="17191" y="2187"/>
                  </a:cubicBezTo>
                  <a:cubicBezTo>
                    <a:pt x="16872" y="2101"/>
                    <a:pt x="16548" y="2296"/>
                    <a:pt x="16462" y="2609"/>
                  </a:cubicBezTo>
                  <a:lnTo>
                    <a:pt x="15149" y="7587"/>
                  </a:lnTo>
                  <a:lnTo>
                    <a:pt x="11331" y="9806"/>
                  </a:lnTo>
                  <a:lnTo>
                    <a:pt x="11331" y="5098"/>
                  </a:lnTo>
                  <a:lnTo>
                    <a:pt x="14981" y="1463"/>
                  </a:lnTo>
                  <a:cubicBezTo>
                    <a:pt x="15214" y="1231"/>
                    <a:pt x="15214" y="853"/>
                    <a:pt x="14981" y="621"/>
                  </a:cubicBezTo>
                  <a:cubicBezTo>
                    <a:pt x="14749" y="389"/>
                    <a:pt x="14371" y="389"/>
                    <a:pt x="14139" y="621"/>
                  </a:cubicBezTo>
                  <a:lnTo>
                    <a:pt x="11331" y="3419"/>
                  </a:lnTo>
                  <a:lnTo>
                    <a:pt x="11331" y="594"/>
                  </a:lnTo>
                  <a:cubicBezTo>
                    <a:pt x="11331" y="265"/>
                    <a:pt x="11066" y="0"/>
                    <a:pt x="10737" y="0"/>
                  </a:cubicBezTo>
                  <a:close/>
                </a:path>
              </a:pathLst>
            </a:custGeom>
            <a:solidFill>
              <a:srgbClr val="929292">
                <a:alpha val="83073"/>
              </a:srgbClr>
            </a:solidFill>
            <a:ln w="12700" cap="flat">
              <a:noFill/>
              <a:miter lim="400000"/>
            </a:ln>
            <a:effectLst/>
          </p:spPr>
          <p:txBody>
            <a:bodyPr wrap="square" lIns="0" tIns="0" rIns="0" bIns="0" numCol="1" anchor="ctr">
              <a:noAutofit/>
            </a:bodyPr>
            <a:lstStyle/>
            <a:p>
              <a:pPr>
                <a:defRPr b="0" sz="3200">
                  <a:solidFill>
                    <a:schemeClr val="accent1">
                      <a:hueOff val="118245"/>
                      <a:lumOff val="-11372"/>
                    </a:schemeClr>
                  </a:solidFill>
                  <a:latin typeface="+mn-lt"/>
                  <a:ea typeface="+mn-ea"/>
                  <a:cs typeface="+mn-cs"/>
                  <a:sym typeface="Helvetica Neue Medium"/>
                </a:defRPr>
              </a:pPr>
            </a:p>
          </p:txBody>
        </p:sp>
        <p:sp>
          <p:nvSpPr>
            <p:cNvPr id="465" name="Snowflake"/>
            <p:cNvSpPr/>
            <p:nvPr/>
          </p:nvSpPr>
          <p:spPr>
            <a:xfrm>
              <a:off x="1311112" y="1487380"/>
              <a:ext cx="169778" cy="170848"/>
            </a:xfrm>
            <a:custGeom>
              <a:avLst/>
              <a:gdLst/>
              <a:ahLst/>
              <a:cxnLst>
                <a:cxn ang="0">
                  <a:pos x="wd2" y="hd2"/>
                </a:cxn>
                <a:cxn ang="5400000">
                  <a:pos x="wd2" y="hd2"/>
                </a:cxn>
                <a:cxn ang="10800000">
                  <a:pos x="wd2" y="hd2"/>
                </a:cxn>
                <a:cxn ang="16200000">
                  <a:pos x="wd2" y="hd2"/>
                </a:cxn>
              </a:cxnLst>
              <a:rect l="0" t="0" r="r" b="b"/>
              <a:pathLst>
                <a:path w="21469" h="21600" fill="norm" stroke="1" extrusionOk="0">
                  <a:moveTo>
                    <a:pt x="10737" y="0"/>
                  </a:moveTo>
                  <a:cubicBezTo>
                    <a:pt x="10407" y="0"/>
                    <a:pt x="10142" y="265"/>
                    <a:pt x="10142" y="594"/>
                  </a:cubicBezTo>
                  <a:lnTo>
                    <a:pt x="10142" y="3412"/>
                  </a:lnTo>
                  <a:lnTo>
                    <a:pt x="7334" y="616"/>
                  </a:lnTo>
                  <a:cubicBezTo>
                    <a:pt x="7102" y="384"/>
                    <a:pt x="6724" y="384"/>
                    <a:pt x="6492" y="616"/>
                  </a:cubicBezTo>
                  <a:cubicBezTo>
                    <a:pt x="6259" y="848"/>
                    <a:pt x="6259" y="1226"/>
                    <a:pt x="6492" y="1458"/>
                  </a:cubicBezTo>
                  <a:lnTo>
                    <a:pt x="10142" y="5093"/>
                  </a:lnTo>
                  <a:lnTo>
                    <a:pt x="10142" y="9801"/>
                  </a:lnTo>
                  <a:lnTo>
                    <a:pt x="6330" y="7592"/>
                  </a:lnTo>
                  <a:lnTo>
                    <a:pt x="5011" y="2614"/>
                  </a:lnTo>
                  <a:cubicBezTo>
                    <a:pt x="4925" y="2295"/>
                    <a:pt x="4601" y="2106"/>
                    <a:pt x="4282" y="2192"/>
                  </a:cubicBezTo>
                  <a:cubicBezTo>
                    <a:pt x="3964" y="2278"/>
                    <a:pt x="3774" y="2602"/>
                    <a:pt x="3860" y="2921"/>
                  </a:cubicBezTo>
                  <a:lnTo>
                    <a:pt x="4871" y="6755"/>
                  </a:lnTo>
                  <a:lnTo>
                    <a:pt x="2203" y="5206"/>
                  </a:lnTo>
                  <a:cubicBezTo>
                    <a:pt x="1917" y="5039"/>
                    <a:pt x="1555" y="5136"/>
                    <a:pt x="1388" y="5422"/>
                  </a:cubicBezTo>
                  <a:cubicBezTo>
                    <a:pt x="1220" y="5708"/>
                    <a:pt x="1317" y="6070"/>
                    <a:pt x="1604" y="6237"/>
                  </a:cubicBezTo>
                  <a:lnTo>
                    <a:pt x="4272" y="7781"/>
                  </a:lnTo>
                  <a:lnTo>
                    <a:pt x="442" y="8807"/>
                  </a:lnTo>
                  <a:cubicBezTo>
                    <a:pt x="124" y="8893"/>
                    <a:pt x="-66" y="9217"/>
                    <a:pt x="20" y="9536"/>
                  </a:cubicBezTo>
                  <a:cubicBezTo>
                    <a:pt x="91" y="9801"/>
                    <a:pt x="333" y="9980"/>
                    <a:pt x="593" y="9980"/>
                  </a:cubicBezTo>
                  <a:cubicBezTo>
                    <a:pt x="641" y="9980"/>
                    <a:pt x="696" y="9974"/>
                    <a:pt x="750" y="9958"/>
                  </a:cubicBezTo>
                  <a:lnTo>
                    <a:pt x="5724" y="8623"/>
                  </a:lnTo>
                  <a:lnTo>
                    <a:pt x="9477" y="10800"/>
                  </a:lnTo>
                  <a:lnTo>
                    <a:pt x="5724" y="12977"/>
                  </a:lnTo>
                  <a:lnTo>
                    <a:pt x="750" y="11642"/>
                  </a:lnTo>
                  <a:cubicBezTo>
                    <a:pt x="696" y="11626"/>
                    <a:pt x="647" y="11620"/>
                    <a:pt x="593" y="11620"/>
                  </a:cubicBezTo>
                  <a:cubicBezTo>
                    <a:pt x="328" y="11620"/>
                    <a:pt x="91" y="11794"/>
                    <a:pt x="20" y="12064"/>
                  </a:cubicBezTo>
                  <a:cubicBezTo>
                    <a:pt x="-66" y="12383"/>
                    <a:pt x="124" y="12707"/>
                    <a:pt x="442" y="12793"/>
                  </a:cubicBezTo>
                  <a:lnTo>
                    <a:pt x="4272" y="13819"/>
                  </a:lnTo>
                  <a:lnTo>
                    <a:pt x="1604" y="15363"/>
                  </a:lnTo>
                  <a:cubicBezTo>
                    <a:pt x="1317" y="15530"/>
                    <a:pt x="1220" y="15892"/>
                    <a:pt x="1388" y="16178"/>
                  </a:cubicBezTo>
                  <a:cubicBezTo>
                    <a:pt x="1555" y="16464"/>
                    <a:pt x="1917" y="16561"/>
                    <a:pt x="2203" y="16394"/>
                  </a:cubicBezTo>
                  <a:lnTo>
                    <a:pt x="4871" y="14845"/>
                  </a:lnTo>
                  <a:lnTo>
                    <a:pt x="3860" y="18679"/>
                  </a:lnTo>
                  <a:cubicBezTo>
                    <a:pt x="3774" y="18998"/>
                    <a:pt x="3969" y="19322"/>
                    <a:pt x="4282" y="19408"/>
                  </a:cubicBezTo>
                  <a:cubicBezTo>
                    <a:pt x="4601" y="19494"/>
                    <a:pt x="4925" y="19299"/>
                    <a:pt x="5011" y="18986"/>
                  </a:cubicBezTo>
                  <a:lnTo>
                    <a:pt x="6325" y="14008"/>
                  </a:lnTo>
                  <a:lnTo>
                    <a:pt x="10137" y="11799"/>
                  </a:lnTo>
                  <a:lnTo>
                    <a:pt x="10137" y="16507"/>
                  </a:lnTo>
                  <a:lnTo>
                    <a:pt x="6492" y="20142"/>
                  </a:lnTo>
                  <a:cubicBezTo>
                    <a:pt x="6259" y="20374"/>
                    <a:pt x="6259" y="20752"/>
                    <a:pt x="6492" y="20984"/>
                  </a:cubicBezTo>
                  <a:cubicBezTo>
                    <a:pt x="6724" y="21216"/>
                    <a:pt x="7102" y="21216"/>
                    <a:pt x="7334" y="20984"/>
                  </a:cubicBezTo>
                  <a:lnTo>
                    <a:pt x="10142" y="18188"/>
                  </a:lnTo>
                  <a:lnTo>
                    <a:pt x="10142" y="21006"/>
                  </a:lnTo>
                  <a:cubicBezTo>
                    <a:pt x="10142" y="21335"/>
                    <a:pt x="10407" y="21600"/>
                    <a:pt x="10737" y="21600"/>
                  </a:cubicBezTo>
                  <a:cubicBezTo>
                    <a:pt x="11066" y="21600"/>
                    <a:pt x="11331" y="21335"/>
                    <a:pt x="11331" y="21006"/>
                  </a:cubicBezTo>
                  <a:lnTo>
                    <a:pt x="11331" y="18188"/>
                  </a:lnTo>
                  <a:lnTo>
                    <a:pt x="14139" y="20984"/>
                  </a:lnTo>
                  <a:cubicBezTo>
                    <a:pt x="14371" y="21216"/>
                    <a:pt x="14749" y="21216"/>
                    <a:pt x="14981" y="20984"/>
                  </a:cubicBezTo>
                  <a:cubicBezTo>
                    <a:pt x="15214" y="20752"/>
                    <a:pt x="15214" y="20374"/>
                    <a:pt x="14981" y="20142"/>
                  </a:cubicBezTo>
                  <a:lnTo>
                    <a:pt x="11331" y="16507"/>
                  </a:lnTo>
                  <a:lnTo>
                    <a:pt x="11331" y="11799"/>
                  </a:lnTo>
                  <a:lnTo>
                    <a:pt x="15143" y="14008"/>
                  </a:lnTo>
                  <a:lnTo>
                    <a:pt x="16457" y="18986"/>
                  </a:lnTo>
                  <a:cubicBezTo>
                    <a:pt x="16543" y="19305"/>
                    <a:pt x="16867" y="19494"/>
                    <a:pt x="17186" y="19408"/>
                  </a:cubicBezTo>
                  <a:cubicBezTo>
                    <a:pt x="17504" y="19322"/>
                    <a:pt x="17692" y="18998"/>
                    <a:pt x="17606" y="18679"/>
                  </a:cubicBezTo>
                  <a:lnTo>
                    <a:pt x="16597" y="14845"/>
                  </a:lnTo>
                  <a:lnTo>
                    <a:pt x="19265" y="16394"/>
                  </a:lnTo>
                  <a:cubicBezTo>
                    <a:pt x="19551" y="16561"/>
                    <a:pt x="19913" y="16464"/>
                    <a:pt x="20080" y="16178"/>
                  </a:cubicBezTo>
                  <a:cubicBezTo>
                    <a:pt x="20248" y="15892"/>
                    <a:pt x="20151" y="15530"/>
                    <a:pt x="19864" y="15363"/>
                  </a:cubicBezTo>
                  <a:lnTo>
                    <a:pt x="17196" y="13819"/>
                  </a:lnTo>
                  <a:lnTo>
                    <a:pt x="21026" y="12793"/>
                  </a:lnTo>
                  <a:cubicBezTo>
                    <a:pt x="21344" y="12707"/>
                    <a:pt x="21534" y="12383"/>
                    <a:pt x="21448" y="12064"/>
                  </a:cubicBezTo>
                  <a:cubicBezTo>
                    <a:pt x="21377" y="11799"/>
                    <a:pt x="21133" y="11620"/>
                    <a:pt x="20874" y="11620"/>
                  </a:cubicBezTo>
                  <a:cubicBezTo>
                    <a:pt x="20825" y="11620"/>
                    <a:pt x="20772" y="11626"/>
                    <a:pt x="20718" y="11642"/>
                  </a:cubicBezTo>
                  <a:lnTo>
                    <a:pt x="15743" y="12977"/>
                  </a:lnTo>
                  <a:lnTo>
                    <a:pt x="11989" y="10800"/>
                  </a:lnTo>
                  <a:lnTo>
                    <a:pt x="15743" y="8623"/>
                  </a:lnTo>
                  <a:lnTo>
                    <a:pt x="20718" y="9958"/>
                  </a:lnTo>
                  <a:cubicBezTo>
                    <a:pt x="20772" y="9974"/>
                    <a:pt x="20820" y="9980"/>
                    <a:pt x="20874" y="9980"/>
                  </a:cubicBezTo>
                  <a:cubicBezTo>
                    <a:pt x="21138" y="9980"/>
                    <a:pt x="21377" y="9806"/>
                    <a:pt x="21448" y="9536"/>
                  </a:cubicBezTo>
                  <a:cubicBezTo>
                    <a:pt x="21534" y="9217"/>
                    <a:pt x="21344" y="8893"/>
                    <a:pt x="21026" y="8807"/>
                  </a:cubicBezTo>
                  <a:lnTo>
                    <a:pt x="17196" y="7781"/>
                  </a:lnTo>
                  <a:lnTo>
                    <a:pt x="19864" y="6237"/>
                  </a:lnTo>
                  <a:cubicBezTo>
                    <a:pt x="20151" y="6070"/>
                    <a:pt x="20248" y="5708"/>
                    <a:pt x="20080" y="5422"/>
                  </a:cubicBezTo>
                  <a:cubicBezTo>
                    <a:pt x="19913" y="5136"/>
                    <a:pt x="19551" y="5039"/>
                    <a:pt x="19265" y="5206"/>
                  </a:cubicBezTo>
                  <a:lnTo>
                    <a:pt x="16602" y="6750"/>
                  </a:lnTo>
                  <a:lnTo>
                    <a:pt x="17613" y="2916"/>
                  </a:lnTo>
                  <a:cubicBezTo>
                    <a:pt x="17699" y="2597"/>
                    <a:pt x="17504" y="2273"/>
                    <a:pt x="17191" y="2187"/>
                  </a:cubicBezTo>
                  <a:cubicBezTo>
                    <a:pt x="16872" y="2101"/>
                    <a:pt x="16548" y="2296"/>
                    <a:pt x="16462" y="2609"/>
                  </a:cubicBezTo>
                  <a:lnTo>
                    <a:pt x="15149" y="7587"/>
                  </a:lnTo>
                  <a:lnTo>
                    <a:pt x="11331" y="9806"/>
                  </a:lnTo>
                  <a:lnTo>
                    <a:pt x="11331" y="5098"/>
                  </a:lnTo>
                  <a:lnTo>
                    <a:pt x="14981" y="1463"/>
                  </a:lnTo>
                  <a:cubicBezTo>
                    <a:pt x="15214" y="1231"/>
                    <a:pt x="15214" y="853"/>
                    <a:pt x="14981" y="621"/>
                  </a:cubicBezTo>
                  <a:cubicBezTo>
                    <a:pt x="14749" y="389"/>
                    <a:pt x="14371" y="389"/>
                    <a:pt x="14139" y="621"/>
                  </a:cubicBezTo>
                  <a:lnTo>
                    <a:pt x="11331" y="3419"/>
                  </a:lnTo>
                  <a:lnTo>
                    <a:pt x="11331" y="594"/>
                  </a:lnTo>
                  <a:cubicBezTo>
                    <a:pt x="11331" y="265"/>
                    <a:pt x="11066" y="0"/>
                    <a:pt x="10737" y="0"/>
                  </a:cubicBezTo>
                  <a:close/>
                </a:path>
              </a:pathLst>
            </a:custGeom>
            <a:solidFill>
              <a:srgbClr val="929292">
                <a:alpha val="83073"/>
              </a:srgbClr>
            </a:solidFill>
            <a:ln w="12700" cap="flat">
              <a:noFill/>
              <a:miter lim="400000"/>
            </a:ln>
            <a:effectLst/>
          </p:spPr>
          <p:txBody>
            <a:bodyPr wrap="square" lIns="0" tIns="0" rIns="0" bIns="0" numCol="1" anchor="ctr">
              <a:noAutofit/>
            </a:bodyPr>
            <a:lstStyle/>
            <a:p>
              <a:pPr>
                <a:defRPr b="0" sz="3200">
                  <a:solidFill>
                    <a:schemeClr val="accent1">
                      <a:hueOff val="118245"/>
                      <a:lumOff val="-11372"/>
                    </a:schemeClr>
                  </a:solidFill>
                  <a:latin typeface="+mn-lt"/>
                  <a:ea typeface="+mn-ea"/>
                  <a:cs typeface="+mn-cs"/>
                  <a:sym typeface="Helvetica Neue Medium"/>
                </a:defRPr>
              </a:pPr>
            </a:p>
          </p:txBody>
        </p:sp>
        <p:sp>
          <p:nvSpPr>
            <p:cNvPr id="466" name="Snowflake"/>
            <p:cNvSpPr/>
            <p:nvPr/>
          </p:nvSpPr>
          <p:spPr>
            <a:xfrm>
              <a:off x="5843225" y="3696610"/>
              <a:ext cx="169777" cy="170848"/>
            </a:xfrm>
            <a:custGeom>
              <a:avLst/>
              <a:gdLst/>
              <a:ahLst/>
              <a:cxnLst>
                <a:cxn ang="0">
                  <a:pos x="wd2" y="hd2"/>
                </a:cxn>
                <a:cxn ang="5400000">
                  <a:pos x="wd2" y="hd2"/>
                </a:cxn>
                <a:cxn ang="10800000">
                  <a:pos x="wd2" y="hd2"/>
                </a:cxn>
                <a:cxn ang="16200000">
                  <a:pos x="wd2" y="hd2"/>
                </a:cxn>
              </a:cxnLst>
              <a:rect l="0" t="0" r="r" b="b"/>
              <a:pathLst>
                <a:path w="21469" h="21600" fill="norm" stroke="1" extrusionOk="0">
                  <a:moveTo>
                    <a:pt x="10737" y="0"/>
                  </a:moveTo>
                  <a:cubicBezTo>
                    <a:pt x="10407" y="0"/>
                    <a:pt x="10142" y="265"/>
                    <a:pt x="10142" y="594"/>
                  </a:cubicBezTo>
                  <a:lnTo>
                    <a:pt x="10142" y="3412"/>
                  </a:lnTo>
                  <a:lnTo>
                    <a:pt x="7334" y="616"/>
                  </a:lnTo>
                  <a:cubicBezTo>
                    <a:pt x="7102" y="384"/>
                    <a:pt x="6724" y="384"/>
                    <a:pt x="6492" y="616"/>
                  </a:cubicBezTo>
                  <a:cubicBezTo>
                    <a:pt x="6259" y="848"/>
                    <a:pt x="6259" y="1226"/>
                    <a:pt x="6492" y="1458"/>
                  </a:cubicBezTo>
                  <a:lnTo>
                    <a:pt x="10142" y="5093"/>
                  </a:lnTo>
                  <a:lnTo>
                    <a:pt x="10142" y="9801"/>
                  </a:lnTo>
                  <a:lnTo>
                    <a:pt x="6330" y="7592"/>
                  </a:lnTo>
                  <a:lnTo>
                    <a:pt x="5011" y="2614"/>
                  </a:lnTo>
                  <a:cubicBezTo>
                    <a:pt x="4925" y="2295"/>
                    <a:pt x="4601" y="2106"/>
                    <a:pt x="4282" y="2192"/>
                  </a:cubicBezTo>
                  <a:cubicBezTo>
                    <a:pt x="3964" y="2278"/>
                    <a:pt x="3774" y="2602"/>
                    <a:pt x="3860" y="2921"/>
                  </a:cubicBezTo>
                  <a:lnTo>
                    <a:pt x="4871" y="6755"/>
                  </a:lnTo>
                  <a:lnTo>
                    <a:pt x="2203" y="5206"/>
                  </a:lnTo>
                  <a:cubicBezTo>
                    <a:pt x="1917" y="5039"/>
                    <a:pt x="1555" y="5136"/>
                    <a:pt x="1388" y="5422"/>
                  </a:cubicBezTo>
                  <a:cubicBezTo>
                    <a:pt x="1220" y="5708"/>
                    <a:pt x="1317" y="6070"/>
                    <a:pt x="1604" y="6237"/>
                  </a:cubicBezTo>
                  <a:lnTo>
                    <a:pt x="4272" y="7781"/>
                  </a:lnTo>
                  <a:lnTo>
                    <a:pt x="442" y="8807"/>
                  </a:lnTo>
                  <a:cubicBezTo>
                    <a:pt x="124" y="8893"/>
                    <a:pt x="-66" y="9217"/>
                    <a:pt x="20" y="9536"/>
                  </a:cubicBezTo>
                  <a:cubicBezTo>
                    <a:pt x="91" y="9801"/>
                    <a:pt x="333" y="9980"/>
                    <a:pt x="593" y="9980"/>
                  </a:cubicBezTo>
                  <a:cubicBezTo>
                    <a:pt x="641" y="9980"/>
                    <a:pt x="696" y="9974"/>
                    <a:pt x="750" y="9958"/>
                  </a:cubicBezTo>
                  <a:lnTo>
                    <a:pt x="5724" y="8623"/>
                  </a:lnTo>
                  <a:lnTo>
                    <a:pt x="9477" y="10800"/>
                  </a:lnTo>
                  <a:lnTo>
                    <a:pt x="5724" y="12977"/>
                  </a:lnTo>
                  <a:lnTo>
                    <a:pt x="750" y="11642"/>
                  </a:lnTo>
                  <a:cubicBezTo>
                    <a:pt x="696" y="11626"/>
                    <a:pt x="647" y="11620"/>
                    <a:pt x="593" y="11620"/>
                  </a:cubicBezTo>
                  <a:cubicBezTo>
                    <a:pt x="328" y="11620"/>
                    <a:pt x="91" y="11794"/>
                    <a:pt x="20" y="12064"/>
                  </a:cubicBezTo>
                  <a:cubicBezTo>
                    <a:pt x="-66" y="12383"/>
                    <a:pt x="124" y="12707"/>
                    <a:pt x="442" y="12793"/>
                  </a:cubicBezTo>
                  <a:lnTo>
                    <a:pt x="4272" y="13819"/>
                  </a:lnTo>
                  <a:lnTo>
                    <a:pt x="1604" y="15363"/>
                  </a:lnTo>
                  <a:cubicBezTo>
                    <a:pt x="1317" y="15530"/>
                    <a:pt x="1220" y="15892"/>
                    <a:pt x="1388" y="16178"/>
                  </a:cubicBezTo>
                  <a:cubicBezTo>
                    <a:pt x="1555" y="16464"/>
                    <a:pt x="1917" y="16561"/>
                    <a:pt x="2203" y="16394"/>
                  </a:cubicBezTo>
                  <a:lnTo>
                    <a:pt x="4871" y="14845"/>
                  </a:lnTo>
                  <a:lnTo>
                    <a:pt x="3860" y="18679"/>
                  </a:lnTo>
                  <a:cubicBezTo>
                    <a:pt x="3774" y="18998"/>
                    <a:pt x="3969" y="19322"/>
                    <a:pt x="4282" y="19408"/>
                  </a:cubicBezTo>
                  <a:cubicBezTo>
                    <a:pt x="4601" y="19494"/>
                    <a:pt x="4925" y="19299"/>
                    <a:pt x="5011" y="18986"/>
                  </a:cubicBezTo>
                  <a:lnTo>
                    <a:pt x="6325" y="14008"/>
                  </a:lnTo>
                  <a:lnTo>
                    <a:pt x="10137" y="11799"/>
                  </a:lnTo>
                  <a:lnTo>
                    <a:pt x="10137" y="16507"/>
                  </a:lnTo>
                  <a:lnTo>
                    <a:pt x="6492" y="20142"/>
                  </a:lnTo>
                  <a:cubicBezTo>
                    <a:pt x="6259" y="20374"/>
                    <a:pt x="6259" y="20752"/>
                    <a:pt x="6492" y="20984"/>
                  </a:cubicBezTo>
                  <a:cubicBezTo>
                    <a:pt x="6724" y="21216"/>
                    <a:pt x="7102" y="21216"/>
                    <a:pt x="7334" y="20984"/>
                  </a:cubicBezTo>
                  <a:lnTo>
                    <a:pt x="10142" y="18188"/>
                  </a:lnTo>
                  <a:lnTo>
                    <a:pt x="10142" y="21006"/>
                  </a:lnTo>
                  <a:cubicBezTo>
                    <a:pt x="10142" y="21335"/>
                    <a:pt x="10407" y="21600"/>
                    <a:pt x="10737" y="21600"/>
                  </a:cubicBezTo>
                  <a:cubicBezTo>
                    <a:pt x="11066" y="21600"/>
                    <a:pt x="11331" y="21335"/>
                    <a:pt x="11331" y="21006"/>
                  </a:cubicBezTo>
                  <a:lnTo>
                    <a:pt x="11331" y="18188"/>
                  </a:lnTo>
                  <a:lnTo>
                    <a:pt x="14139" y="20984"/>
                  </a:lnTo>
                  <a:cubicBezTo>
                    <a:pt x="14371" y="21216"/>
                    <a:pt x="14749" y="21216"/>
                    <a:pt x="14981" y="20984"/>
                  </a:cubicBezTo>
                  <a:cubicBezTo>
                    <a:pt x="15214" y="20752"/>
                    <a:pt x="15214" y="20374"/>
                    <a:pt x="14981" y="20142"/>
                  </a:cubicBezTo>
                  <a:lnTo>
                    <a:pt x="11331" y="16507"/>
                  </a:lnTo>
                  <a:lnTo>
                    <a:pt x="11331" y="11799"/>
                  </a:lnTo>
                  <a:lnTo>
                    <a:pt x="15143" y="14008"/>
                  </a:lnTo>
                  <a:lnTo>
                    <a:pt x="16457" y="18986"/>
                  </a:lnTo>
                  <a:cubicBezTo>
                    <a:pt x="16543" y="19305"/>
                    <a:pt x="16867" y="19494"/>
                    <a:pt x="17186" y="19408"/>
                  </a:cubicBezTo>
                  <a:cubicBezTo>
                    <a:pt x="17504" y="19322"/>
                    <a:pt x="17692" y="18998"/>
                    <a:pt x="17606" y="18679"/>
                  </a:cubicBezTo>
                  <a:lnTo>
                    <a:pt x="16597" y="14845"/>
                  </a:lnTo>
                  <a:lnTo>
                    <a:pt x="19265" y="16394"/>
                  </a:lnTo>
                  <a:cubicBezTo>
                    <a:pt x="19551" y="16561"/>
                    <a:pt x="19913" y="16464"/>
                    <a:pt x="20080" y="16178"/>
                  </a:cubicBezTo>
                  <a:cubicBezTo>
                    <a:pt x="20248" y="15892"/>
                    <a:pt x="20151" y="15530"/>
                    <a:pt x="19864" y="15363"/>
                  </a:cubicBezTo>
                  <a:lnTo>
                    <a:pt x="17196" y="13819"/>
                  </a:lnTo>
                  <a:lnTo>
                    <a:pt x="21026" y="12793"/>
                  </a:lnTo>
                  <a:cubicBezTo>
                    <a:pt x="21344" y="12707"/>
                    <a:pt x="21534" y="12383"/>
                    <a:pt x="21448" y="12064"/>
                  </a:cubicBezTo>
                  <a:cubicBezTo>
                    <a:pt x="21377" y="11799"/>
                    <a:pt x="21133" y="11620"/>
                    <a:pt x="20874" y="11620"/>
                  </a:cubicBezTo>
                  <a:cubicBezTo>
                    <a:pt x="20825" y="11620"/>
                    <a:pt x="20772" y="11626"/>
                    <a:pt x="20718" y="11642"/>
                  </a:cubicBezTo>
                  <a:lnTo>
                    <a:pt x="15743" y="12977"/>
                  </a:lnTo>
                  <a:lnTo>
                    <a:pt x="11989" y="10800"/>
                  </a:lnTo>
                  <a:lnTo>
                    <a:pt x="15743" y="8623"/>
                  </a:lnTo>
                  <a:lnTo>
                    <a:pt x="20718" y="9958"/>
                  </a:lnTo>
                  <a:cubicBezTo>
                    <a:pt x="20772" y="9974"/>
                    <a:pt x="20820" y="9980"/>
                    <a:pt x="20874" y="9980"/>
                  </a:cubicBezTo>
                  <a:cubicBezTo>
                    <a:pt x="21138" y="9980"/>
                    <a:pt x="21377" y="9806"/>
                    <a:pt x="21448" y="9536"/>
                  </a:cubicBezTo>
                  <a:cubicBezTo>
                    <a:pt x="21534" y="9217"/>
                    <a:pt x="21344" y="8893"/>
                    <a:pt x="21026" y="8807"/>
                  </a:cubicBezTo>
                  <a:lnTo>
                    <a:pt x="17196" y="7781"/>
                  </a:lnTo>
                  <a:lnTo>
                    <a:pt x="19864" y="6237"/>
                  </a:lnTo>
                  <a:cubicBezTo>
                    <a:pt x="20151" y="6070"/>
                    <a:pt x="20248" y="5708"/>
                    <a:pt x="20080" y="5422"/>
                  </a:cubicBezTo>
                  <a:cubicBezTo>
                    <a:pt x="19913" y="5136"/>
                    <a:pt x="19551" y="5039"/>
                    <a:pt x="19265" y="5206"/>
                  </a:cubicBezTo>
                  <a:lnTo>
                    <a:pt x="16602" y="6750"/>
                  </a:lnTo>
                  <a:lnTo>
                    <a:pt x="17613" y="2916"/>
                  </a:lnTo>
                  <a:cubicBezTo>
                    <a:pt x="17699" y="2597"/>
                    <a:pt x="17504" y="2273"/>
                    <a:pt x="17191" y="2187"/>
                  </a:cubicBezTo>
                  <a:cubicBezTo>
                    <a:pt x="16872" y="2101"/>
                    <a:pt x="16548" y="2296"/>
                    <a:pt x="16462" y="2609"/>
                  </a:cubicBezTo>
                  <a:lnTo>
                    <a:pt x="15149" y="7587"/>
                  </a:lnTo>
                  <a:lnTo>
                    <a:pt x="11331" y="9806"/>
                  </a:lnTo>
                  <a:lnTo>
                    <a:pt x="11331" y="5098"/>
                  </a:lnTo>
                  <a:lnTo>
                    <a:pt x="14981" y="1463"/>
                  </a:lnTo>
                  <a:cubicBezTo>
                    <a:pt x="15214" y="1231"/>
                    <a:pt x="15214" y="853"/>
                    <a:pt x="14981" y="621"/>
                  </a:cubicBezTo>
                  <a:cubicBezTo>
                    <a:pt x="14749" y="389"/>
                    <a:pt x="14371" y="389"/>
                    <a:pt x="14139" y="621"/>
                  </a:cubicBezTo>
                  <a:lnTo>
                    <a:pt x="11331" y="3419"/>
                  </a:lnTo>
                  <a:lnTo>
                    <a:pt x="11331" y="594"/>
                  </a:lnTo>
                  <a:cubicBezTo>
                    <a:pt x="11331" y="265"/>
                    <a:pt x="11066" y="0"/>
                    <a:pt x="10737" y="0"/>
                  </a:cubicBezTo>
                  <a:close/>
                </a:path>
              </a:pathLst>
            </a:custGeom>
            <a:solidFill>
              <a:srgbClr val="929292">
                <a:alpha val="83073"/>
              </a:srgbClr>
            </a:solidFill>
            <a:ln w="12700" cap="flat">
              <a:noFill/>
              <a:miter lim="400000"/>
            </a:ln>
            <a:effectLst/>
          </p:spPr>
          <p:txBody>
            <a:bodyPr wrap="square" lIns="0" tIns="0" rIns="0" bIns="0" numCol="1" anchor="ctr">
              <a:noAutofit/>
            </a:bodyPr>
            <a:lstStyle/>
            <a:p>
              <a:pPr>
                <a:defRPr b="0" sz="3200">
                  <a:solidFill>
                    <a:schemeClr val="accent1">
                      <a:hueOff val="118245"/>
                      <a:lumOff val="-11372"/>
                    </a:schemeClr>
                  </a:solidFill>
                  <a:latin typeface="+mn-lt"/>
                  <a:ea typeface="+mn-ea"/>
                  <a:cs typeface="+mn-cs"/>
                  <a:sym typeface="Helvetica Neue Medium"/>
                </a:defRPr>
              </a:pPr>
            </a:p>
          </p:txBody>
        </p:sp>
        <p:sp>
          <p:nvSpPr>
            <p:cNvPr id="467" name="Snowflake"/>
            <p:cNvSpPr/>
            <p:nvPr/>
          </p:nvSpPr>
          <p:spPr>
            <a:xfrm>
              <a:off x="6394015" y="2821418"/>
              <a:ext cx="169778" cy="170848"/>
            </a:xfrm>
            <a:custGeom>
              <a:avLst/>
              <a:gdLst/>
              <a:ahLst/>
              <a:cxnLst>
                <a:cxn ang="0">
                  <a:pos x="wd2" y="hd2"/>
                </a:cxn>
                <a:cxn ang="5400000">
                  <a:pos x="wd2" y="hd2"/>
                </a:cxn>
                <a:cxn ang="10800000">
                  <a:pos x="wd2" y="hd2"/>
                </a:cxn>
                <a:cxn ang="16200000">
                  <a:pos x="wd2" y="hd2"/>
                </a:cxn>
              </a:cxnLst>
              <a:rect l="0" t="0" r="r" b="b"/>
              <a:pathLst>
                <a:path w="21469" h="21600" fill="norm" stroke="1" extrusionOk="0">
                  <a:moveTo>
                    <a:pt x="10737" y="0"/>
                  </a:moveTo>
                  <a:cubicBezTo>
                    <a:pt x="10407" y="0"/>
                    <a:pt x="10142" y="265"/>
                    <a:pt x="10142" y="594"/>
                  </a:cubicBezTo>
                  <a:lnTo>
                    <a:pt x="10142" y="3412"/>
                  </a:lnTo>
                  <a:lnTo>
                    <a:pt x="7334" y="616"/>
                  </a:lnTo>
                  <a:cubicBezTo>
                    <a:pt x="7102" y="384"/>
                    <a:pt x="6724" y="384"/>
                    <a:pt x="6492" y="616"/>
                  </a:cubicBezTo>
                  <a:cubicBezTo>
                    <a:pt x="6259" y="848"/>
                    <a:pt x="6259" y="1226"/>
                    <a:pt x="6492" y="1458"/>
                  </a:cubicBezTo>
                  <a:lnTo>
                    <a:pt x="10142" y="5093"/>
                  </a:lnTo>
                  <a:lnTo>
                    <a:pt x="10142" y="9801"/>
                  </a:lnTo>
                  <a:lnTo>
                    <a:pt x="6330" y="7592"/>
                  </a:lnTo>
                  <a:lnTo>
                    <a:pt x="5011" y="2614"/>
                  </a:lnTo>
                  <a:cubicBezTo>
                    <a:pt x="4925" y="2295"/>
                    <a:pt x="4601" y="2106"/>
                    <a:pt x="4282" y="2192"/>
                  </a:cubicBezTo>
                  <a:cubicBezTo>
                    <a:pt x="3964" y="2278"/>
                    <a:pt x="3774" y="2602"/>
                    <a:pt x="3860" y="2921"/>
                  </a:cubicBezTo>
                  <a:lnTo>
                    <a:pt x="4871" y="6755"/>
                  </a:lnTo>
                  <a:lnTo>
                    <a:pt x="2203" y="5206"/>
                  </a:lnTo>
                  <a:cubicBezTo>
                    <a:pt x="1917" y="5039"/>
                    <a:pt x="1555" y="5136"/>
                    <a:pt x="1388" y="5422"/>
                  </a:cubicBezTo>
                  <a:cubicBezTo>
                    <a:pt x="1220" y="5708"/>
                    <a:pt x="1317" y="6070"/>
                    <a:pt x="1604" y="6237"/>
                  </a:cubicBezTo>
                  <a:lnTo>
                    <a:pt x="4272" y="7781"/>
                  </a:lnTo>
                  <a:lnTo>
                    <a:pt x="442" y="8807"/>
                  </a:lnTo>
                  <a:cubicBezTo>
                    <a:pt x="124" y="8893"/>
                    <a:pt x="-66" y="9217"/>
                    <a:pt x="20" y="9536"/>
                  </a:cubicBezTo>
                  <a:cubicBezTo>
                    <a:pt x="91" y="9801"/>
                    <a:pt x="333" y="9980"/>
                    <a:pt x="593" y="9980"/>
                  </a:cubicBezTo>
                  <a:cubicBezTo>
                    <a:pt x="641" y="9980"/>
                    <a:pt x="696" y="9974"/>
                    <a:pt x="750" y="9958"/>
                  </a:cubicBezTo>
                  <a:lnTo>
                    <a:pt x="5724" y="8623"/>
                  </a:lnTo>
                  <a:lnTo>
                    <a:pt x="9477" y="10800"/>
                  </a:lnTo>
                  <a:lnTo>
                    <a:pt x="5724" y="12977"/>
                  </a:lnTo>
                  <a:lnTo>
                    <a:pt x="750" y="11642"/>
                  </a:lnTo>
                  <a:cubicBezTo>
                    <a:pt x="696" y="11626"/>
                    <a:pt x="647" y="11620"/>
                    <a:pt x="593" y="11620"/>
                  </a:cubicBezTo>
                  <a:cubicBezTo>
                    <a:pt x="328" y="11620"/>
                    <a:pt x="91" y="11794"/>
                    <a:pt x="20" y="12064"/>
                  </a:cubicBezTo>
                  <a:cubicBezTo>
                    <a:pt x="-66" y="12383"/>
                    <a:pt x="124" y="12707"/>
                    <a:pt x="442" y="12793"/>
                  </a:cubicBezTo>
                  <a:lnTo>
                    <a:pt x="4272" y="13819"/>
                  </a:lnTo>
                  <a:lnTo>
                    <a:pt x="1604" y="15363"/>
                  </a:lnTo>
                  <a:cubicBezTo>
                    <a:pt x="1317" y="15530"/>
                    <a:pt x="1220" y="15892"/>
                    <a:pt x="1388" y="16178"/>
                  </a:cubicBezTo>
                  <a:cubicBezTo>
                    <a:pt x="1555" y="16464"/>
                    <a:pt x="1917" y="16561"/>
                    <a:pt x="2203" y="16394"/>
                  </a:cubicBezTo>
                  <a:lnTo>
                    <a:pt x="4871" y="14845"/>
                  </a:lnTo>
                  <a:lnTo>
                    <a:pt x="3860" y="18679"/>
                  </a:lnTo>
                  <a:cubicBezTo>
                    <a:pt x="3774" y="18998"/>
                    <a:pt x="3969" y="19322"/>
                    <a:pt x="4282" y="19408"/>
                  </a:cubicBezTo>
                  <a:cubicBezTo>
                    <a:pt x="4601" y="19494"/>
                    <a:pt x="4925" y="19299"/>
                    <a:pt x="5011" y="18986"/>
                  </a:cubicBezTo>
                  <a:lnTo>
                    <a:pt x="6325" y="14008"/>
                  </a:lnTo>
                  <a:lnTo>
                    <a:pt x="10137" y="11799"/>
                  </a:lnTo>
                  <a:lnTo>
                    <a:pt x="10137" y="16507"/>
                  </a:lnTo>
                  <a:lnTo>
                    <a:pt x="6492" y="20142"/>
                  </a:lnTo>
                  <a:cubicBezTo>
                    <a:pt x="6259" y="20374"/>
                    <a:pt x="6259" y="20752"/>
                    <a:pt x="6492" y="20984"/>
                  </a:cubicBezTo>
                  <a:cubicBezTo>
                    <a:pt x="6724" y="21216"/>
                    <a:pt x="7102" y="21216"/>
                    <a:pt x="7334" y="20984"/>
                  </a:cubicBezTo>
                  <a:lnTo>
                    <a:pt x="10142" y="18188"/>
                  </a:lnTo>
                  <a:lnTo>
                    <a:pt x="10142" y="21006"/>
                  </a:lnTo>
                  <a:cubicBezTo>
                    <a:pt x="10142" y="21335"/>
                    <a:pt x="10407" y="21600"/>
                    <a:pt x="10737" y="21600"/>
                  </a:cubicBezTo>
                  <a:cubicBezTo>
                    <a:pt x="11066" y="21600"/>
                    <a:pt x="11331" y="21335"/>
                    <a:pt x="11331" y="21006"/>
                  </a:cubicBezTo>
                  <a:lnTo>
                    <a:pt x="11331" y="18188"/>
                  </a:lnTo>
                  <a:lnTo>
                    <a:pt x="14139" y="20984"/>
                  </a:lnTo>
                  <a:cubicBezTo>
                    <a:pt x="14371" y="21216"/>
                    <a:pt x="14749" y="21216"/>
                    <a:pt x="14981" y="20984"/>
                  </a:cubicBezTo>
                  <a:cubicBezTo>
                    <a:pt x="15214" y="20752"/>
                    <a:pt x="15214" y="20374"/>
                    <a:pt x="14981" y="20142"/>
                  </a:cubicBezTo>
                  <a:lnTo>
                    <a:pt x="11331" y="16507"/>
                  </a:lnTo>
                  <a:lnTo>
                    <a:pt x="11331" y="11799"/>
                  </a:lnTo>
                  <a:lnTo>
                    <a:pt x="15143" y="14008"/>
                  </a:lnTo>
                  <a:lnTo>
                    <a:pt x="16457" y="18986"/>
                  </a:lnTo>
                  <a:cubicBezTo>
                    <a:pt x="16543" y="19305"/>
                    <a:pt x="16867" y="19494"/>
                    <a:pt x="17186" y="19408"/>
                  </a:cubicBezTo>
                  <a:cubicBezTo>
                    <a:pt x="17504" y="19322"/>
                    <a:pt x="17692" y="18998"/>
                    <a:pt x="17606" y="18679"/>
                  </a:cubicBezTo>
                  <a:lnTo>
                    <a:pt x="16597" y="14845"/>
                  </a:lnTo>
                  <a:lnTo>
                    <a:pt x="19265" y="16394"/>
                  </a:lnTo>
                  <a:cubicBezTo>
                    <a:pt x="19551" y="16561"/>
                    <a:pt x="19913" y="16464"/>
                    <a:pt x="20080" y="16178"/>
                  </a:cubicBezTo>
                  <a:cubicBezTo>
                    <a:pt x="20248" y="15892"/>
                    <a:pt x="20151" y="15530"/>
                    <a:pt x="19864" y="15363"/>
                  </a:cubicBezTo>
                  <a:lnTo>
                    <a:pt x="17196" y="13819"/>
                  </a:lnTo>
                  <a:lnTo>
                    <a:pt x="21026" y="12793"/>
                  </a:lnTo>
                  <a:cubicBezTo>
                    <a:pt x="21344" y="12707"/>
                    <a:pt x="21534" y="12383"/>
                    <a:pt x="21448" y="12064"/>
                  </a:cubicBezTo>
                  <a:cubicBezTo>
                    <a:pt x="21377" y="11799"/>
                    <a:pt x="21133" y="11620"/>
                    <a:pt x="20874" y="11620"/>
                  </a:cubicBezTo>
                  <a:cubicBezTo>
                    <a:pt x="20825" y="11620"/>
                    <a:pt x="20772" y="11626"/>
                    <a:pt x="20718" y="11642"/>
                  </a:cubicBezTo>
                  <a:lnTo>
                    <a:pt x="15743" y="12977"/>
                  </a:lnTo>
                  <a:lnTo>
                    <a:pt x="11989" y="10800"/>
                  </a:lnTo>
                  <a:lnTo>
                    <a:pt x="15743" y="8623"/>
                  </a:lnTo>
                  <a:lnTo>
                    <a:pt x="20718" y="9958"/>
                  </a:lnTo>
                  <a:cubicBezTo>
                    <a:pt x="20772" y="9974"/>
                    <a:pt x="20820" y="9980"/>
                    <a:pt x="20874" y="9980"/>
                  </a:cubicBezTo>
                  <a:cubicBezTo>
                    <a:pt x="21138" y="9980"/>
                    <a:pt x="21377" y="9806"/>
                    <a:pt x="21448" y="9536"/>
                  </a:cubicBezTo>
                  <a:cubicBezTo>
                    <a:pt x="21534" y="9217"/>
                    <a:pt x="21344" y="8893"/>
                    <a:pt x="21026" y="8807"/>
                  </a:cubicBezTo>
                  <a:lnTo>
                    <a:pt x="17196" y="7781"/>
                  </a:lnTo>
                  <a:lnTo>
                    <a:pt x="19864" y="6237"/>
                  </a:lnTo>
                  <a:cubicBezTo>
                    <a:pt x="20151" y="6070"/>
                    <a:pt x="20248" y="5708"/>
                    <a:pt x="20080" y="5422"/>
                  </a:cubicBezTo>
                  <a:cubicBezTo>
                    <a:pt x="19913" y="5136"/>
                    <a:pt x="19551" y="5039"/>
                    <a:pt x="19265" y="5206"/>
                  </a:cubicBezTo>
                  <a:lnTo>
                    <a:pt x="16602" y="6750"/>
                  </a:lnTo>
                  <a:lnTo>
                    <a:pt x="17613" y="2916"/>
                  </a:lnTo>
                  <a:cubicBezTo>
                    <a:pt x="17699" y="2597"/>
                    <a:pt x="17504" y="2273"/>
                    <a:pt x="17191" y="2187"/>
                  </a:cubicBezTo>
                  <a:cubicBezTo>
                    <a:pt x="16872" y="2101"/>
                    <a:pt x="16548" y="2296"/>
                    <a:pt x="16462" y="2609"/>
                  </a:cubicBezTo>
                  <a:lnTo>
                    <a:pt x="15149" y="7587"/>
                  </a:lnTo>
                  <a:lnTo>
                    <a:pt x="11331" y="9806"/>
                  </a:lnTo>
                  <a:lnTo>
                    <a:pt x="11331" y="5098"/>
                  </a:lnTo>
                  <a:lnTo>
                    <a:pt x="14981" y="1463"/>
                  </a:lnTo>
                  <a:cubicBezTo>
                    <a:pt x="15214" y="1231"/>
                    <a:pt x="15214" y="853"/>
                    <a:pt x="14981" y="621"/>
                  </a:cubicBezTo>
                  <a:cubicBezTo>
                    <a:pt x="14749" y="389"/>
                    <a:pt x="14371" y="389"/>
                    <a:pt x="14139" y="621"/>
                  </a:cubicBezTo>
                  <a:lnTo>
                    <a:pt x="11331" y="3419"/>
                  </a:lnTo>
                  <a:lnTo>
                    <a:pt x="11331" y="594"/>
                  </a:lnTo>
                  <a:cubicBezTo>
                    <a:pt x="11331" y="265"/>
                    <a:pt x="11066" y="0"/>
                    <a:pt x="10737" y="0"/>
                  </a:cubicBezTo>
                  <a:close/>
                </a:path>
              </a:pathLst>
            </a:custGeom>
            <a:solidFill>
              <a:srgbClr val="929292">
                <a:alpha val="83073"/>
              </a:srgbClr>
            </a:solidFill>
            <a:ln w="12700" cap="flat">
              <a:noFill/>
              <a:miter lim="400000"/>
            </a:ln>
            <a:effectLst/>
          </p:spPr>
          <p:txBody>
            <a:bodyPr wrap="square" lIns="0" tIns="0" rIns="0" bIns="0" numCol="1" anchor="ctr">
              <a:noAutofit/>
            </a:bodyPr>
            <a:lstStyle/>
            <a:p>
              <a:pPr>
                <a:defRPr b="0" sz="3200">
                  <a:solidFill>
                    <a:schemeClr val="accent1">
                      <a:hueOff val="118245"/>
                      <a:lumOff val="-11372"/>
                    </a:schemeClr>
                  </a:solidFill>
                  <a:latin typeface="+mn-lt"/>
                  <a:ea typeface="+mn-ea"/>
                  <a:cs typeface="+mn-cs"/>
                  <a:sym typeface="Helvetica Neue Medium"/>
                </a:defRPr>
              </a:pPr>
            </a:p>
          </p:txBody>
        </p:sp>
        <p:sp>
          <p:nvSpPr>
            <p:cNvPr id="468" name="Snowflake"/>
            <p:cNvSpPr/>
            <p:nvPr/>
          </p:nvSpPr>
          <p:spPr>
            <a:xfrm>
              <a:off x="6952977" y="2608226"/>
              <a:ext cx="169777" cy="170848"/>
            </a:xfrm>
            <a:custGeom>
              <a:avLst/>
              <a:gdLst/>
              <a:ahLst/>
              <a:cxnLst>
                <a:cxn ang="0">
                  <a:pos x="wd2" y="hd2"/>
                </a:cxn>
                <a:cxn ang="5400000">
                  <a:pos x="wd2" y="hd2"/>
                </a:cxn>
                <a:cxn ang="10800000">
                  <a:pos x="wd2" y="hd2"/>
                </a:cxn>
                <a:cxn ang="16200000">
                  <a:pos x="wd2" y="hd2"/>
                </a:cxn>
              </a:cxnLst>
              <a:rect l="0" t="0" r="r" b="b"/>
              <a:pathLst>
                <a:path w="21469" h="21600" fill="norm" stroke="1" extrusionOk="0">
                  <a:moveTo>
                    <a:pt x="10737" y="0"/>
                  </a:moveTo>
                  <a:cubicBezTo>
                    <a:pt x="10407" y="0"/>
                    <a:pt x="10142" y="265"/>
                    <a:pt x="10142" y="594"/>
                  </a:cubicBezTo>
                  <a:lnTo>
                    <a:pt x="10142" y="3412"/>
                  </a:lnTo>
                  <a:lnTo>
                    <a:pt x="7334" y="616"/>
                  </a:lnTo>
                  <a:cubicBezTo>
                    <a:pt x="7102" y="384"/>
                    <a:pt x="6724" y="384"/>
                    <a:pt x="6492" y="616"/>
                  </a:cubicBezTo>
                  <a:cubicBezTo>
                    <a:pt x="6259" y="848"/>
                    <a:pt x="6259" y="1226"/>
                    <a:pt x="6492" y="1458"/>
                  </a:cubicBezTo>
                  <a:lnTo>
                    <a:pt x="10142" y="5093"/>
                  </a:lnTo>
                  <a:lnTo>
                    <a:pt x="10142" y="9801"/>
                  </a:lnTo>
                  <a:lnTo>
                    <a:pt x="6330" y="7592"/>
                  </a:lnTo>
                  <a:lnTo>
                    <a:pt x="5011" y="2614"/>
                  </a:lnTo>
                  <a:cubicBezTo>
                    <a:pt x="4925" y="2295"/>
                    <a:pt x="4601" y="2106"/>
                    <a:pt x="4282" y="2192"/>
                  </a:cubicBezTo>
                  <a:cubicBezTo>
                    <a:pt x="3964" y="2278"/>
                    <a:pt x="3774" y="2602"/>
                    <a:pt x="3860" y="2921"/>
                  </a:cubicBezTo>
                  <a:lnTo>
                    <a:pt x="4871" y="6755"/>
                  </a:lnTo>
                  <a:lnTo>
                    <a:pt x="2203" y="5206"/>
                  </a:lnTo>
                  <a:cubicBezTo>
                    <a:pt x="1917" y="5039"/>
                    <a:pt x="1555" y="5136"/>
                    <a:pt x="1388" y="5422"/>
                  </a:cubicBezTo>
                  <a:cubicBezTo>
                    <a:pt x="1220" y="5708"/>
                    <a:pt x="1317" y="6070"/>
                    <a:pt x="1604" y="6237"/>
                  </a:cubicBezTo>
                  <a:lnTo>
                    <a:pt x="4272" y="7781"/>
                  </a:lnTo>
                  <a:lnTo>
                    <a:pt x="442" y="8807"/>
                  </a:lnTo>
                  <a:cubicBezTo>
                    <a:pt x="124" y="8893"/>
                    <a:pt x="-66" y="9217"/>
                    <a:pt x="20" y="9536"/>
                  </a:cubicBezTo>
                  <a:cubicBezTo>
                    <a:pt x="91" y="9801"/>
                    <a:pt x="333" y="9980"/>
                    <a:pt x="593" y="9980"/>
                  </a:cubicBezTo>
                  <a:cubicBezTo>
                    <a:pt x="641" y="9980"/>
                    <a:pt x="696" y="9974"/>
                    <a:pt x="750" y="9958"/>
                  </a:cubicBezTo>
                  <a:lnTo>
                    <a:pt x="5724" y="8623"/>
                  </a:lnTo>
                  <a:lnTo>
                    <a:pt x="9477" y="10800"/>
                  </a:lnTo>
                  <a:lnTo>
                    <a:pt x="5724" y="12977"/>
                  </a:lnTo>
                  <a:lnTo>
                    <a:pt x="750" y="11642"/>
                  </a:lnTo>
                  <a:cubicBezTo>
                    <a:pt x="696" y="11626"/>
                    <a:pt x="647" y="11620"/>
                    <a:pt x="593" y="11620"/>
                  </a:cubicBezTo>
                  <a:cubicBezTo>
                    <a:pt x="328" y="11620"/>
                    <a:pt x="91" y="11794"/>
                    <a:pt x="20" y="12064"/>
                  </a:cubicBezTo>
                  <a:cubicBezTo>
                    <a:pt x="-66" y="12383"/>
                    <a:pt x="124" y="12707"/>
                    <a:pt x="442" y="12793"/>
                  </a:cubicBezTo>
                  <a:lnTo>
                    <a:pt x="4272" y="13819"/>
                  </a:lnTo>
                  <a:lnTo>
                    <a:pt x="1604" y="15363"/>
                  </a:lnTo>
                  <a:cubicBezTo>
                    <a:pt x="1317" y="15530"/>
                    <a:pt x="1220" y="15892"/>
                    <a:pt x="1388" y="16178"/>
                  </a:cubicBezTo>
                  <a:cubicBezTo>
                    <a:pt x="1555" y="16464"/>
                    <a:pt x="1917" y="16561"/>
                    <a:pt x="2203" y="16394"/>
                  </a:cubicBezTo>
                  <a:lnTo>
                    <a:pt x="4871" y="14845"/>
                  </a:lnTo>
                  <a:lnTo>
                    <a:pt x="3860" y="18679"/>
                  </a:lnTo>
                  <a:cubicBezTo>
                    <a:pt x="3774" y="18998"/>
                    <a:pt x="3969" y="19322"/>
                    <a:pt x="4282" y="19408"/>
                  </a:cubicBezTo>
                  <a:cubicBezTo>
                    <a:pt x="4601" y="19494"/>
                    <a:pt x="4925" y="19299"/>
                    <a:pt x="5011" y="18986"/>
                  </a:cubicBezTo>
                  <a:lnTo>
                    <a:pt x="6325" y="14008"/>
                  </a:lnTo>
                  <a:lnTo>
                    <a:pt x="10137" y="11799"/>
                  </a:lnTo>
                  <a:lnTo>
                    <a:pt x="10137" y="16507"/>
                  </a:lnTo>
                  <a:lnTo>
                    <a:pt x="6492" y="20142"/>
                  </a:lnTo>
                  <a:cubicBezTo>
                    <a:pt x="6259" y="20374"/>
                    <a:pt x="6259" y="20752"/>
                    <a:pt x="6492" y="20984"/>
                  </a:cubicBezTo>
                  <a:cubicBezTo>
                    <a:pt x="6724" y="21216"/>
                    <a:pt x="7102" y="21216"/>
                    <a:pt x="7334" y="20984"/>
                  </a:cubicBezTo>
                  <a:lnTo>
                    <a:pt x="10142" y="18188"/>
                  </a:lnTo>
                  <a:lnTo>
                    <a:pt x="10142" y="21006"/>
                  </a:lnTo>
                  <a:cubicBezTo>
                    <a:pt x="10142" y="21335"/>
                    <a:pt x="10407" y="21600"/>
                    <a:pt x="10737" y="21600"/>
                  </a:cubicBezTo>
                  <a:cubicBezTo>
                    <a:pt x="11066" y="21600"/>
                    <a:pt x="11331" y="21335"/>
                    <a:pt x="11331" y="21006"/>
                  </a:cubicBezTo>
                  <a:lnTo>
                    <a:pt x="11331" y="18188"/>
                  </a:lnTo>
                  <a:lnTo>
                    <a:pt x="14139" y="20984"/>
                  </a:lnTo>
                  <a:cubicBezTo>
                    <a:pt x="14371" y="21216"/>
                    <a:pt x="14749" y="21216"/>
                    <a:pt x="14981" y="20984"/>
                  </a:cubicBezTo>
                  <a:cubicBezTo>
                    <a:pt x="15214" y="20752"/>
                    <a:pt x="15214" y="20374"/>
                    <a:pt x="14981" y="20142"/>
                  </a:cubicBezTo>
                  <a:lnTo>
                    <a:pt x="11331" y="16507"/>
                  </a:lnTo>
                  <a:lnTo>
                    <a:pt x="11331" y="11799"/>
                  </a:lnTo>
                  <a:lnTo>
                    <a:pt x="15143" y="14008"/>
                  </a:lnTo>
                  <a:lnTo>
                    <a:pt x="16457" y="18986"/>
                  </a:lnTo>
                  <a:cubicBezTo>
                    <a:pt x="16543" y="19305"/>
                    <a:pt x="16867" y="19494"/>
                    <a:pt x="17186" y="19408"/>
                  </a:cubicBezTo>
                  <a:cubicBezTo>
                    <a:pt x="17504" y="19322"/>
                    <a:pt x="17692" y="18998"/>
                    <a:pt x="17606" y="18679"/>
                  </a:cubicBezTo>
                  <a:lnTo>
                    <a:pt x="16597" y="14845"/>
                  </a:lnTo>
                  <a:lnTo>
                    <a:pt x="19265" y="16394"/>
                  </a:lnTo>
                  <a:cubicBezTo>
                    <a:pt x="19551" y="16561"/>
                    <a:pt x="19913" y="16464"/>
                    <a:pt x="20080" y="16178"/>
                  </a:cubicBezTo>
                  <a:cubicBezTo>
                    <a:pt x="20248" y="15892"/>
                    <a:pt x="20151" y="15530"/>
                    <a:pt x="19864" y="15363"/>
                  </a:cubicBezTo>
                  <a:lnTo>
                    <a:pt x="17196" y="13819"/>
                  </a:lnTo>
                  <a:lnTo>
                    <a:pt x="21026" y="12793"/>
                  </a:lnTo>
                  <a:cubicBezTo>
                    <a:pt x="21344" y="12707"/>
                    <a:pt x="21534" y="12383"/>
                    <a:pt x="21448" y="12064"/>
                  </a:cubicBezTo>
                  <a:cubicBezTo>
                    <a:pt x="21377" y="11799"/>
                    <a:pt x="21133" y="11620"/>
                    <a:pt x="20874" y="11620"/>
                  </a:cubicBezTo>
                  <a:cubicBezTo>
                    <a:pt x="20825" y="11620"/>
                    <a:pt x="20772" y="11626"/>
                    <a:pt x="20718" y="11642"/>
                  </a:cubicBezTo>
                  <a:lnTo>
                    <a:pt x="15743" y="12977"/>
                  </a:lnTo>
                  <a:lnTo>
                    <a:pt x="11989" y="10800"/>
                  </a:lnTo>
                  <a:lnTo>
                    <a:pt x="15743" y="8623"/>
                  </a:lnTo>
                  <a:lnTo>
                    <a:pt x="20718" y="9958"/>
                  </a:lnTo>
                  <a:cubicBezTo>
                    <a:pt x="20772" y="9974"/>
                    <a:pt x="20820" y="9980"/>
                    <a:pt x="20874" y="9980"/>
                  </a:cubicBezTo>
                  <a:cubicBezTo>
                    <a:pt x="21138" y="9980"/>
                    <a:pt x="21377" y="9806"/>
                    <a:pt x="21448" y="9536"/>
                  </a:cubicBezTo>
                  <a:cubicBezTo>
                    <a:pt x="21534" y="9217"/>
                    <a:pt x="21344" y="8893"/>
                    <a:pt x="21026" y="8807"/>
                  </a:cubicBezTo>
                  <a:lnTo>
                    <a:pt x="17196" y="7781"/>
                  </a:lnTo>
                  <a:lnTo>
                    <a:pt x="19864" y="6237"/>
                  </a:lnTo>
                  <a:cubicBezTo>
                    <a:pt x="20151" y="6070"/>
                    <a:pt x="20248" y="5708"/>
                    <a:pt x="20080" y="5422"/>
                  </a:cubicBezTo>
                  <a:cubicBezTo>
                    <a:pt x="19913" y="5136"/>
                    <a:pt x="19551" y="5039"/>
                    <a:pt x="19265" y="5206"/>
                  </a:cubicBezTo>
                  <a:lnTo>
                    <a:pt x="16602" y="6750"/>
                  </a:lnTo>
                  <a:lnTo>
                    <a:pt x="17613" y="2916"/>
                  </a:lnTo>
                  <a:cubicBezTo>
                    <a:pt x="17699" y="2597"/>
                    <a:pt x="17504" y="2273"/>
                    <a:pt x="17191" y="2187"/>
                  </a:cubicBezTo>
                  <a:cubicBezTo>
                    <a:pt x="16872" y="2101"/>
                    <a:pt x="16548" y="2296"/>
                    <a:pt x="16462" y="2609"/>
                  </a:cubicBezTo>
                  <a:lnTo>
                    <a:pt x="15149" y="7587"/>
                  </a:lnTo>
                  <a:lnTo>
                    <a:pt x="11331" y="9806"/>
                  </a:lnTo>
                  <a:lnTo>
                    <a:pt x="11331" y="5098"/>
                  </a:lnTo>
                  <a:lnTo>
                    <a:pt x="14981" y="1463"/>
                  </a:lnTo>
                  <a:cubicBezTo>
                    <a:pt x="15214" y="1231"/>
                    <a:pt x="15214" y="853"/>
                    <a:pt x="14981" y="621"/>
                  </a:cubicBezTo>
                  <a:cubicBezTo>
                    <a:pt x="14749" y="389"/>
                    <a:pt x="14371" y="389"/>
                    <a:pt x="14139" y="621"/>
                  </a:cubicBezTo>
                  <a:lnTo>
                    <a:pt x="11331" y="3419"/>
                  </a:lnTo>
                  <a:lnTo>
                    <a:pt x="11331" y="594"/>
                  </a:lnTo>
                  <a:cubicBezTo>
                    <a:pt x="11331" y="265"/>
                    <a:pt x="11066" y="0"/>
                    <a:pt x="10737" y="0"/>
                  </a:cubicBezTo>
                  <a:close/>
                </a:path>
              </a:pathLst>
            </a:custGeom>
            <a:solidFill>
              <a:srgbClr val="929292">
                <a:alpha val="83073"/>
              </a:srgbClr>
            </a:solidFill>
            <a:ln w="12700" cap="flat">
              <a:noFill/>
              <a:miter lim="400000"/>
            </a:ln>
            <a:effectLst/>
          </p:spPr>
          <p:txBody>
            <a:bodyPr wrap="square" lIns="0" tIns="0" rIns="0" bIns="0" numCol="1" anchor="ctr">
              <a:noAutofit/>
            </a:bodyPr>
            <a:lstStyle/>
            <a:p>
              <a:pPr>
                <a:defRPr b="0" sz="3200">
                  <a:solidFill>
                    <a:schemeClr val="accent1">
                      <a:hueOff val="118245"/>
                      <a:lumOff val="-11372"/>
                    </a:schemeClr>
                  </a:solidFill>
                  <a:latin typeface="+mn-lt"/>
                  <a:ea typeface="+mn-ea"/>
                  <a:cs typeface="+mn-cs"/>
                  <a:sym typeface="Helvetica Neue Medium"/>
                </a:defRPr>
              </a:pPr>
            </a:p>
          </p:txBody>
        </p:sp>
        <p:sp>
          <p:nvSpPr>
            <p:cNvPr id="469" name="Snowflake"/>
            <p:cNvSpPr/>
            <p:nvPr/>
          </p:nvSpPr>
          <p:spPr>
            <a:xfrm>
              <a:off x="6776091" y="2930431"/>
              <a:ext cx="182900" cy="184053"/>
            </a:xfrm>
            <a:custGeom>
              <a:avLst/>
              <a:gdLst/>
              <a:ahLst/>
              <a:cxnLst>
                <a:cxn ang="0">
                  <a:pos x="wd2" y="hd2"/>
                </a:cxn>
                <a:cxn ang="5400000">
                  <a:pos x="wd2" y="hd2"/>
                </a:cxn>
                <a:cxn ang="10800000">
                  <a:pos x="wd2" y="hd2"/>
                </a:cxn>
                <a:cxn ang="16200000">
                  <a:pos x="wd2" y="hd2"/>
                </a:cxn>
              </a:cxnLst>
              <a:rect l="0" t="0" r="r" b="b"/>
              <a:pathLst>
                <a:path w="21469" h="21600" fill="norm" stroke="1" extrusionOk="0">
                  <a:moveTo>
                    <a:pt x="10737" y="0"/>
                  </a:moveTo>
                  <a:cubicBezTo>
                    <a:pt x="10407" y="0"/>
                    <a:pt x="10142" y="265"/>
                    <a:pt x="10142" y="594"/>
                  </a:cubicBezTo>
                  <a:lnTo>
                    <a:pt x="10142" y="3412"/>
                  </a:lnTo>
                  <a:lnTo>
                    <a:pt x="7334" y="616"/>
                  </a:lnTo>
                  <a:cubicBezTo>
                    <a:pt x="7102" y="384"/>
                    <a:pt x="6724" y="384"/>
                    <a:pt x="6492" y="616"/>
                  </a:cubicBezTo>
                  <a:cubicBezTo>
                    <a:pt x="6259" y="848"/>
                    <a:pt x="6259" y="1226"/>
                    <a:pt x="6492" y="1458"/>
                  </a:cubicBezTo>
                  <a:lnTo>
                    <a:pt x="10142" y="5093"/>
                  </a:lnTo>
                  <a:lnTo>
                    <a:pt x="10142" y="9801"/>
                  </a:lnTo>
                  <a:lnTo>
                    <a:pt x="6330" y="7592"/>
                  </a:lnTo>
                  <a:lnTo>
                    <a:pt x="5011" y="2614"/>
                  </a:lnTo>
                  <a:cubicBezTo>
                    <a:pt x="4925" y="2295"/>
                    <a:pt x="4601" y="2106"/>
                    <a:pt x="4282" y="2192"/>
                  </a:cubicBezTo>
                  <a:cubicBezTo>
                    <a:pt x="3964" y="2278"/>
                    <a:pt x="3774" y="2602"/>
                    <a:pt x="3860" y="2921"/>
                  </a:cubicBezTo>
                  <a:lnTo>
                    <a:pt x="4871" y="6755"/>
                  </a:lnTo>
                  <a:lnTo>
                    <a:pt x="2203" y="5206"/>
                  </a:lnTo>
                  <a:cubicBezTo>
                    <a:pt x="1917" y="5039"/>
                    <a:pt x="1555" y="5136"/>
                    <a:pt x="1388" y="5422"/>
                  </a:cubicBezTo>
                  <a:cubicBezTo>
                    <a:pt x="1220" y="5708"/>
                    <a:pt x="1317" y="6070"/>
                    <a:pt x="1604" y="6237"/>
                  </a:cubicBezTo>
                  <a:lnTo>
                    <a:pt x="4272" y="7781"/>
                  </a:lnTo>
                  <a:lnTo>
                    <a:pt x="442" y="8807"/>
                  </a:lnTo>
                  <a:cubicBezTo>
                    <a:pt x="124" y="8893"/>
                    <a:pt x="-66" y="9217"/>
                    <a:pt x="20" y="9536"/>
                  </a:cubicBezTo>
                  <a:cubicBezTo>
                    <a:pt x="91" y="9801"/>
                    <a:pt x="333" y="9980"/>
                    <a:pt x="593" y="9980"/>
                  </a:cubicBezTo>
                  <a:cubicBezTo>
                    <a:pt x="641" y="9980"/>
                    <a:pt x="696" y="9974"/>
                    <a:pt x="750" y="9958"/>
                  </a:cubicBezTo>
                  <a:lnTo>
                    <a:pt x="5724" y="8623"/>
                  </a:lnTo>
                  <a:lnTo>
                    <a:pt x="9477" y="10800"/>
                  </a:lnTo>
                  <a:lnTo>
                    <a:pt x="5724" y="12977"/>
                  </a:lnTo>
                  <a:lnTo>
                    <a:pt x="750" y="11642"/>
                  </a:lnTo>
                  <a:cubicBezTo>
                    <a:pt x="696" y="11626"/>
                    <a:pt x="647" y="11620"/>
                    <a:pt x="593" y="11620"/>
                  </a:cubicBezTo>
                  <a:cubicBezTo>
                    <a:pt x="328" y="11620"/>
                    <a:pt x="91" y="11794"/>
                    <a:pt x="20" y="12064"/>
                  </a:cubicBezTo>
                  <a:cubicBezTo>
                    <a:pt x="-66" y="12383"/>
                    <a:pt x="124" y="12707"/>
                    <a:pt x="442" y="12793"/>
                  </a:cubicBezTo>
                  <a:lnTo>
                    <a:pt x="4272" y="13819"/>
                  </a:lnTo>
                  <a:lnTo>
                    <a:pt x="1604" y="15363"/>
                  </a:lnTo>
                  <a:cubicBezTo>
                    <a:pt x="1317" y="15530"/>
                    <a:pt x="1220" y="15892"/>
                    <a:pt x="1388" y="16178"/>
                  </a:cubicBezTo>
                  <a:cubicBezTo>
                    <a:pt x="1555" y="16464"/>
                    <a:pt x="1917" y="16561"/>
                    <a:pt x="2203" y="16394"/>
                  </a:cubicBezTo>
                  <a:lnTo>
                    <a:pt x="4871" y="14845"/>
                  </a:lnTo>
                  <a:lnTo>
                    <a:pt x="3860" y="18679"/>
                  </a:lnTo>
                  <a:cubicBezTo>
                    <a:pt x="3774" y="18998"/>
                    <a:pt x="3969" y="19322"/>
                    <a:pt x="4282" y="19408"/>
                  </a:cubicBezTo>
                  <a:cubicBezTo>
                    <a:pt x="4601" y="19494"/>
                    <a:pt x="4925" y="19299"/>
                    <a:pt x="5011" y="18986"/>
                  </a:cubicBezTo>
                  <a:lnTo>
                    <a:pt x="6325" y="14008"/>
                  </a:lnTo>
                  <a:lnTo>
                    <a:pt x="10137" y="11799"/>
                  </a:lnTo>
                  <a:lnTo>
                    <a:pt x="10137" y="16507"/>
                  </a:lnTo>
                  <a:lnTo>
                    <a:pt x="6492" y="20142"/>
                  </a:lnTo>
                  <a:cubicBezTo>
                    <a:pt x="6259" y="20374"/>
                    <a:pt x="6259" y="20752"/>
                    <a:pt x="6492" y="20984"/>
                  </a:cubicBezTo>
                  <a:cubicBezTo>
                    <a:pt x="6724" y="21216"/>
                    <a:pt x="7102" y="21216"/>
                    <a:pt x="7334" y="20984"/>
                  </a:cubicBezTo>
                  <a:lnTo>
                    <a:pt x="10142" y="18188"/>
                  </a:lnTo>
                  <a:lnTo>
                    <a:pt x="10142" y="21006"/>
                  </a:lnTo>
                  <a:cubicBezTo>
                    <a:pt x="10142" y="21335"/>
                    <a:pt x="10407" y="21600"/>
                    <a:pt x="10737" y="21600"/>
                  </a:cubicBezTo>
                  <a:cubicBezTo>
                    <a:pt x="11066" y="21600"/>
                    <a:pt x="11331" y="21335"/>
                    <a:pt x="11331" y="21006"/>
                  </a:cubicBezTo>
                  <a:lnTo>
                    <a:pt x="11331" y="18188"/>
                  </a:lnTo>
                  <a:lnTo>
                    <a:pt x="14139" y="20984"/>
                  </a:lnTo>
                  <a:cubicBezTo>
                    <a:pt x="14371" y="21216"/>
                    <a:pt x="14749" y="21216"/>
                    <a:pt x="14981" y="20984"/>
                  </a:cubicBezTo>
                  <a:cubicBezTo>
                    <a:pt x="15214" y="20752"/>
                    <a:pt x="15214" y="20374"/>
                    <a:pt x="14981" y="20142"/>
                  </a:cubicBezTo>
                  <a:lnTo>
                    <a:pt x="11331" y="16507"/>
                  </a:lnTo>
                  <a:lnTo>
                    <a:pt x="11331" y="11799"/>
                  </a:lnTo>
                  <a:lnTo>
                    <a:pt x="15143" y="14008"/>
                  </a:lnTo>
                  <a:lnTo>
                    <a:pt x="16457" y="18986"/>
                  </a:lnTo>
                  <a:cubicBezTo>
                    <a:pt x="16543" y="19305"/>
                    <a:pt x="16867" y="19494"/>
                    <a:pt x="17186" y="19408"/>
                  </a:cubicBezTo>
                  <a:cubicBezTo>
                    <a:pt x="17504" y="19322"/>
                    <a:pt x="17692" y="18998"/>
                    <a:pt x="17606" y="18679"/>
                  </a:cubicBezTo>
                  <a:lnTo>
                    <a:pt x="16597" y="14845"/>
                  </a:lnTo>
                  <a:lnTo>
                    <a:pt x="19265" y="16394"/>
                  </a:lnTo>
                  <a:cubicBezTo>
                    <a:pt x="19551" y="16561"/>
                    <a:pt x="19913" y="16464"/>
                    <a:pt x="20080" y="16178"/>
                  </a:cubicBezTo>
                  <a:cubicBezTo>
                    <a:pt x="20248" y="15892"/>
                    <a:pt x="20151" y="15530"/>
                    <a:pt x="19864" y="15363"/>
                  </a:cubicBezTo>
                  <a:lnTo>
                    <a:pt x="17196" y="13819"/>
                  </a:lnTo>
                  <a:lnTo>
                    <a:pt x="21026" y="12793"/>
                  </a:lnTo>
                  <a:cubicBezTo>
                    <a:pt x="21344" y="12707"/>
                    <a:pt x="21534" y="12383"/>
                    <a:pt x="21448" y="12064"/>
                  </a:cubicBezTo>
                  <a:cubicBezTo>
                    <a:pt x="21377" y="11799"/>
                    <a:pt x="21133" y="11620"/>
                    <a:pt x="20874" y="11620"/>
                  </a:cubicBezTo>
                  <a:cubicBezTo>
                    <a:pt x="20825" y="11620"/>
                    <a:pt x="20772" y="11626"/>
                    <a:pt x="20718" y="11642"/>
                  </a:cubicBezTo>
                  <a:lnTo>
                    <a:pt x="15743" y="12977"/>
                  </a:lnTo>
                  <a:lnTo>
                    <a:pt x="11989" y="10800"/>
                  </a:lnTo>
                  <a:lnTo>
                    <a:pt x="15743" y="8623"/>
                  </a:lnTo>
                  <a:lnTo>
                    <a:pt x="20718" y="9958"/>
                  </a:lnTo>
                  <a:cubicBezTo>
                    <a:pt x="20772" y="9974"/>
                    <a:pt x="20820" y="9980"/>
                    <a:pt x="20874" y="9980"/>
                  </a:cubicBezTo>
                  <a:cubicBezTo>
                    <a:pt x="21138" y="9980"/>
                    <a:pt x="21377" y="9806"/>
                    <a:pt x="21448" y="9536"/>
                  </a:cubicBezTo>
                  <a:cubicBezTo>
                    <a:pt x="21534" y="9217"/>
                    <a:pt x="21344" y="8893"/>
                    <a:pt x="21026" y="8807"/>
                  </a:cubicBezTo>
                  <a:lnTo>
                    <a:pt x="17196" y="7781"/>
                  </a:lnTo>
                  <a:lnTo>
                    <a:pt x="19864" y="6237"/>
                  </a:lnTo>
                  <a:cubicBezTo>
                    <a:pt x="20151" y="6070"/>
                    <a:pt x="20248" y="5708"/>
                    <a:pt x="20080" y="5422"/>
                  </a:cubicBezTo>
                  <a:cubicBezTo>
                    <a:pt x="19913" y="5136"/>
                    <a:pt x="19551" y="5039"/>
                    <a:pt x="19265" y="5206"/>
                  </a:cubicBezTo>
                  <a:lnTo>
                    <a:pt x="16602" y="6750"/>
                  </a:lnTo>
                  <a:lnTo>
                    <a:pt x="17613" y="2916"/>
                  </a:lnTo>
                  <a:cubicBezTo>
                    <a:pt x="17699" y="2597"/>
                    <a:pt x="17504" y="2273"/>
                    <a:pt x="17191" y="2187"/>
                  </a:cubicBezTo>
                  <a:cubicBezTo>
                    <a:pt x="16872" y="2101"/>
                    <a:pt x="16548" y="2296"/>
                    <a:pt x="16462" y="2609"/>
                  </a:cubicBezTo>
                  <a:lnTo>
                    <a:pt x="15149" y="7587"/>
                  </a:lnTo>
                  <a:lnTo>
                    <a:pt x="11331" y="9806"/>
                  </a:lnTo>
                  <a:lnTo>
                    <a:pt x="11331" y="5098"/>
                  </a:lnTo>
                  <a:lnTo>
                    <a:pt x="14981" y="1463"/>
                  </a:lnTo>
                  <a:cubicBezTo>
                    <a:pt x="15214" y="1231"/>
                    <a:pt x="15214" y="853"/>
                    <a:pt x="14981" y="621"/>
                  </a:cubicBezTo>
                  <a:cubicBezTo>
                    <a:pt x="14749" y="389"/>
                    <a:pt x="14371" y="389"/>
                    <a:pt x="14139" y="621"/>
                  </a:cubicBezTo>
                  <a:lnTo>
                    <a:pt x="11331" y="3419"/>
                  </a:lnTo>
                  <a:lnTo>
                    <a:pt x="11331" y="594"/>
                  </a:lnTo>
                  <a:cubicBezTo>
                    <a:pt x="11331" y="265"/>
                    <a:pt x="11066" y="0"/>
                    <a:pt x="10737" y="0"/>
                  </a:cubicBezTo>
                  <a:close/>
                </a:path>
              </a:pathLst>
            </a:custGeom>
            <a:solidFill>
              <a:srgbClr val="929292">
                <a:alpha val="83073"/>
              </a:srgbClr>
            </a:solidFill>
            <a:ln w="12700" cap="flat">
              <a:noFill/>
              <a:miter lim="400000"/>
            </a:ln>
            <a:effectLst/>
          </p:spPr>
          <p:txBody>
            <a:bodyPr wrap="square" lIns="0" tIns="0" rIns="0" bIns="0" numCol="1" anchor="ctr">
              <a:noAutofit/>
            </a:bodyPr>
            <a:lstStyle/>
            <a:p>
              <a:pPr>
                <a:defRPr b="0" sz="3200">
                  <a:solidFill>
                    <a:schemeClr val="accent1">
                      <a:hueOff val="118245"/>
                      <a:lumOff val="-11372"/>
                    </a:schemeClr>
                  </a:solidFill>
                  <a:latin typeface="+mn-lt"/>
                  <a:ea typeface="+mn-ea"/>
                  <a:cs typeface="+mn-cs"/>
                  <a:sym typeface="Helvetica Neue Medium"/>
                </a:defRPr>
              </a:pPr>
            </a:p>
          </p:txBody>
        </p:sp>
        <p:sp>
          <p:nvSpPr>
            <p:cNvPr id="470" name="Snowflake"/>
            <p:cNvSpPr/>
            <p:nvPr/>
          </p:nvSpPr>
          <p:spPr>
            <a:xfrm>
              <a:off x="6588250" y="3165709"/>
              <a:ext cx="182899" cy="184053"/>
            </a:xfrm>
            <a:custGeom>
              <a:avLst/>
              <a:gdLst/>
              <a:ahLst/>
              <a:cxnLst>
                <a:cxn ang="0">
                  <a:pos x="wd2" y="hd2"/>
                </a:cxn>
                <a:cxn ang="5400000">
                  <a:pos x="wd2" y="hd2"/>
                </a:cxn>
                <a:cxn ang="10800000">
                  <a:pos x="wd2" y="hd2"/>
                </a:cxn>
                <a:cxn ang="16200000">
                  <a:pos x="wd2" y="hd2"/>
                </a:cxn>
              </a:cxnLst>
              <a:rect l="0" t="0" r="r" b="b"/>
              <a:pathLst>
                <a:path w="21469" h="21600" fill="norm" stroke="1" extrusionOk="0">
                  <a:moveTo>
                    <a:pt x="10737" y="0"/>
                  </a:moveTo>
                  <a:cubicBezTo>
                    <a:pt x="10407" y="0"/>
                    <a:pt x="10142" y="265"/>
                    <a:pt x="10142" y="594"/>
                  </a:cubicBezTo>
                  <a:lnTo>
                    <a:pt x="10142" y="3412"/>
                  </a:lnTo>
                  <a:lnTo>
                    <a:pt x="7334" y="616"/>
                  </a:lnTo>
                  <a:cubicBezTo>
                    <a:pt x="7102" y="384"/>
                    <a:pt x="6724" y="384"/>
                    <a:pt x="6492" y="616"/>
                  </a:cubicBezTo>
                  <a:cubicBezTo>
                    <a:pt x="6259" y="848"/>
                    <a:pt x="6259" y="1226"/>
                    <a:pt x="6492" y="1458"/>
                  </a:cubicBezTo>
                  <a:lnTo>
                    <a:pt x="10142" y="5093"/>
                  </a:lnTo>
                  <a:lnTo>
                    <a:pt x="10142" y="9801"/>
                  </a:lnTo>
                  <a:lnTo>
                    <a:pt x="6330" y="7592"/>
                  </a:lnTo>
                  <a:lnTo>
                    <a:pt x="5011" y="2614"/>
                  </a:lnTo>
                  <a:cubicBezTo>
                    <a:pt x="4925" y="2295"/>
                    <a:pt x="4601" y="2106"/>
                    <a:pt x="4282" y="2192"/>
                  </a:cubicBezTo>
                  <a:cubicBezTo>
                    <a:pt x="3964" y="2278"/>
                    <a:pt x="3774" y="2602"/>
                    <a:pt x="3860" y="2921"/>
                  </a:cubicBezTo>
                  <a:lnTo>
                    <a:pt x="4871" y="6755"/>
                  </a:lnTo>
                  <a:lnTo>
                    <a:pt x="2203" y="5206"/>
                  </a:lnTo>
                  <a:cubicBezTo>
                    <a:pt x="1917" y="5039"/>
                    <a:pt x="1555" y="5136"/>
                    <a:pt x="1388" y="5422"/>
                  </a:cubicBezTo>
                  <a:cubicBezTo>
                    <a:pt x="1220" y="5708"/>
                    <a:pt x="1317" y="6070"/>
                    <a:pt x="1604" y="6237"/>
                  </a:cubicBezTo>
                  <a:lnTo>
                    <a:pt x="4272" y="7781"/>
                  </a:lnTo>
                  <a:lnTo>
                    <a:pt x="442" y="8807"/>
                  </a:lnTo>
                  <a:cubicBezTo>
                    <a:pt x="124" y="8893"/>
                    <a:pt x="-66" y="9217"/>
                    <a:pt x="20" y="9536"/>
                  </a:cubicBezTo>
                  <a:cubicBezTo>
                    <a:pt x="91" y="9801"/>
                    <a:pt x="333" y="9980"/>
                    <a:pt x="593" y="9980"/>
                  </a:cubicBezTo>
                  <a:cubicBezTo>
                    <a:pt x="641" y="9980"/>
                    <a:pt x="696" y="9974"/>
                    <a:pt x="750" y="9958"/>
                  </a:cubicBezTo>
                  <a:lnTo>
                    <a:pt x="5724" y="8623"/>
                  </a:lnTo>
                  <a:lnTo>
                    <a:pt x="9477" y="10800"/>
                  </a:lnTo>
                  <a:lnTo>
                    <a:pt x="5724" y="12977"/>
                  </a:lnTo>
                  <a:lnTo>
                    <a:pt x="750" y="11642"/>
                  </a:lnTo>
                  <a:cubicBezTo>
                    <a:pt x="696" y="11626"/>
                    <a:pt x="647" y="11620"/>
                    <a:pt x="593" y="11620"/>
                  </a:cubicBezTo>
                  <a:cubicBezTo>
                    <a:pt x="328" y="11620"/>
                    <a:pt x="91" y="11794"/>
                    <a:pt x="20" y="12064"/>
                  </a:cubicBezTo>
                  <a:cubicBezTo>
                    <a:pt x="-66" y="12383"/>
                    <a:pt x="124" y="12707"/>
                    <a:pt x="442" y="12793"/>
                  </a:cubicBezTo>
                  <a:lnTo>
                    <a:pt x="4272" y="13819"/>
                  </a:lnTo>
                  <a:lnTo>
                    <a:pt x="1604" y="15363"/>
                  </a:lnTo>
                  <a:cubicBezTo>
                    <a:pt x="1317" y="15530"/>
                    <a:pt x="1220" y="15892"/>
                    <a:pt x="1388" y="16178"/>
                  </a:cubicBezTo>
                  <a:cubicBezTo>
                    <a:pt x="1555" y="16464"/>
                    <a:pt x="1917" y="16561"/>
                    <a:pt x="2203" y="16394"/>
                  </a:cubicBezTo>
                  <a:lnTo>
                    <a:pt x="4871" y="14845"/>
                  </a:lnTo>
                  <a:lnTo>
                    <a:pt x="3860" y="18679"/>
                  </a:lnTo>
                  <a:cubicBezTo>
                    <a:pt x="3774" y="18998"/>
                    <a:pt x="3969" y="19322"/>
                    <a:pt x="4282" y="19408"/>
                  </a:cubicBezTo>
                  <a:cubicBezTo>
                    <a:pt x="4601" y="19494"/>
                    <a:pt x="4925" y="19299"/>
                    <a:pt x="5011" y="18986"/>
                  </a:cubicBezTo>
                  <a:lnTo>
                    <a:pt x="6325" y="14008"/>
                  </a:lnTo>
                  <a:lnTo>
                    <a:pt x="10137" y="11799"/>
                  </a:lnTo>
                  <a:lnTo>
                    <a:pt x="10137" y="16507"/>
                  </a:lnTo>
                  <a:lnTo>
                    <a:pt x="6492" y="20142"/>
                  </a:lnTo>
                  <a:cubicBezTo>
                    <a:pt x="6259" y="20374"/>
                    <a:pt x="6259" y="20752"/>
                    <a:pt x="6492" y="20984"/>
                  </a:cubicBezTo>
                  <a:cubicBezTo>
                    <a:pt x="6724" y="21216"/>
                    <a:pt x="7102" y="21216"/>
                    <a:pt x="7334" y="20984"/>
                  </a:cubicBezTo>
                  <a:lnTo>
                    <a:pt x="10142" y="18188"/>
                  </a:lnTo>
                  <a:lnTo>
                    <a:pt x="10142" y="21006"/>
                  </a:lnTo>
                  <a:cubicBezTo>
                    <a:pt x="10142" y="21335"/>
                    <a:pt x="10407" y="21600"/>
                    <a:pt x="10737" y="21600"/>
                  </a:cubicBezTo>
                  <a:cubicBezTo>
                    <a:pt x="11066" y="21600"/>
                    <a:pt x="11331" y="21335"/>
                    <a:pt x="11331" y="21006"/>
                  </a:cubicBezTo>
                  <a:lnTo>
                    <a:pt x="11331" y="18188"/>
                  </a:lnTo>
                  <a:lnTo>
                    <a:pt x="14139" y="20984"/>
                  </a:lnTo>
                  <a:cubicBezTo>
                    <a:pt x="14371" y="21216"/>
                    <a:pt x="14749" y="21216"/>
                    <a:pt x="14981" y="20984"/>
                  </a:cubicBezTo>
                  <a:cubicBezTo>
                    <a:pt x="15214" y="20752"/>
                    <a:pt x="15214" y="20374"/>
                    <a:pt x="14981" y="20142"/>
                  </a:cubicBezTo>
                  <a:lnTo>
                    <a:pt x="11331" y="16507"/>
                  </a:lnTo>
                  <a:lnTo>
                    <a:pt x="11331" y="11799"/>
                  </a:lnTo>
                  <a:lnTo>
                    <a:pt x="15143" y="14008"/>
                  </a:lnTo>
                  <a:lnTo>
                    <a:pt x="16457" y="18986"/>
                  </a:lnTo>
                  <a:cubicBezTo>
                    <a:pt x="16543" y="19305"/>
                    <a:pt x="16867" y="19494"/>
                    <a:pt x="17186" y="19408"/>
                  </a:cubicBezTo>
                  <a:cubicBezTo>
                    <a:pt x="17504" y="19322"/>
                    <a:pt x="17692" y="18998"/>
                    <a:pt x="17606" y="18679"/>
                  </a:cubicBezTo>
                  <a:lnTo>
                    <a:pt x="16597" y="14845"/>
                  </a:lnTo>
                  <a:lnTo>
                    <a:pt x="19265" y="16394"/>
                  </a:lnTo>
                  <a:cubicBezTo>
                    <a:pt x="19551" y="16561"/>
                    <a:pt x="19913" y="16464"/>
                    <a:pt x="20080" y="16178"/>
                  </a:cubicBezTo>
                  <a:cubicBezTo>
                    <a:pt x="20248" y="15892"/>
                    <a:pt x="20151" y="15530"/>
                    <a:pt x="19864" y="15363"/>
                  </a:cubicBezTo>
                  <a:lnTo>
                    <a:pt x="17196" y="13819"/>
                  </a:lnTo>
                  <a:lnTo>
                    <a:pt x="21026" y="12793"/>
                  </a:lnTo>
                  <a:cubicBezTo>
                    <a:pt x="21344" y="12707"/>
                    <a:pt x="21534" y="12383"/>
                    <a:pt x="21448" y="12064"/>
                  </a:cubicBezTo>
                  <a:cubicBezTo>
                    <a:pt x="21377" y="11799"/>
                    <a:pt x="21133" y="11620"/>
                    <a:pt x="20874" y="11620"/>
                  </a:cubicBezTo>
                  <a:cubicBezTo>
                    <a:pt x="20825" y="11620"/>
                    <a:pt x="20772" y="11626"/>
                    <a:pt x="20718" y="11642"/>
                  </a:cubicBezTo>
                  <a:lnTo>
                    <a:pt x="15743" y="12977"/>
                  </a:lnTo>
                  <a:lnTo>
                    <a:pt x="11989" y="10800"/>
                  </a:lnTo>
                  <a:lnTo>
                    <a:pt x="15743" y="8623"/>
                  </a:lnTo>
                  <a:lnTo>
                    <a:pt x="20718" y="9958"/>
                  </a:lnTo>
                  <a:cubicBezTo>
                    <a:pt x="20772" y="9974"/>
                    <a:pt x="20820" y="9980"/>
                    <a:pt x="20874" y="9980"/>
                  </a:cubicBezTo>
                  <a:cubicBezTo>
                    <a:pt x="21138" y="9980"/>
                    <a:pt x="21377" y="9806"/>
                    <a:pt x="21448" y="9536"/>
                  </a:cubicBezTo>
                  <a:cubicBezTo>
                    <a:pt x="21534" y="9217"/>
                    <a:pt x="21344" y="8893"/>
                    <a:pt x="21026" y="8807"/>
                  </a:cubicBezTo>
                  <a:lnTo>
                    <a:pt x="17196" y="7781"/>
                  </a:lnTo>
                  <a:lnTo>
                    <a:pt x="19864" y="6237"/>
                  </a:lnTo>
                  <a:cubicBezTo>
                    <a:pt x="20151" y="6070"/>
                    <a:pt x="20248" y="5708"/>
                    <a:pt x="20080" y="5422"/>
                  </a:cubicBezTo>
                  <a:cubicBezTo>
                    <a:pt x="19913" y="5136"/>
                    <a:pt x="19551" y="5039"/>
                    <a:pt x="19265" y="5206"/>
                  </a:cubicBezTo>
                  <a:lnTo>
                    <a:pt x="16602" y="6750"/>
                  </a:lnTo>
                  <a:lnTo>
                    <a:pt x="17613" y="2916"/>
                  </a:lnTo>
                  <a:cubicBezTo>
                    <a:pt x="17699" y="2597"/>
                    <a:pt x="17504" y="2273"/>
                    <a:pt x="17191" y="2187"/>
                  </a:cubicBezTo>
                  <a:cubicBezTo>
                    <a:pt x="16872" y="2101"/>
                    <a:pt x="16548" y="2296"/>
                    <a:pt x="16462" y="2609"/>
                  </a:cubicBezTo>
                  <a:lnTo>
                    <a:pt x="15149" y="7587"/>
                  </a:lnTo>
                  <a:lnTo>
                    <a:pt x="11331" y="9806"/>
                  </a:lnTo>
                  <a:lnTo>
                    <a:pt x="11331" y="5098"/>
                  </a:lnTo>
                  <a:lnTo>
                    <a:pt x="14981" y="1463"/>
                  </a:lnTo>
                  <a:cubicBezTo>
                    <a:pt x="15214" y="1231"/>
                    <a:pt x="15214" y="853"/>
                    <a:pt x="14981" y="621"/>
                  </a:cubicBezTo>
                  <a:cubicBezTo>
                    <a:pt x="14749" y="389"/>
                    <a:pt x="14371" y="389"/>
                    <a:pt x="14139" y="621"/>
                  </a:cubicBezTo>
                  <a:lnTo>
                    <a:pt x="11331" y="3419"/>
                  </a:lnTo>
                  <a:lnTo>
                    <a:pt x="11331" y="594"/>
                  </a:lnTo>
                  <a:cubicBezTo>
                    <a:pt x="11331" y="265"/>
                    <a:pt x="11066" y="0"/>
                    <a:pt x="10737" y="0"/>
                  </a:cubicBezTo>
                  <a:close/>
                </a:path>
              </a:pathLst>
            </a:custGeom>
            <a:solidFill>
              <a:srgbClr val="929292">
                <a:alpha val="83073"/>
              </a:srgbClr>
            </a:solidFill>
            <a:ln w="12700" cap="flat">
              <a:noFill/>
              <a:miter lim="400000"/>
            </a:ln>
            <a:effectLst/>
          </p:spPr>
          <p:txBody>
            <a:bodyPr wrap="square" lIns="0" tIns="0" rIns="0" bIns="0" numCol="1" anchor="ctr">
              <a:noAutofit/>
            </a:bodyPr>
            <a:lstStyle/>
            <a:p>
              <a:pPr>
                <a:defRPr b="0" sz="3200">
                  <a:solidFill>
                    <a:schemeClr val="accent1">
                      <a:hueOff val="118245"/>
                      <a:lumOff val="-11372"/>
                    </a:schemeClr>
                  </a:solidFill>
                  <a:latin typeface="+mn-lt"/>
                  <a:ea typeface="+mn-ea"/>
                  <a:cs typeface="+mn-cs"/>
                  <a:sym typeface="Helvetica Neue Medium"/>
                </a:defRPr>
              </a:pPr>
            </a:p>
          </p:txBody>
        </p:sp>
        <p:sp>
          <p:nvSpPr>
            <p:cNvPr id="471" name="Snowflake"/>
            <p:cNvSpPr/>
            <p:nvPr/>
          </p:nvSpPr>
          <p:spPr>
            <a:xfrm>
              <a:off x="7246647" y="2224809"/>
              <a:ext cx="182899" cy="184053"/>
            </a:xfrm>
            <a:custGeom>
              <a:avLst/>
              <a:gdLst/>
              <a:ahLst/>
              <a:cxnLst>
                <a:cxn ang="0">
                  <a:pos x="wd2" y="hd2"/>
                </a:cxn>
                <a:cxn ang="5400000">
                  <a:pos x="wd2" y="hd2"/>
                </a:cxn>
                <a:cxn ang="10800000">
                  <a:pos x="wd2" y="hd2"/>
                </a:cxn>
                <a:cxn ang="16200000">
                  <a:pos x="wd2" y="hd2"/>
                </a:cxn>
              </a:cxnLst>
              <a:rect l="0" t="0" r="r" b="b"/>
              <a:pathLst>
                <a:path w="21469" h="21600" fill="norm" stroke="1" extrusionOk="0">
                  <a:moveTo>
                    <a:pt x="10737" y="0"/>
                  </a:moveTo>
                  <a:cubicBezTo>
                    <a:pt x="10407" y="0"/>
                    <a:pt x="10142" y="265"/>
                    <a:pt x="10142" y="594"/>
                  </a:cubicBezTo>
                  <a:lnTo>
                    <a:pt x="10142" y="3412"/>
                  </a:lnTo>
                  <a:lnTo>
                    <a:pt x="7334" y="616"/>
                  </a:lnTo>
                  <a:cubicBezTo>
                    <a:pt x="7102" y="384"/>
                    <a:pt x="6724" y="384"/>
                    <a:pt x="6492" y="616"/>
                  </a:cubicBezTo>
                  <a:cubicBezTo>
                    <a:pt x="6259" y="848"/>
                    <a:pt x="6259" y="1226"/>
                    <a:pt x="6492" y="1458"/>
                  </a:cubicBezTo>
                  <a:lnTo>
                    <a:pt x="10142" y="5093"/>
                  </a:lnTo>
                  <a:lnTo>
                    <a:pt x="10142" y="9801"/>
                  </a:lnTo>
                  <a:lnTo>
                    <a:pt x="6330" y="7592"/>
                  </a:lnTo>
                  <a:lnTo>
                    <a:pt x="5011" y="2614"/>
                  </a:lnTo>
                  <a:cubicBezTo>
                    <a:pt x="4925" y="2295"/>
                    <a:pt x="4601" y="2106"/>
                    <a:pt x="4282" y="2192"/>
                  </a:cubicBezTo>
                  <a:cubicBezTo>
                    <a:pt x="3964" y="2278"/>
                    <a:pt x="3774" y="2602"/>
                    <a:pt x="3860" y="2921"/>
                  </a:cubicBezTo>
                  <a:lnTo>
                    <a:pt x="4871" y="6755"/>
                  </a:lnTo>
                  <a:lnTo>
                    <a:pt x="2203" y="5206"/>
                  </a:lnTo>
                  <a:cubicBezTo>
                    <a:pt x="1917" y="5039"/>
                    <a:pt x="1555" y="5136"/>
                    <a:pt x="1388" y="5422"/>
                  </a:cubicBezTo>
                  <a:cubicBezTo>
                    <a:pt x="1220" y="5708"/>
                    <a:pt x="1317" y="6070"/>
                    <a:pt x="1604" y="6237"/>
                  </a:cubicBezTo>
                  <a:lnTo>
                    <a:pt x="4272" y="7781"/>
                  </a:lnTo>
                  <a:lnTo>
                    <a:pt x="442" y="8807"/>
                  </a:lnTo>
                  <a:cubicBezTo>
                    <a:pt x="124" y="8893"/>
                    <a:pt x="-66" y="9217"/>
                    <a:pt x="20" y="9536"/>
                  </a:cubicBezTo>
                  <a:cubicBezTo>
                    <a:pt x="91" y="9801"/>
                    <a:pt x="333" y="9980"/>
                    <a:pt x="593" y="9980"/>
                  </a:cubicBezTo>
                  <a:cubicBezTo>
                    <a:pt x="641" y="9980"/>
                    <a:pt x="696" y="9974"/>
                    <a:pt x="750" y="9958"/>
                  </a:cubicBezTo>
                  <a:lnTo>
                    <a:pt x="5724" y="8623"/>
                  </a:lnTo>
                  <a:lnTo>
                    <a:pt x="9477" y="10800"/>
                  </a:lnTo>
                  <a:lnTo>
                    <a:pt x="5724" y="12977"/>
                  </a:lnTo>
                  <a:lnTo>
                    <a:pt x="750" y="11642"/>
                  </a:lnTo>
                  <a:cubicBezTo>
                    <a:pt x="696" y="11626"/>
                    <a:pt x="647" y="11620"/>
                    <a:pt x="593" y="11620"/>
                  </a:cubicBezTo>
                  <a:cubicBezTo>
                    <a:pt x="328" y="11620"/>
                    <a:pt x="91" y="11794"/>
                    <a:pt x="20" y="12064"/>
                  </a:cubicBezTo>
                  <a:cubicBezTo>
                    <a:pt x="-66" y="12383"/>
                    <a:pt x="124" y="12707"/>
                    <a:pt x="442" y="12793"/>
                  </a:cubicBezTo>
                  <a:lnTo>
                    <a:pt x="4272" y="13819"/>
                  </a:lnTo>
                  <a:lnTo>
                    <a:pt x="1604" y="15363"/>
                  </a:lnTo>
                  <a:cubicBezTo>
                    <a:pt x="1317" y="15530"/>
                    <a:pt x="1220" y="15892"/>
                    <a:pt x="1388" y="16178"/>
                  </a:cubicBezTo>
                  <a:cubicBezTo>
                    <a:pt x="1555" y="16464"/>
                    <a:pt x="1917" y="16561"/>
                    <a:pt x="2203" y="16394"/>
                  </a:cubicBezTo>
                  <a:lnTo>
                    <a:pt x="4871" y="14845"/>
                  </a:lnTo>
                  <a:lnTo>
                    <a:pt x="3860" y="18679"/>
                  </a:lnTo>
                  <a:cubicBezTo>
                    <a:pt x="3774" y="18998"/>
                    <a:pt x="3969" y="19322"/>
                    <a:pt x="4282" y="19408"/>
                  </a:cubicBezTo>
                  <a:cubicBezTo>
                    <a:pt x="4601" y="19494"/>
                    <a:pt x="4925" y="19299"/>
                    <a:pt x="5011" y="18986"/>
                  </a:cubicBezTo>
                  <a:lnTo>
                    <a:pt x="6325" y="14008"/>
                  </a:lnTo>
                  <a:lnTo>
                    <a:pt x="10137" y="11799"/>
                  </a:lnTo>
                  <a:lnTo>
                    <a:pt x="10137" y="16507"/>
                  </a:lnTo>
                  <a:lnTo>
                    <a:pt x="6492" y="20142"/>
                  </a:lnTo>
                  <a:cubicBezTo>
                    <a:pt x="6259" y="20374"/>
                    <a:pt x="6259" y="20752"/>
                    <a:pt x="6492" y="20984"/>
                  </a:cubicBezTo>
                  <a:cubicBezTo>
                    <a:pt x="6724" y="21216"/>
                    <a:pt x="7102" y="21216"/>
                    <a:pt x="7334" y="20984"/>
                  </a:cubicBezTo>
                  <a:lnTo>
                    <a:pt x="10142" y="18188"/>
                  </a:lnTo>
                  <a:lnTo>
                    <a:pt x="10142" y="21006"/>
                  </a:lnTo>
                  <a:cubicBezTo>
                    <a:pt x="10142" y="21335"/>
                    <a:pt x="10407" y="21600"/>
                    <a:pt x="10737" y="21600"/>
                  </a:cubicBezTo>
                  <a:cubicBezTo>
                    <a:pt x="11066" y="21600"/>
                    <a:pt x="11331" y="21335"/>
                    <a:pt x="11331" y="21006"/>
                  </a:cubicBezTo>
                  <a:lnTo>
                    <a:pt x="11331" y="18188"/>
                  </a:lnTo>
                  <a:lnTo>
                    <a:pt x="14139" y="20984"/>
                  </a:lnTo>
                  <a:cubicBezTo>
                    <a:pt x="14371" y="21216"/>
                    <a:pt x="14749" y="21216"/>
                    <a:pt x="14981" y="20984"/>
                  </a:cubicBezTo>
                  <a:cubicBezTo>
                    <a:pt x="15214" y="20752"/>
                    <a:pt x="15214" y="20374"/>
                    <a:pt x="14981" y="20142"/>
                  </a:cubicBezTo>
                  <a:lnTo>
                    <a:pt x="11331" y="16507"/>
                  </a:lnTo>
                  <a:lnTo>
                    <a:pt x="11331" y="11799"/>
                  </a:lnTo>
                  <a:lnTo>
                    <a:pt x="15143" y="14008"/>
                  </a:lnTo>
                  <a:lnTo>
                    <a:pt x="16457" y="18986"/>
                  </a:lnTo>
                  <a:cubicBezTo>
                    <a:pt x="16543" y="19305"/>
                    <a:pt x="16867" y="19494"/>
                    <a:pt x="17186" y="19408"/>
                  </a:cubicBezTo>
                  <a:cubicBezTo>
                    <a:pt x="17504" y="19322"/>
                    <a:pt x="17692" y="18998"/>
                    <a:pt x="17606" y="18679"/>
                  </a:cubicBezTo>
                  <a:lnTo>
                    <a:pt x="16597" y="14845"/>
                  </a:lnTo>
                  <a:lnTo>
                    <a:pt x="19265" y="16394"/>
                  </a:lnTo>
                  <a:cubicBezTo>
                    <a:pt x="19551" y="16561"/>
                    <a:pt x="19913" y="16464"/>
                    <a:pt x="20080" y="16178"/>
                  </a:cubicBezTo>
                  <a:cubicBezTo>
                    <a:pt x="20248" y="15892"/>
                    <a:pt x="20151" y="15530"/>
                    <a:pt x="19864" y="15363"/>
                  </a:cubicBezTo>
                  <a:lnTo>
                    <a:pt x="17196" y="13819"/>
                  </a:lnTo>
                  <a:lnTo>
                    <a:pt x="21026" y="12793"/>
                  </a:lnTo>
                  <a:cubicBezTo>
                    <a:pt x="21344" y="12707"/>
                    <a:pt x="21534" y="12383"/>
                    <a:pt x="21448" y="12064"/>
                  </a:cubicBezTo>
                  <a:cubicBezTo>
                    <a:pt x="21377" y="11799"/>
                    <a:pt x="21133" y="11620"/>
                    <a:pt x="20874" y="11620"/>
                  </a:cubicBezTo>
                  <a:cubicBezTo>
                    <a:pt x="20825" y="11620"/>
                    <a:pt x="20772" y="11626"/>
                    <a:pt x="20718" y="11642"/>
                  </a:cubicBezTo>
                  <a:lnTo>
                    <a:pt x="15743" y="12977"/>
                  </a:lnTo>
                  <a:lnTo>
                    <a:pt x="11989" y="10800"/>
                  </a:lnTo>
                  <a:lnTo>
                    <a:pt x="15743" y="8623"/>
                  </a:lnTo>
                  <a:lnTo>
                    <a:pt x="20718" y="9958"/>
                  </a:lnTo>
                  <a:cubicBezTo>
                    <a:pt x="20772" y="9974"/>
                    <a:pt x="20820" y="9980"/>
                    <a:pt x="20874" y="9980"/>
                  </a:cubicBezTo>
                  <a:cubicBezTo>
                    <a:pt x="21138" y="9980"/>
                    <a:pt x="21377" y="9806"/>
                    <a:pt x="21448" y="9536"/>
                  </a:cubicBezTo>
                  <a:cubicBezTo>
                    <a:pt x="21534" y="9217"/>
                    <a:pt x="21344" y="8893"/>
                    <a:pt x="21026" y="8807"/>
                  </a:cubicBezTo>
                  <a:lnTo>
                    <a:pt x="17196" y="7781"/>
                  </a:lnTo>
                  <a:lnTo>
                    <a:pt x="19864" y="6237"/>
                  </a:lnTo>
                  <a:cubicBezTo>
                    <a:pt x="20151" y="6070"/>
                    <a:pt x="20248" y="5708"/>
                    <a:pt x="20080" y="5422"/>
                  </a:cubicBezTo>
                  <a:cubicBezTo>
                    <a:pt x="19913" y="5136"/>
                    <a:pt x="19551" y="5039"/>
                    <a:pt x="19265" y="5206"/>
                  </a:cubicBezTo>
                  <a:lnTo>
                    <a:pt x="16602" y="6750"/>
                  </a:lnTo>
                  <a:lnTo>
                    <a:pt x="17613" y="2916"/>
                  </a:lnTo>
                  <a:cubicBezTo>
                    <a:pt x="17699" y="2597"/>
                    <a:pt x="17504" y="2273"/>
                    <a:pt x="17191" y="2187"/>
                  </a:cubicBezTo>
                  <a:cubicBezTo>
                    <a:pt x="16872" y="2101"/>
                    <a:pt x="16548" y="2296"/>
                    <a:pt x="16462" y="2609"/>
                  </a:cubicBezTo>
                  <a:lnTo>
                    <a:pt x="15149" y="7587"/>
                  </a:lnTo>
                  <a:lnTo>
                    <a:pt x="11331" y="9806"/>
                  </a:lnTo>
                  <a:lnTo>
                    <a:pt x="11331" y="5098"/>
                  </a:lnTo>
                  <a:lnTo>
                    <a:pt x="14981" y="1463"/>
                  </a:lnTo>
                  <a:cubicBezTo>
                    <a:pt x="15214" y="1231"/>
                    <a:pt x="15214" y="853"/>
                    <a:pt x="14981" y="621"/>
                  </a:cubicBezTo>
                  <a:cubicBezTo>
                    <a:pt x="14749" y="389"/>
                    <a:pt x="14371" y="389"/>
                    <a:pt x="14139" y="621"/>
                  </a:cubicBezTo>
                  <a:lnTo>
                    <a:pt x="11331" y="3419"/>
                  </a:lnTo>
                  <a:lnTo>
                    <a:pt x="11331" y="594"/>
                  </a:lnTo>
                  <a:cubicBezTo>
                    <a:pt x="11331" y="265"/>
                    <a:pt x="11066" y="0"/>
                    <a:pt x="10737" y="0"/>
                  </a:cubicBezTo>
                  <a:close/>
                </a:path>
              </a:pathLst>
            </a:custGeom>
            <a:solidFill>
              <a:srgbClr val="929292">
                <a:alpha val="83073"/>
              </a:srgbClr>
            </a:solidFill>
            <a:ln w="12700" cap="flat">
              <a:noFill/>
              <a:miter lim="400000"/>
            </a:ln>
            <a:effectLst/>
          </p:spPr>
          <p:txBody>
            <a:bodyPr wrap="square" lIns="0" tIns="0" rIns="0" bIns="0" numCol="1" anchor="ctr">
              <a:noAutofit/>
            </a:bodyPr>
            <a:lstStyle/>
            <a:p>
              <a:pPr>
                <a:defRPr b="0" sz="3200">
                  <a:solidFill>
                    <a:schemeClr val="accent1">
                      <a:hueOff val="118245"/>
                      <a:lumOff val="-11372"/>
                    </a:schemeClr>
                  </a:solidFill>
                  <a:latin typeface="+mn-lt"/>
                  <a:ea typeface="+mn-ea"/>
                  <a:cs typeface="+mn-cs"/>
                  <a:sym typeface="Helvetica Neue Medium"/>
                </a:defRPr>
              </a:pPr>
            </a:p>
          </p:txBody>
        </p:sp>
        <p:sp>
          <p:nvSpPr>
            <p:cNvPr id="472" name="Snowflake"/>
            <p:cNvSpPr/>
            <p:nvPr/>
          </p:nvSpPr>
          <p:spPr>
            <a:xfrm>
              <a:off x="7717203" y="2042279"/>
              <a:ext cx="182899" cy="184053"/>
            </a:xfrm>
            <a:custGeom>
              <a:avLst/>
              <a:gdLst/>
              <a:ahLst/>
              <a:cxnLst>
                <a:cxn ang="0">
                  <a:pos x="wd2" y="hd2"/>
                </a:cxn>
                <a:cxn ang="5400000">
                  <a:pos x="wd2" y="hd2"/>
                </a:cxn>
                <a:cxn ang="10800000">
                  <a:pos x="wd2" y="hd2"/>
                </a:cxn>
                <a:cxn ang="16200000">
                  <a:pos x="wd2" y="hd2"/>
                </a:cxn>
              </a:cxnLst>
              <a:rect l="0" t="0" r="r" b="b"/>
              <a:pathLst>
                <a:path w="21469" h="21600" fill="norm" stroke="1" extrusionOk="0">
                  <a:moveTo>
                    <a:pt x="10737" y="0"/>
                  </a:moveTo>
                  <a:cubicBezTo>
                    <a:pt x="10407" y="0"/>
                    <a:pt x="10142" y="265"/>
                    <a:pt x="10142" y="594"/>
                  </a:cubicBezTo>
                  <a:lnTo>
                    <a:pt x="10142" y="3412"/>
                  </a:lnTo>
                  <a:lnTo>
                    <a:pt x="7334" y="616"/>
                  </a:lnTo>
                  <a:cubicBezTo>
                    <a:pt x="7102" y="384"/>
                    <a:pt x="6724" y="384"/>
                    <a:pt x="6492" y="616"/>
                  </a:cubicBezTo>
                  <a:cubicBezTo>
                    <a:pt x="6259" y="848"/>
                    <a:pt x="6259" y="1226"/>
                    <a:pt x="6492" y="1458"/>
                  </a:cubicBezTo>
                  <a:lnTo>
                    <a:pt x="10142" y="5093"/>
                  </a:lnTo>
                  <a:lnTo>
                    <a:pt x="10142" y="9801"/>
                  </a:lnTo>
                  <a:lnTo>
                    <a:pt x="6330" y="7592"/>
                  </a:lnTo>
                  <a:lnTo>
                    <a:pt x="5011" y="2614"/>
                  </a:lnTo>
                  <a:cubicBezTo>
                    <a:pt x="4925" y="2295"/>
                    <a:pt x="4601" y="2106"/>
                    <a:pt x="4282" y="2192"/>
                  </a:cubicBezTo>
                  <a:cubicBezTo>
                    <a:pt x="3964" y="2278"/>
                    <a:pt x="3774" y="2602"/>
                    <a:pt x="3860" y="2921"/>
                  </a:cubicBezTo>
                  <a:lnTo>
                    <a:pt x="4871" y="6755"/>
                  </a:lnTo>
                  <a:lnTo>
                    <a:pt x="2203" y="5206"/>
                  </a:lnTo>
                  <a:cubicBezTo>
                    <a:pt x="1917" y="5039"/>
                    <a:pt x="1555" y="5136"/>
                    <a:pt x="1388" y="5422"/>
                  </a:cubicBezTo>
                  <a:cubicBezTo>
                    <a:pt x="1220" y="5708"/>
                    <a:pt x="1317" y="6070"/>
                    <a:pt x="1604" y="6237"/>
                  </a:cubicBezTo>
                  <a:lnTo>
                    <a:pt x="4272" y="7781"/>
                  </a:lnTo>
                  <a:lnTo>
                    <a:pt x="442" y="8807"/>
                  </a:lnTo>
                  <a:cubicBezTo>
                    <a:pt x="124" y="8893"/>
                    <a:pt x="-66" y="9217"/>
                    <a:pt x="20" y="9536"/>
                  </a:cubicBezTo>
                  <a:cubicBezTo>
                    <a:pt x="91" y="9801"/>
                    <a:pt x="333" y="9980"/>
                    <a:pt x="593" y="9980"/>
                  </a:cubicBezTo>
                  <a:cubicBezTo>
                    <a:pt x="641" y="9980"/>
                    <a:pt x="696" y="9974"/>
                    <a:pt x="750" y="9958"/>
                  </a:cubicBezTo>
                  <a:lnTo>
                    <a:pt x="5724" y="8623"/>
                  </a:lnTo>
                  <a:lnTo>
                    <a:pt x="9477" y="10800"/>
                  </a:lnTo>
                  <a:lnTo>
                    <a:pt x="5724" y="12977"/>
                  </a:lnTo>
                  <a:lnTo>
                    <a:pt x="750" y="11642"/>
                  </a:lnTo>
                  <a:cubicBezTo>
                    <a:pt x="696" y="11626"/>
                    <a:pt x="647" y="11620"/>
                    <a:pt x="593" y="11620"/>
                  </a:cubicBezTo>
                  <a:cubicBezTo>
                    <a:pt x="328" y="11620"/>
                    <a:pt x="91" y="11794"/>
                    <a:pt x="20" y="12064"/>
                  </a:cubicBezTo>
                  <a:cubicBezTo>
                    <a:pt x="-66" y="12383"/>
                    <a:pt x="124" y="12707"/>
                    <a:pt x="442" y="12793"/>
                  </a:cubicBezTo>
                  <a:lnTo>
                    <a:pt x="4272" y="13819"/>
                  </a:lnTo>
                  <a:lnTo>
                    <a:pt x="1604" y="15363"/>
                  </a:lnTo>
                  <a:cubicBezTo>
                    <a:pt x="1317" y="15530"/>
                    <a:pt x="1220" y="15892"/>
                    <a:pt x="1388" y="16178"/>
                  </a:cubicBezTo>
                  <a:cubicBezTo>
                    <a:pt x="1555" y="16464"/>
                    <a:pt x="1917" y="16561"/>
                    <a:pt x="2203" y="16394"/>
                  </a:cubicBezTo>
                  <a:lnTo>
                    <a:pt x="4871" y="14845"/>
                  </a:lnTo>
                  <a:lnTo>
                    <a:pt x="3860" y="18679"/>
                  </a:lnTo>
                  <a:cubicBezTo>
                    <a:pt x="3774" y="18998"/>
                    <a:pt x="3969" y="19322"/>
                    <a:pt x="4282" y="19408"/>
                  </a:cubicBezTo>
                  <a:cubicBezTo>
                    <a:pt x="4601" y="19494"/>
                    <a:pt x="4925" y="19299"/>
                    <a:pt x="5011" y="18986"/>
                  </a:cubicBezTo>
                  <a:lnTo>
                    <a:pt x="6325" y="14008"/>
                  </a:lnTo>
                  <a:lnTo>
                    <a:pt x="10137" y="11799"/>
                  </a:lnTo>
                  <a:lnTo>
                    <a:pt x="10137" y="16507"/>
                  </a:lnTo>
                  <a:lnTo>
                    <a:pt x="6492" y="20142"/>
                  </a:lnTo>
                  <a:cubicBezTo>
                    <a:pt x="6259" y="20374"/>
                    <a:pt x="6259" y="20752"/>
                    <a:pt x="6492" y="20984"/>
                  </a:cubicBezTo>
                  <a:cubicBezTo>
                    <a:pt x="6724" y="21216"/>
                    <a:pt x="7102" y="21216"/>
                    <a:pt x="7334" y="20984"/>
                  </a:cubicBezTo>
                  <a:lnTo>
                    <a:pt x="10142" y="18188"/>
                  </a:lnTo>
                  <a:lnTo>
                    <a:pt x="10142" y="21006"/>
                  </a:lnTo>
                  <a:cubicBezTo>
                    <a:pt x="10142" y="21335"/>
                    <a:pt x="10407" y="21600"/>
                    <a:pt x="10737" y="21600"/>
                  </a:cubicBezTo>
                  <a:cubicBezTo>
                    <a:pt x="11066" y="21600"/>
                    <a:pt x="11331" y="21335"/>
                    <a:pt x="11331" y="21006"/>
                  </a:cubicBezTo>
                  <a:lnTo>
                    <a:pt x="11331" y="18188"/>
                  </a:lnTo>
                  <a:lnTo>
                    <a:pt x="14139" y="20984"/>
                  </a:lnTo>
                  <a:cubicBezTo>
                    <a:pt x="14371" y="21216"/>
                    <a:pt x="14749" y="21216"/>
                    <a:pt x="14981" y="20984"/>
                  </a:cubicBezTo>
                  <a:cubicBezTo>
                    <a:pt x="15214" y="20752"/>
                    <a:pt x="15214" y="20374"/>
                    <a:pt x="14981" y="20142"/>
                  </a:cubicBezTo>
                  <a:lnTo>
                    <a:pt x="11331" y="16507"/>
                  </a:lnTo>
                  <a:lnTo>
                    <a:pt x="11331" y="11799"/>
                  </a:lnTo>
                  <a:lnTo>
                    <a:pt x="15143" y="14008"/>
                  </a:lnTo>
                  <a:lnTo>
                    <a:pt x="16457" y="18986"/>
                  </a:lnTo>
                  <a:cubicBezTo>
                    <a:pt x="16543" y="19305"/>
                    <a:pt x="16867" y="19494"/>
                    <a:pt x="17186" y="19408"/>
                  </a:cubicBezTo>
                  <a:cubicBezTo>
                    <a:pt x="17504" y="19322"/>
                    <a:pt x="17692" y="18998"/>
                    <a:pt x="17606" y="18679"/>
                  </a:cubicBezTo>
                  <a:lnTo>
                    <a:pt x="16597" y="14845"/>
                  </a:lnTo>
                  <a:lnTo>
                    <a:pt x="19265" y="16394"/>
                  </a:lnTo>
                  <a:cubicBezTo>
                    <a:pt x="19551" y="16561"/>
                    <a:pt x="19913" y="16464"/>
                    <a:pt x="20080" y="16178"/>
                  </a:cubicBezTo>
                  <a:cubicBezTo>
                    <a:pt x="20248" y="15892"/>
                    <a:pt x="20151" y="15530"/>
                    <a:pt x="19864" y="15363"/>
                  </a:cubicBezTo>
                  <a:lnTo>
                    <a:pt x="17196" y="13819"/>
                  </a:lnTo>
                  <a:lnTo>
                    <a:pt x="21026" y="12793"/>
                  </a:lnTo>
                  <a:cubicBezTo>
                    <a:pt x="21344" y="12707"/>
                    <a:pt x="21534" y="12383"/>
                    <a:pt x="21448" y="12064"/>
                  </a:cubicBezTo>
                  <a:cubicBezTo>
                    <a:pt x="21377" y="11799"/>
                    <a:pt x="21133" y="11620"/>
                    <a:pt x="20874" y="11620"/>
                  </a:cubicBezTo>
                  <a:cubicBezTo>
                    <a:pt x="20825" y="11620"/>
                    <a:pt x="20772" y="11626"/>
                    <a:pt x="20718" y="11642"/>
                  </a:cubicBezTo>
                  <a:lnTo>
                    <a:pt x="15743" y="12977"/>
                  </a:lnTo>
                  <a:lnTo>
                    <a:pt x="11989" y="10800"/>
                  </a:lnTo>
                  <a:lnTo>
                    <a:pt x="15743" y="8623"/>
                  </a:lnTo>
                  <a:lnTo>
                    <a:pt x="20718" y="9958"/>
                  </a:lnTo>
                  <a:cubicBezTo>
                    <a:pt x="20772" y="9974"/>
                    <a:pt x="20820" y="9980"/>
                    <a:pt x="20874" y="9980"/>
                  </a:cubicBezTo>
                  <a:cubicBezTo>
                    <a:pt x="21138" y="9980"/>
                    <a:pt x="21377" y="9806"/>
                    <a:pt x="21448" y="9536"/>
                  </a:cubicBezTo>
                  <a:cubicBezTo>
                    <a:pt x="21534" y="9217"/>
                    <a:pt x="21344" y="8893"/>
                    <a:pt x="21026" y="8807"/>
                  </a:cubicBezTo>
                  <a:lnTo>
                    <a:pt x="17196" y="7781"/>
                  </a:lnTo>
                  <a:lnTo>
                    <a:pt x="19864" y="6237"/>
                  </a:lnTo>
                  <a:cubicBezTo>
                    <a:pt x="20151" y="6070"/>
                    <a:pt x="20248" y="5708"/>
                    <a:pt x="20080" y="5422"/>
                  </a:cubicBezTo>
                  <a:cubicBezTo>
                    <a:pt x="19913" y="5136"/>
                    <a:pt x="19551" y="5039"/>
                    <a:pt x="19265" y="5206"/>
                  </a:cubicBezTo>
                  <a:lnTo>
                    <a:pt x="16602" y="6750"/>
                  </a:lnTo>
                  <a:lnTo>
                    <a:pt x="17613" y="2916"/>
                  </a:lnTo>
                  <a:cubicBezTo>
                    <a:pt x="17699" y="2597"/>
                    <a:pt x="17504" y="2273"/>
                    <a:pt x="17191" y="2187"/>
                  </a:cubicBezTo>
                  <a:cubicBezTo>
                    <a:pt x="16872" y="2101"/>
                    <a:pt x="16548" y="2296"/>
                    <a:pt x="16462" y="2609"/>
                  </a:cubicBezTo>
                  <a:lnTo>
                    <a:pt x="15149" y="7587"/>
                  </a:lnTo>
                  <a:lnTo>
                    <a:pt x="11331" y="9806"/>
                  </a:lnTo>
                  <a:lnTo>
                    <a:pt x="11331" y="5098"/>
                  </a:lnTo>
                  <a:lnTo>
                    <a:pt x="14981" y="1463"/>
                  </a:lnTo>
                  <a:cubicBezTo>
                    <a:pt x="15214" y="1231"/>
                    <a:pt x="15214" y="853"/>
                    <a:pt x="14981" y="621"/>
                  </a:cubicBezTo>
                  <a:cubicBezTo>
                    <a:pt x="14749" y="389"/>
                    <a:pt x="14371" y="389"/>
                    <a:pt x="14139" y="621"/>
                  </a:cubicBezTo>
                  <a:lnTo>
                    <a:pt x="11331" y="3419"/>
                  </a:lnTo>
                  <a:lnTo>
                    <a:pt x="11331" y="594"/>
                  </a:lnTo>
                  <a:cubicBezTo>
                    <a:pt x="11331" y="265"/>
                    <a:pt x="11066" y="0"/>
                    <a:pt x="10737" y="0"/>
                  </a:cubicBezTo>
                  <a:close/>
                </a:path>
              </a:pathLst>
            </a:custGeom>
            <a:solidFill>
              <a:srgbClr val="929292">
                <a:alpha val="83073"/>
              </a:srgbClr>
            </a:solidFill>
            <a:ln w="12700" cap="flat">
              <a:noFill/>
              <a:miter lim="400000"/>
            </a:ln>
            <a:effectLst/>
          </p:spPr>
          <p:txBody>
            <a:bodyPr wrap="square" lIns="0" tIns="0" rIns="0" bIns="0" numCol="1" anchor="ctr">
              <a:noAutofit/>
            </a:bodyPr>
            <a:lstStyle/>
            <a:p>
              <a:pPr>
                <a:defRPr b="0" sz="3200">
                  <a:solidFill>
                    <a:schemeClr val="accent1">
                      <a:hueOff val="118245"/>
                      <a:lumOff val="-11372"/>
                    </a:schemeClr>
                  </a:solidFill>
                  <a:latin typeface="+mn-lt"/>
                  <a:ea typeface="+mn-ea"/>
                  <a:cs typeface="+mn-cs"/>
                  <a:sym typeface="Helvetica Neue Medium"/>
                </a:defRPr>
              </a:pPr>
            </a:p>
          </p:txBody>
        </p:sp>
        <p:sp>
          <p:nvSpPr>
            <p:cNvPr id="473" name="Snowflake"/>
            <p:cNvSpPr/>
            <p:nvPr/>
          </p:nvSpPr>
          <p:spPr>
            <a:xfrm>
              <a:off x="6465141" y="3421233"/>
              <a:ext cx="182899" cy="184054"/>
            </a:xfrm>
            <a:custGeom>
              <a:avLst/>
              <a:gdLst/>
              <a:ahLst/>
              <a:cxnLst>
                <a:cxn ang="0">
                  <a:pos x="wd2" y="hd2"/>
                </a:cxn>
                <a:cxn ang="5400000">
                  <a:pos x="wd2" y="hd2"/>
                </a:cxn>
                <a:cxn ang="10800000">
                  <a:pos x="wd2" y="hd2"/>
                </a:cxn>
                <a:cxn ang="16200000">
                  <a:pos x="wd2" y="hd2"/>
                </a:cxn>
              </a:cxnLst>
              <a:rect l="0" t="0" r="r" b="b"/>
              <a:pathLst>
                <a:path w="21469" h="21600" fill="norm" stroke="1" extrusionOk="0">
                  <a:moveTo>
                    <a:pt x="10737" y="0"/>
                  </a:moveTo>
                  <a:cubicBezTo>
                    <a:pt x="10407" y="0"/>
                    <a:pt x="10142" y="265"/>
                    <a:pt x="10142" y="594"/>
                  </a:cubicBezTo>
                  <a:lnTo>
                    <a:pt x="10142" y="3412"/>
                  </a:lnTo>
                  <a:lnTo>
                    <a:pt x="7334" y="616"/>
                  </a:lnTo>
                  <a:cubicBezTo>
                    <a:pt x="7102" y="384"/>
                    <a:pt x="6724" y="384"/>
                    <a:pt x="6492" y="616"/>
                  </a:cubicBezTo>
                  <a:cubicBezTo>
                    <a:pt x="6259" y="848"/>
                    <a:pt x="6259" y="1226"/>
                    <a:pt x="6492" y="1458"/>
                  </a:cubicBezTo>
                  <a:lnTo>
                    <a:pt x="10142" y="5093"/>
                  </a:lnTo>
                  <a:lnTo>
                    <a:pt x="10142" y="9801"/>
                  </a:lnTo>
                  <a:lnTo>
                    <a:pt x="6330" y="7592"/>
                  </a:lnTo>
                  <a:lnTo>
                    <a:pt x="5011" y="2614"/>
                  </a:lnTo>
                  <a:cubicBezTo>
                    <a:pt x="4925" y="2295"/>
                    <a:pt x="4601" y="2106"/>
                    <a:pt x="4282" y="2192"/>
                  </a:cubicBezTo>
                  <a:cubicBezTo>
                    <a:pt x="3964" y="2278"/>
                    <a:pt x="3774" y="2602"/>
                    <a:pt x="3860" y="2921"/>
                  </a:cubicBezTo>
                  <a:lnTo>
                    <a:pt x="4871" y="6755"/>
                  </a:lnTo>
                  <a:lnTo>
                    <a:pt x="2203" y="5206"/>
                  </a:lnTo>
                  <a:cubicBezTo>
                    <a:pt x="1917" y="5039"/>
                    <a:pt x="1555" y="5136"/>
                    <a:pt x="1388" y="5422"/>
                  </a:cubicBezTo>
                  <a:cubicBezTo>
                    <a:pt x="1220" y="5708"/>
                    <a:pt x="1317" y="6070"/>
                    <a:pt x="1604" y="6237"/>
                  </a:cubicBezTo>
                  <a:lnTo>
                    <a:pt x="4272" y="7781"/>
                  </a:lnTo>
                  <a:lnTo>
                    <a:pt x="442" y="8807"/>
                  </a:lnTo>
                  <a:cubicBezTo>
                    <a:pt x="124" y="8893"/>
                    <a:pt x="-66" y="9217"/>
                    <a:pt x="20" y="9536"/>
                  </a:cubicBezTo>
                  <a:cubicBezTo>
                    <a:pt x="91" y="9801"/>
                    <a:pt x="333" y="9980"/>
                    <a:pt x="593" y="9980"/>
                  </a:cubicBezTo>
                  <a:cubicBezTo>
                    <a:pt x="641" y="9980"/>
                    <a:pt x="696" y="9974"/>
                    <a:pt x="750" y="9958"/>
                  </a:cubicBezTo>
                  <a:lnTo>
                    <a:pt x="5724" y="8623"/>
                  </a:lnTo>
                  <a:lnTo>
                    <a:pt x="9477" y="10800"/>
                  </a:lnTo>
                  <a:lnTo>
                    <a:pt x="5724" y="12977"/>
                  </a:lnTo>
                  <a:lnTo>
                    <a:pt x="750" y="11642"/>
                  </a:lnTo>
                  <a:cubicBezTo>
                    <a:pt x="696" y="11626"/>
                    <a:pt x="647" y="11620"/>
                    <a:pt x="593" y="11620"/>
                  </a:cubicBezTo>
                  <a:cubicBezTo>
                    <a:pt x="328" y="11620"/>
                    <a:pt x="91" y="11794"/>
                    <a:pt x="20" y="12064"/>
                  </a:cubicBezTo>
                  <a:cubicBezTo>
                    <a:pt x="-66" y="12383"/>
                    <a:pt x="124" y="12707"/>
                    <a:pt x="442" y="12793"/>
                  </a:cubicBezTo>
                  <a:lnTo>
                    <a:pt x="4272" y="13819"/>
                  </a:lnTo>
                  <a:lnTo>
                    <a:pt x="1604" y="15363"/>
                  </a:lnTo>
                  <a:cubicBezTo>
                    <a:pt x="1317" y="15530"/>
                    <a:pt x="1220" y="15892"/>
                    <a:pt x="1388" y="16178"/>
                  </a:cubicBezTo>
                  <a:cubicBezTo>
                    <a:pt x="1555" y="16464"/>
                    <a:pt x="1917" y="16561"/>
                    <a:pt x="2203" y="16394"/>
                  </a:cubicBezTo>
                  <a:lnTo>
                    <a:pt x="4871" y="14845"/>
                  </a:lnTo>
                  <a:lnTo>
                    <a:pt x="3860" y="18679"/>
                  </a:lnTo>
                  <a:cubicBezTo>
                    <a:pt x="3774" y="18998"/>
                    <a:pt x="3969" y="19322"/>
                    <a:pt x="4282" y="19408"/>
                  </a:cubicBezTo>
                  <a:cubicBezTo>
                    <a:pt x="4601" y="19494"/>
                    <a:pt x="4925" y="19299"/>
                    <a:pt x="5011" y="18986"/>
                  </a:cubicBezTo>
                  <a:lnTo>
                    <a:pt x="6325" y="14008"/>
                  </a:lnTo>
                  <a:lnTo>
                    <a:pt x="10137" y="11799"/>
                  </a:lnTo>
                  <a:lnTo>
                    <a:pt x="10137" y="16507"/>
                  </a:lnTo>
                  <a:lnTo>
                    <a:pt x="6492" y="20142"/>
                  </a:lnTo>
                  <a:cubicBezTo>
                    <a:pt x="6259" y="20374"/>
                    <a:pt x="6259" y="20752"/>
                    <a:pt x="6492" y="20984"/>
                  </a:cubicBezTo>
                  <a:cubicBezTo>
                    <a:pt x="6724" y="21216"/>
                    <a:pt x="7102" y="21216"/>
                    <a:pt x="7334" y="20984"/>
                  </a:cubicBezTo>
                  <a:lnTo>
                    <a:pt x="10142" y="18188"/>
                  </a:lnTo>
                  <a:lnTo>
                    <a:pt x="10142" y="21006"/>
                  </a:lnTo>
                  <a:cubicBezTo>
                    <a:pt x="10142" y="21335"/>
                    <a:pt x="10407" y="21600"/>
                    <a:pt x="10737" y="21600"/>
                  </a:cubicBezTo>
                  <a:cubicBezTo>
                    <a:pt x="11066" y="21600"/>
                    <a:pt x="11331" y="21335"/>
                    <a:pt x="11331" y="21006"/>
                  </a:cubicBezTo>
                  <a:lnTo>
                    <a:pt x="11331" y="18188"/>
                  </a:lnTo>
                  <a:lnTo>
                    <a:pt x="14139" y="20984"/>
                  </a:lnTo>
                  <a:cubicBezTo>
                    <a:pt x="14371" y="21216"/>
                    <a:pt x="14749" y="21216"/>
                    <a:pt x="14981" y="20984"/>
                  </a:cubicBezTo>
                  <a:cubicBezTo>
                    <a:pt x="15214" y="20752"/>
                    <a:pt x="15214" y="20374"/>
                    <a:pt x="14981" y="20142"/>
                  </a:cubicBezTo>
                  <a:lnTo>
                    <a:pt x="11331" y="16507"/>
                  </a:lnTo>
                  <a:lnTo>
                    <a:pt x="11331" y="11799"/>
                  </a:lnTo>
                  <a:lnTo>
                    <a:pt x="15143" y="14008"/>
                  </a:lnTo>
                  <a:lnTo>
                    <a:pt x="16457" y="18986"/>
                  </a:lnTo>
                  <a:cubicBezTo>
                    <a:pt x="16543" y="19305"/>
                    <a:pt x="16867" y="19494"/>
                    <a:pt x="17186" y="19408"/>
                  </a:cubicBezTo>
                  <a:cubicBezTo>
                    <a:pt x="17504" y="19322"/>
                    <a:pt x="17692" y="18998"/>
                    <a:pt x="17606" y="18679"/>
                  </a:cubicBezTo>
                  <a:lnTo>
                    <a:pt x="16597" y="14845"/>
                  </a:lnTo>
                  <a:lnTo>
                    <a:pt x="19265" y="16394"/>
                  </a:lnTo>
                  <a:cubicBezTo>
                    <a:pt x="19551" y="16561"/>
                    <a:pt x="19913" y="16464"/>
                    <a:pt x="20080" y="16178"/>
                  </a:cubicBezTo>
                  <a:cubicBezTo>
                    <a:pt x="20248" y="15892"/>
                    <a:pt x="20151" y="15530"/>
                    <a:pt x="19864" y="15363"/>
                  </a:cubicBezTo>
                  <a:lnTo>
                    <a:pt x="17196" y="13819"/>
                  </a:lnTo>
                  <a:lnTo>
                    <a:pt x="21026" y="12793"/>
                  </a:lnTo>
                  <a:cubicBezTo>
                    <a:pt x="21344" y="12707"/>
                    <a:pt x="21534" y="12383"/>
                    <a:pt x="21448" y="12064"/>
                  </a:cubicBezTo>
                  <a:cubicBezTo>
                    <a:pt x="21377" y="11799"/>
                    <a:pt x="21133" y="11620"/>
                    <a:pt x="20874" y="11620"/>
                  </a:cubicBezTo>
                  <a:cubicBezTo>
                    <a:pt x="20825" y="11620"/>
                    <a:pt x="20772" y="11626"/>
                    <a:pt x="20718" y="11642"/>
                  </a:cubicBezTo>
                  <a:lnTo>
                    <a:pt x="15743" y="12977"/>
                  </a:lnTo>
                  <a:lnTo>
                    <a:pt x="11989" y="10800"/>
                  </a:lnTo>
                  <a:lnTo>
                    <a:pt x="15743" y="8623"/>
                  </a:lnTo>
                  <a:lnTo>
                    <a:pt x="20718" y="9958"/>
                  </a:lnTo>
                  <a:cubicBezTo>
                    <a:pt x="20772" y="9974"/>
                    <a:pt x="20820" y="9980"/>
                    <a:pt x="20874" y="9980"/>
                  </a:cubicBezTo>
                  <a:cubicBezTo>
                    <a:pt x="21138" y="9980"/>
                    <a:pt x="21377" y="9806"/>
                    <a:pt x="21448" y="9536"/>
                  </a:cubicBezTo>
                  <a:cubicBezTo>
                    <a:pt x="21534" y="9217"/>
                    <a:pt x="21344" y="8893"/>
                    <a:pt x="21026" y="8807"/>
                  </a:cubicBezTo>
                  <a:lnTo>
                    <a:pt x="17196" y="7781"/>
                  </a:lnTo>
                  <a:lnTo>
                    <a:pt x="19864" y="6237"/>
                  </a:lnTo>
                  <a:cubicBezTo>
                    <a:pt x="20151" y="6070"/>
                    <a:pt x="20248" y="5708"/>
                    <a:pt x="20080" y="5422"/>
                  </a:cubicBezTo>
                  <a:cubicBezTo>
                    <a:pt x="19913" y="5136"/>
                    <a:pt x="19551" y="5039"/>
                    <a:pt x="19265" y="5206"/>
                  </a:cubicBezTo>
                  <a:lnTo>
                    <a:pt x="16602" y="6750"/>
                  </a:lnTo>
                  <a:lnTo>
                    <a:pt x="17613" y="2916"/>
                  </a:lnTo>
                  <a:cubicBezTo>
                    <a:pt x="17699" y="2597"/>
                    <a:pt x="17504" y="2273"/>
                    <a:pt x="17191" y="2187"/>
                  </a:cubicBezTo>
                  <a:cubicBezTo>
                    <a:pt x="16872" y="2101"/>
                    <a:pt x="16548" y="2296"/>
                    <a:pt x="16462" y="2609"/>
                  </a:cubicBezTo>
                  <a:lnTo>
                    <a:pt x="15149" y="7587"/>
                  </a:lnTo>
                  <a:lnTo>
                    <a:pt x="11331" y="9806"/>
                  </a:lnTo>
                  <a:lnTo>
                    <a:pt x="11331" y="5098"/>
                  </a:lnTo>
                  <a:lnTo>
                    <a:pt x="14981" y="1463"/>
                  </a:lnTo>
                  <a:cubicBezTo>
                    <a:pt x="15214" y="1231"/>
                    <a:pt x="15214" y="853"/>
                    <a:pt x="14981" y="621"/>
                  </a:cubicBezTo>
                  <a:cubicBezTo>
                    <a:pt x="14749" y="389"/>
                    <a:pt x="14371" y="389"/>
                    <a:pt x="14139" y="621"/>
                  </a:cubicBezTo>
                  <a:lnTo>
                    <a:pt x="11331" y="3419"/>
                  </a:lnTo>
                  <a:lnTo>
                    <a:pt x="11331" y="594"/>
                  </a:lnTo>
                  <a:cubicBezTo>
                    <a:pt x="11331" y="265"/>
                    <a:pt x="11066" y="0"/>
                    <a:pt x="10737" y="0"/>
                  </a:cubicBezTo>
                  <a:close/>
                </a:path>
              </a:pathLst>
            </a:custGeom>
            <a:solidFill>
              <a:srgbClr val="929292">
                <a:alpha val="83073"/>
              </a:srgbClr>
            </a:solidFill>
            <a:ln w="12700" cap="flat">
              <a:noFill/>
              <a:miter lim="400000"/>
            </a:ln>
            <a:effectLst/>
          </p:spPr>
          <p:txBody>
            <a:bodyPr wrap="square" lIns="0" tIns="0" rIns="0" bIns="0" numCol="1" anchor="ctr">
              <a:noAutofit/>
            </a:bodyPr>
            <a:lstStyle/>
            <a:p>
              <a:pPr>
                <a:defRPr b="0" sz="3200">
                  <a:solidFill>
                    <a:schemeClr val="accent1">
                      <a:hueOff val="118245"/>
                      <a:lumOff val="-11372"/>
                    </a:schemeClr>
                  </a:solidFill>
                  <a:latin typeface="+mn-lt"/>
                  <a:ea typeface="+mn-ea"/>
                  <a:cs typeface="+mn-cs"/>
                  <a:sym typeface="Helvetica Neue Medium"/>
                </a:defRPr>
              </a:pPr>
            </a:p>
          </p:txBody>
        </p:sp>
        <p:sp>
          <p:nvSpPr>
            <p:cNvPr id="474" name="Snowflake"/>
            <p:cNvSpPr/>
            <p:nvPr/>
          </p:nvSpPr>
          <p:spPr>
            <a:xfrm>
              <a:off x="7354354" y="2777168"/>
              <a:ext cx="182899" cy="184054"/>
            </a:xfrm>
            <a:custGeom>
              <a:avLst/>
              <a:gdLst/>
              <a:ahLst/>
              <a:cxnLst>
                <a:cxn ang="0">
                  <a:pos x="wd2" y="hd2"/>
                </a:cxn>
                <a:cxn ang="5400000">
                  <a:pos x="wd2" y="hd2"/>
                </a:cxn>
                <a:cxn ang="10800000">
                  <a:pos x="wd2" y="hd2"/>
                </a:cxn>
                <a:cxn ang="16200000">
                  <a:pos x="wd2" y="hd2"/>
                </a:cxn>
              </a:cxnLst>
              <a:rect l="0" t="0" r="r" b="b"/>
              <a:pathLst>
                <a:path w="21469" h="21600" fill="norm" stroke="1" extrusionOk="0">
                  <a:moveTo>
                    <a:pt x="10737" y="0"/>
                  </a:moveTo>
                  <a:cubicBezTo>
                    <a:pt x="10407" y="0"/>
                    <a:pt x="10142" y="265"/>
                    <a:pt x="10142" y="594"/>
                  </a:cubicBezTo>
                  <a:lnTo>
                    <a:pt x="10142" y="3412"/>
                  </a:lnTo>
                  <a:lnTo>
                    <a:pt x="7334" y="616"/>
                  </a:lnTo>
                  <a:cubicBezTo>
                    <a:pt x="7102" y="384"/>
                    <a:pt x="6724" y="384"/>
                    <a:pt x="6492" y="616"/>
                  </a:cubicBezTo>
                  <a:cubicBezTo>
                    <a:pt x="6259" y="848"/>
                    <a:pt x="6259" y="1226"/>
                    <a:pt x="6492" y="1458"/>
                  </a:cubicBezTo>
                  <a:lnTo>
                    <a:pt x="10142" y="5093"/>
                  </a:lnTo>
                  <a:lnTo>
                    <a:pt x="10142" y="9801"/>
                  </a:lnTo>
                  <a:lnTo>
                    <a:pt x="6330" y="7592"/>
                  </a:lnTo>
                  <a:lnTo>
                    <a:pt x="5011" y="2614"/>
                  </a:lnTo>
                  <a:cubicBezTo>
                    <a:pt x="4925" y="2295"/>
                    <a:pt x="4601" y="2106"/>
                    <a:pt x="4282" y="2192"/>
                  </a:cubicBezTo>
                  <a:cubicBezTo>
                    <a:pt x="3964" y="2278"/>
                    <a:pt x="3774" y="2602"/>
                    <a:pt x="3860" y="2921"/>
                  </a:cubicBezTo>
                  <a:lnTo>
                    <a:pt x="4871" y="6755"/>
                  </a:lnTo>
                  <a:lnTo>
                    <a:pt x="2203" y="5206"/>
                  </a:lnTo>
                  <a:cubicBezTo>
                    <a:pt x="1917" y="5039"/>
                    <a:pt x="1555" y="5136"/>
                    <a:pt x="1388" y="5422"/>
                  </a:cubicBezTo>
                  <a:cubicBezTo>
                    <a:pt x="1220" y="5708"/>
                    <a:pt x="1317" y="6070"/>
                    <a:pt x="1604" y="6237"/>
                  </a:cubicBezTo>
                  <a:lnTo>
                    <a:pt x="4272" y="7781"/>
                  </a:lnTo>
                  <a:lnTo>
                    <a:pt x="442" y="8807"/>
                  </a:lnTo>
                  <a:cubicBezTo>
                    <a:pt x="124" y="8893"/>
                    <a:pt x="-66" y="9217"/>
                    <a:pt x="20" y="9536"/>
                  </a:cubicBezTo>
                  <a:cubicBezTo>
                    <a:pt x="91" y="9801"/>
                    <a:pt x="333" y="9980"/>
                    <a:pt x="593" y="9980"/>
                  </a:cubicBezTo>
                  <a:cubicBezTo>
                    <a:pt x="641" y="9980"/>
                    <a:pt x="696" y="9974"/>
                    <a:pt x="750" y="9958"/>
                  </a:cubicBezTo>
                  <a:lnTo>
                    <a:pt x="5724" y="8623"/>
                  </a:lnTo>
                  <a:lnTo>
                    <a:pt x="9477" y="10800"/>
                  </a:lnTo>
                  <a:lnTo>
                    <a:pt x="5724" y="12977"/>
                  </a:lnTo>
                  <a:lnTo>
                    <a:pt x="750" y="11642"/>
                  </a:lnTo>
                  <a:cubicBezTo>
                    <a:pt x="696" y="11626"/>
                    <a:pt x="647" y="11620"/>
                    <a:pt x="593" y="11620"/>
                  </a:cubicBezTo>
                  <a:cubicBezTo>
                    <a:pt x="328" y="11620"/>
                    <a:pt x="91" y="11794"/>
                    <a:pt x="20" y="12064"/>
                  </a:cubicBezTo>
                  <a:cubicBezTo>
                    <a:pt x="-66" y="12383"/>
                    <a:pt x="124" y="12707"/>
                    <a:pt x="442" y="12793"/>
                  </a:cubicBezTo>
                  <a:lnTo>
                    <a:pt x="4272" y="13819"/>
                  </a:lnTo>
                  <a:lnTo>
                    <a:pt x="1604" y="15363"/>
                  </a:lnTo>
                  <a:cubicBezTo>
                    <a:pt x="1317" y="15530"/>
                    <a:pt x="1220" y="15892"/>
                    <a:pt x="1388" y="16178"/>
                  </a:cubicBezTo>
                  <a:cubicBezTo>
                    <a:pt x="1555" y="16464"/>
                    <a:pt x="1917" y="16561"/>
                    <a:pt x="2203" y="16394"/>
                  </a:cubicBezTo>
                  <a:lnTo>
                    <a:pt x="4871" y="14845"/>
                  </a:lnTo>
                  <a:lnTo>
                    <a:pt x="3860" y="18679"/>
                  </a:lnTo>
                  <a:cubicBezTo>
                    <a:pt x="3774" y="18998"/>
                    <a:pt x="3969" y="19322"/>
                    <a:pt x="4282" y="19408"/>
                  </a:cubicBezTo>
                  <a:cubicBezTo>
                    <a:pt x="4601" y="19494"/>
                    <a:pt x="4925" y="19299"/>
                    <a:pt x="5011" y="18986"/>
                  </a:cubicBezTo>
                  <a:lnTo>
                    <a:pt x="6325" y="14008"/>
                  </a:lnTo>
                  <a:lnTo>
                    <a:pt x="10137" y="11799"/>
                  </a:lnTo>
                  <a:lnTo>
                    <a:pt x="10137" y="16507"/>
                  </a:lnTo>
                  <a:lnTo>
                    <a:pt x="6492" y="20142"/>
                  </a:lnTo>
                  <a:cubicBezTo>
                    <a:pt x="6259" y="20374"/>
                    <a:pt x="6259" y="20752"/>
                    <a:pt x="6492" y="20984"/>
                  </a:cubicBezTo>
                  <a:cubicBezTo>
                    <a:pt x="6724" y="21216"/>
                    <a:pt x="7102" y="21216"/>
                    <a:pt x="7334" y="20984"/>
                  </a:cubicBezTo>
                  <a:lnTo>
                    <a:pt x="10142" y="18188"/>
                  </a:lnTo>
                  <a:lnTo>
                    <a:pt x="10142" y="21006"/>
                  </a:lnTo>
                  <a:cubicBezTo>
                    <a:pt x="10142" y="21335"/>
                    <a:pt x="10407" y="21600"/>
                    <a:pt x="10737" y="21600"/>
                  </a:cubicBezTo>
                  <a:cubicBezTo>
                    <a:pt x="11066" y="21600"/>
                    <a:pt x="11331" y="21335"/>
                    <a:pt x="11331" y="21006"/>
                  </a:cubicBezTo>
                  <a:lnTo>
                    <a:pt x="11331" y="18188"/>
                  </a:lnTo>
                  <a:lnTo>
                    <a:pt x="14139" y="20984"/>
                  </a:lnTo>
                  <a:cubicBezTo>
                    <a:pt x="14371" y="21216"/>
                    <a:pt x="14749" y="21216"/>
                    <a:pt x="14981" y="20984"/>
                  </a:cubicBezTo>
                  <a:cubicBezTo>
                    <a:pt x="15214" y="20752"/>
                    <a:pt x="15214" y="20374"/>
                    <a:pt x="14981" y="20142"/>
                  </a:cubicBezTo>
                  <a:lnTo>
                    <a:pt x="11331" y="16507"/>
                  </a:lnTo>
                  <a:lnTo>
                    <a:pt x="11331" y="11799"/>
                  </a:lnTo>
                  <a:lnTo>
                    <a:pt x="15143" y="14008"/>
                  </a:lnTo>
                  <a:lnTo>
                    <a:pt x="16457" y="18986"/>
                  </a:lnTo>
                  <a:cubicBezTo>
                    <a:pt x="16543" y="19305"/>
                    <a:pt x="16867" y="19494"/>
                    <a:pt x="17186" y="19408"/>
                  </a:cubicBezTo>
                  <a:cubicBezTo>
                    <a:pt x="17504" y="19322"/>
                    <a:pt x="17692" y="18998"/>
                    <a:pt x="17606" y="18679"/>
                  </a:cubicBezTo>
                  <a:lnTo>
                    <a:pt x="16597" y="14845"/>
                  </a:lnTo>
                  <a:lnTo>
                    <a:pt x="19265" y="16394"/>
                  </a:lnTo>
                  <a:cubicBezTo>
                    <a:pt x="19551" y="16561"/>
                    <a:pt x="19913" y="16464"/>
                    <a:pt x="20080" y="16178"/>
                  </a:cubicBezTo>
                  <a:cubicBezTo>
                    <a:pt x="20248" y="15892"/>
                    <a:pt x="20151" y="15530"/>
                    <a:pt x="19864" y="15363"/>
                  </a:cubicBezTo>
                  <a:lnTo>
                    <a:pt x="17196" y="13819"/>
                  </a:lnTo>
                  <a:lnTo>
                    <a:pt x="21026" y="12793"/>
                  </a:lnTo>
                  <a:cubicBezTo>
                    <a:pt x="21344" y="12707"/>
                    <a:pt x="21534" y="12383"/>
                    <a:pt x="21448" y="12064"/>
                  </a:cubicBezTo>
                  <a:cubicBezTo>
                    <a:pt x="21377" y="11799"/>
                    <a:pt x="21133" y="11620"/>
                    <a:pt x="20874" y="11620"/>
                  </a:cubicBezTo>
                  <a:cubicBezTo>
                    <a:pt x="20825" y="11620"/>
                    <a:pt x="20772" y="11626"/>
                    <a:pt x="20718" y="11642"/>
                  </a:cubicBezTo>
                  <a:lnTo>
                    <a:pt x="15743" y="12977"/>
                  </a:lnTo>
                  <a:lnTo>
                    <a:pt x="11989" y="10800"/>
                  </a:lnTo>
                  <a:lnTo>
                    <a:pt x="15743" y="8623"/>
                  </a:lnTo>
                  <a:lnTo>
                    <a:pt x="20718" y="9958"/>
                  </a:lnTo>
                  <a:cubicBezTo>
                    <a:pt x="20772" y="9974"/>
                    <a:pt x="20820" y="9980"/>
                    <a:pt x="20874" y="9980"/>
                  </a:cubicBezTo>
                  <a:cubicBezTo>
                    <a:pt x="21138" y="9980"/>
                    <a:pt x="21377" y="9806"/>
                    <a:pt x="21448" y="9536"/>
                  </a:cubicBezTo>
                  <a:cubicBezTo>
                    <a:pt x="21534" y="9217"/>
                    <a:pt x="21344" y="8893"/>
                    <a:pt x="21026" y="8807"/>
                  </a:cubicBezTo>
                  <a:lnTo>
                    <a:pt x="17196" y="7781"/>
                  </a:lnTo>
                  <a:lnTo>
                    <a:pt x="19864" y="6237"/>
                  </a:lnTo>
                  <a:cubicBezTo>
                    <a:pt x="20151" y="6070"/>
                    <a:pt x="20248" y="5708"/>
                    <a:pt x="20080" y="5422"/>
                  </a:cubicBezTo>
                  <a:cubicBezTo>
                    <a:pt x="19913" y="5136"/>
                    <a:pt x="19551" y="5039"/>
                    <a:pt x="19265" y="5206"/>
                  </a:cubicBezTo>
                  <a:lnTo>
                    <a:pt x="16602" y="6750"/>
                  </a:lnTo>
                  <a:lnTo>
                    <a:pt x="17613" y="2916"/>
                  </a:lnTo>
                  <a:cubicBezTo>
                    <a:pt x="17699" y="2597"/>
                    <a:pt x="17504" y="2273"/>
                    <a:pt x="17191" y="2187"/>
                  </a:cubicBezTo>
                  <a:cubicBezTo>
                    <a:pt x="16872" y="2101"/>
                    <a:pt x="16548" y="2296"/>
                    <a:pt x="16462" y="2609"/>
                  </a:cubicBezTo>
                  <a:lnTo>
                    <a:pt x="15149" y="7587"/>
                  </a:lnTo>
                  <a:lnTo>
                    <a:pt x="11331" y="9806"/>
                  </a:lnTo>
                  <a:lnTo>
                    <a:pt x="11331" y="5098"/>
                  </a:lnTo>
                  <a:lnTo>
                    <a:pt x="14981" y="1463"/>
                  </a:lnTo>
                  <a:cubicBezTo>
                    <a:pt x="15214" y="1231"/>
                    <a:pt x="15214" y="853"/>
                    <a:pt x="14981" y="621"/>
                  </a:cubicBezTo>
                  <a:cubicBezTo>
                    <a:pt x="14749" y="389"/>
                    <a:pt x="14371" y="389"/>
                    <a:pt x="14139" y="621"/>
                  </a:cubicBezTo>
                  <a:lnTo>
                    <a:pt x="11331" y="3419"/>
                  </a:lnTo>
                  <a:lnTo>
                    <a:pt x="11331" y="594"/>
                  </a:lnTo>
                  <a:cubicBezTo>
                    <a:pt x="11331" y="265"/>
                    <a:pt x="11066" y="0"/>
                    <a:pt x="10737" y="0"/>
                  </a:cubicBezTo>
                  <a:close/>
                </a:path>
              </a:pathLst>
            </a:custGeom>
            <a:solidFill>
              <a:srgbClr val="929292">
                <a:alpha val="83073"/>
              </a:srgbClr>
            </a:solidFill>
            <a:ln w="12700" cap="flat">
              <a:noFill/>
              <a:miter lim="400000"/>
            </a:ln>
            <a:effectLst/>
          </p:spPr>
          <p:txBody>
            <a:bodyPr wrap="square" lIns="0" tIns="0" rIns="0" bIns="0" numCol="1" anchor="ctr">
              <a:noAutofit/>
            </a:bodyPr>
            <a:lstStyle/>
            <a:p>
              <a:pPr>
                <a:defRPr b="0" sz="3200">
                  <a:solidFill>
                    <a:schemeClr val="accent1">
                      <a:hueOff val="118245"/>
                      <a:lumOff val="-11372"/>
                    </a:schemeClr>
                  </a:solidFill>
                  <a:latin typeface="+mn-lt"/>
                  <a:ea typeface="+mn-ea"/>
                  <a:cs typeface="+mn-cs"/>
                  <a:sym typeface="Helvetica Neue Medium"/>
                </a:defRPr>
              </a:pPr>
            </a:p>
          </p:txBody>
        </p:sp>
        <p:sp>
          <p:nvSpPr>
            <p:cNvPr id="475" name="Snowflake"/>
            <p:cNvSpPr/>
            <p:nvPr/>
          </p:nvSpPr>
          <p:spPr>
            <a:xfrm>
              <a:off x="7523557" y="2477481"/>
              <a:ext cx="182900" cy="184053"/>
            </a:xfrm>
            <a:custGeom>
              <a:avLst/>
              <a:gdLst/>
              <a:ahLst/>
              <a:cxnLst>
                <a:cxn ang="0">
                  <a:pos x="wd2" y="hd2"/>
                </a:cxn>
                <a:cxn ang="5400000">
                  <a:pos x="wd2" y="hd2"/>
                </a:cxn>
                <a:cxn ang="10800000">
                  <a:pos x="wd2" y="hd2"/>
                </a:cxn>
                <a:cxn ang="16200000">
                  <a:pos x="wd2" y="hd2"/>
                </a:cxn>
              </a:cxnLst>
              <a:rect l="0" t="0" r="r" b="b"/>
              <a:pathLst>
                <a:path w="21469" h="21600" fill="norm" stroke="1" extrusionOk="0">
                  <a:moveTo>
                    <a:pt x="10737" y="0"/>
                  </a:moveTo>
                  <a:cubicBezTo>
                    <a:pt x="10407" y="0"/>
                    <a:pt x="10142" y="265"/>
                    <a:pt x="10142" y="594"/>
                  </a:cubicBezTo>
                  <a:lnTo>
                    <a:pt x="10142" y="3412"/>
                  </a:lnTo>
                  <a:lnTo>
                    <a:pt x="7334" y="616"/>
                  </a:lnTo>
                  <a:cubicBezTo>
                    <a:pt x="7102" y="384"/>
                    <a:pt x="6724" y="384"/>
                    <a:pt x="6492" y="616"/>
                  </a:cubicBezTo>
                  <a:cubicBezTo>
                    <a:pt x="6259" y="848"/>
                    <a:pt x="6259" y="1226"/>
                    <a:pt x="6492" y="1458"/>
                  </a:cubicBezTo>
                  <a:lnTo>
                    <a:pt x="10142" y="5093"/>
                  </a:lnTo>
                  <a:lnTo>
                    <a:pt x="10142" y="9801"/>
                  </a:lnTo>
                  <a:lnTo>
                    <a:pt x="6330" y="7592"/>
                  </a:lnTo>
                  <a:lnTo>
                    <a:pt x="5011" y="2614"/>
                  </a:lnTo>
                  <a:cubicBezTo>
                    <a:pt x="4925" y="2295"/>
                    <a:pt x="4601" y="2106"/>
                    <a:pt x="4282" y="2192"/>
                  </a:cubicBezTo>
                  <a:cubicBezTo>
                    <a:pt x="3964" y="2278"/>
                    <a:pt x="3774" y="2602"/>
                    <a:pt x="3860" y="2921"/>
                  </a:cubicBezTo>
                  <a:lnTo>
                    <a:pt x="4871" y="6755"/>
                  </a:lnTo>
                  <a:lnTo>
                    <a:pt x="2203" y="5206"/>
                  </a:lnTo>
                  <a:cubicBezTo>
                    <a:pt x="1917" y="5039"/>
                    <a:pt x="1555" y="5136"/>
                    <a:pt x="1388" y="5422"/>
                  </a:cubicBezTo>
                  <a:cubicBezTo>
                    <a:pt x="1220" y="5708"/>
                    <a:pt x="1317" y="6070"/>
                    <a:pt x="1604" y="6237"/>
                  </a:cubicBezTo>
                  <a:lnTo>
                    <a:pt x="4272" y="7781"/>
                  </a:lnTo>
                  <a:lnTo>
                    <a:pt x="442" y="8807"/>
                  </a:lnTo>
                  <a:cubicBezTo>
                    <a:pt x="124" y="8893"/>
                    <a:pt x="-66" y="9217"/>
                    <a:pt x="20" y="9536"/>
                  </a:cubicBezTo>
                  <a:cubicBezTo>
                    <a:pt x="91" y="9801"/>
                    <a:pt x="333" y="9980"/>
                    <a:pt x="593" y="9980"/>
                  </a:cubicBezTo>
                  <a:cubicBezTo>
                    <a:pt x="641" y="9980"/>
                    <a:pt x="696" y="9974"/>
                    <a:pt x="750" y="9958"/>
                  </a:cubicBezTo>
                  <a:lnTo>
                    <a:pt x="5724" y="8623"/>
                  </a:lnTo>
                  <a:lnTo>
                    <a:pt x="9477" y="10800"/>
                  </a:lnTo>
                  <a:lnTo>
                    <a:pt x="5724" y="12977"/>
                  </a:lnTo>
                  <a:lnTo>
                    <a:pt x="750" y="11642"/>
                  </a:lnTo>
                  <a:cubicBezTo>
                    <a:pt x="696" y="11626"/>
                    <a:pt x="647" y="11620"/>
                    <a:pt x="593" y="11620"/>
                  </a:cubicBezTo>
                  <a:cubicBezTo>
                    <a:pt x="328" y="11620"/>
                    <a:pt x="91" y="11794"/>
                    <a:pt x="20" y="12064"/>
                  </a:cubicBezTo>
                  <a:cubicBezTo>
                    <a:pt x="-66" y="12383"/>
                    <a:pt x="124" y="12707"/>
                    <a:pt x="442" y="12793"/>
                  </a:cubicBezTo>
                  <a:lnTo>
                    <a:pt x="4272" y="13819"/>
                  </a:lnTo>
                  <a:lnTo>
                    <a:pt x="1604" y="15363"/>
                  </a:lnTo>
                  <a:cubicBezTo>
                    <a:pt x="1317" y="15530"/>
                    <a:pt x="1220" y="15892"/>
                    <a:pt x="1388" y="16178"/>
                  </a:cubicBezTo>
                  <a:cubicBezTo>
                    <a:pt x="1555" y="16464"/>
                    <a:pt x="1917" y="16561"/>
                    <a:pt x="2203" y="16394"/>
                  </a:cubicBezTo>
                  <a:lnTo>
                    <a:pt x="4871" y="14845"/>
                  </a:lnTo>
                  <a:lnTo>
                    <a:pt x="3860" y="18679"/>
                  </a:lnTo>
                  <a:cubicBezTo>
                    <a:pt x="3774" y="18998"/>
                    <a:pt x="3969" y="19322"/>
                    <a:pt x="4282" y="19408"/>
                  </a:cubicBezTo>
                  <a:cubicBezTo>
                    <a:pt x="4601" y="19494"/>
                    <a:pt x="4925" y="19299"/>
                    <a:pt x="5011" y="18986"/>
                  </a:cubicBezTo>
                  <a:lnTo>
                    <a:pt x="6325" y="14008"/>
                  </a:lnTo>
                  <a:lnTo>
                    <a:pt x="10137" y="11799"/>
                  </a:lnTo>
                  <a:lnTo>
                    <a:pt x="10137" y="16507"/>
                  </a:lnTo>
                  <a:lnTo>
                    <a:pt x="6492" y="20142"/>
                  </a:lnTo>
                  <a:cubicBezTo>
                    <a:pt x="6259" y="20374"/>
                    <a:pt x="6259" y="20752"/>
                    <a:pt x="6492" y="20984"/>
                  </a:cubicBezTo>
                  <a:cubicBezTo>
                    <a:pt x="6724" y="21216"/>
                    <a:pt x="7102" y="21216"/>
                    <a:pt x="7334" y="20984"/>
                  </a:cubicBezTo>
                  <a:lnTo>
                    <a:pt x="10142" y="18188"/>
                  </a:lnTo>
                  <a:lnTo>
                    <a:pt x="10142" y="21006"/>
                  </a:lnTo>
                  <a:cubicBezTo>
                    <a:pt x="10142" y="21335"/>
                    <a:pt x="10407" y="21600"/>
                    <a:pt x="10737" y="21600"/>
                  </a:cubicBezTo>
                  <a:cubicBezTo>
                    <a:pt x="11066" y="21600"/>
                    <a:pt x="11331" y="21335"/>
                    <a:pt x="11331" y="21006"/>
                  </a:cubicBezTo>
                  <a:lnTo>
                    <a:pt x="11331" y="18188"/>
                  </a:lnTo>
                  <a:lnTo>
                    <a:pt x="14139" y="20984"/>
                  </a:lnTo>
                  <a:cubicBezTo>
                    <a:pt x="14371" y="21216"/>
                    <a:pt x="14749" y="21216"/>
                    <a:pt x="14981" y="20984"/>
                  </a:cubicBezTo>
                  <a:cubicBezTo>
                    <a:pt x="15214" y="20752"/>
                    <a:pt x="15214" y="20374"/>
                    <a:pt x="14981" y="20142"/>
                  </a:cubicBezTo>
                  <a:lnTo>
                    <a:pt x="11331" y="16507"/>
                  </a:lnTo>
                  <a:lnTo>
                    <a:pt x="11331" y="11799"/>
                  </a:lnTo>
                  <a:lnTo>
                    <a:pt x="15143" y="14008"/>
                  </a:lnTo>
                  <a:lnTo>
                    <a:pt x="16457" y="18986"/>
                  </a:lnTo>
                  <a:cubicBezTo>
                    <a:pt x="16543" y="19305"/>
                    <a:pt x="16867" y="19494"/>
                    <a:pt x="17186" y="19408"/>
                  </a:cubicBezTo>
                  <a:cubicBezTo>
                    <a:pt x="17504" y="19322"/>
                    <a:pt x="17692" y="18998"/>
                    <a:pt x="17606" y="18679"/>
                  </a:cubicBezTo>
                  <a:lnTo>
                    <a:pt x="16597" y="14845"/>
                  </a:lnTo>
                  <a:lnTo>
                    <a:pt x="19265" y="16394"/>
                  </a:lnTo>
                  <a:cubicBezTo>
                    <a:pt x="19551" y="16561"/>
                    <a:pt x="19913" y="16464"/>
                    <a:pt x="20080" y="16178"/>
                  </a:cubicBezTo>
                  <a:cubicBezTo>
                    <a:pt x="20248" y="15892"/>
                    <a:pt x="20151" y="15530"/>
                    <a:pt x="19864" y="15363"/>
                  </a:cubicBezTo>
                  <a:lnTo>
                    <a:pt x="17196" y="13819"/>
                  </a:lnTo>
                  <a:lnTo>
                    <a:pt x="21026" y="12793"/>
                  </a:lnTo>
                  <a:cubicBezTo>
                    <a:pt x="21344" y="12707"/>
                    <a:pt x="21534" y="12383"/>
                    <a:pt x="21448" y="12064"/>
                  </a:cubicBezTo>
                  <a:cubicBezTo>
                    <a:pt x="21377" y="11799"/>
                    <a:pt x="21133" y="11620"/>
                    <a:pt x="20874" y="11620"/>
                  </a:cubicBezTo>
                  <a:cubicBezTo>
                    <a:pt x="20825" y="11620"/>
                    <a:pt x="20772" y="11626"/>
                    <a:pt x="20718" y="11642"/>
                  </a:cubicBezTo>
                  <a:lnTo>
                    <a:pt x="15743" y="12977"/>
                  </a:lnTo>
                  <a:lnTo>
                    <a:pt x="11989" y="10800"/>
                  </a:lnTo>
                  <a:lnTo>
                    <a:pt x="15743" y="8623"/>
                  </a:lnTo>
                  <a:lnTo>
                    <a:pt x="20718" y="9958"/>
                  </a:lnTo>
                  <a:cubicBezTo>
                    <a:pt x="20772" y="9974"/>
                    <a:pt x="20820" y="9980"/>
                    <a:pt x="20874" y="9980"/>
                  </a:cubicBezTo>
                  <a:cubicBezTo>
                    <a:pt x="21138" y="9980"/>
                    <a:pt x="21377" y="9806"/>
                    <a:pt x="21448" y="9536"/>
                  </a:cubicBezTo>
                  <a:cubicBezTo>
                    <a:pt x="21534" y="9217"/>
                    <a:pt x="21344" y="8893"/>
                    <a:pt x="21026" y="8807"/>
                  </a:cubicBezTo>
                  <a:lnTo>
                    <a:pt x="17196" y="7781"/>
                  </a:lnTo>
                  <a:lnTo>
                    <a:pt x="19864" y="6237"/>
                  </a:lnTo>
                  <a:cubicBezTo>
                    <a:pt x="20151" y="6070"/>
                    <a:pt x="20248" y="5708"/>
                    <a:pt x="20080" y="5422"/>
                  </a:cubicBezTo>
                  <a:cubicBezTo>
                    <a:pt x="19913" y="5136"/>
                    <a:pt x="19551" y="5039"/>
                    <a:pt x="19265" y="5206"/>
                  </a:cubicBezTo>
                  <a:lnTo>
                    <a:pt x="16602" y="6750"/>
                  </a:lnTo>
                  <a:lnTo>
                    <a:pt x="17613" y="2916"/>
                  </a:lnTo>
                  <a:cubicBezTo>
                    <a:pt x="17699" y="2597"/>
                    <a:pt x="17504" y="2273"/>
                    <a:pt x="17191" y="2187"/>
                  </a:cubicBezTo>
                  <a:cubicBezTo>
                    <a:pt x="16872" y="2101"/>
                    <a:pt x="16548" y="2296"/>
                    <a:pt x="16462" y="2609"/>
                  </a:cubicBezTo>
                  <a:lnTo>
                    <a:pt x="15149" y="7587"/>
                  </a:lnTo>
                  <a:lnTo>
                    <a:pt x="11331" y="9806"/>
                  </a:lnTo>
                  <a:lnTo>
                    <a:pt x="11331" y="5098"/>
                  </a:lnTo>
                  <a:lnTo>
                    <a:pt x="14981" y="1463"/>
                  </a:lnTo>
                  <a:cubicBezTo>
                    <a:pt x="15214" y="1231"/>
                    <a:pt x="15214" y="853"/>
                    <a:pt x="14981" y="621"/>
                  </a:cubicBezTo>
                  <a:cubicBezTo>
                    <a:pt x="14749" y="389"/>
                    <a:pt x="14371" y="389"/>
                    <a:pt x="14139" y="621"/>
                  </a:cubicBezTo>
                  <a:lnTo>
                    <a:pt x="11331" y="3419"/>
                  </a:lnTo>
                  <a:lnTo>
                    <a:pt x="11331" y="594"/>
                  </a:lnTo>
                  <a:cubicBezTo>
                    <a:pt x="11331" y="265"/>
                    <a:pt x="11066" y="0"/>
                    <a:pt x="10737" y="0"/>
                  </a:cubicBezTo>
                  <a:close/>
                </a:path>
              </a:pathLst>
            </a:custGeom>
            <a:solidFill>
              <a:srgbClr val="929292">
                <a:alpha val="83073"/>
              </a:srgbClr>
            </a:solidFill>
            <a:ln w="12700" cap="flat">
              <a:noFill/>
              <a:miter lim="400000"/>
            </a:ln>
            <a:effectLst/>
          </p:spPr>
          <p:txBody>
            <a:bodyPr wrap="square" lIns="0" tIns="0" rIns="0" bIns="0" numCol="1" anchor="ctr">
              <a:noAutofit/>
            </a:bodyPr>
            <a:lstStyle/>
            <a:p>
              <a:pPr>
                <a:defRPr b="0" sz="3200">
                  <a:solidFill>
                    <a:schemeClr val="accent1">
                      <a:hueOff val="118245"/>
                      <a:lumOff val="-11372"/>
                    </a:schemeClr>
                  </a:solidFill>
                  <a:latin typeface="+mn-lt"/>
                  <a:ea typeface="+mn-ea"/>
                  <a:cs typeface="+mn-cs"/>
                  <a:sym typeface="Helvetica Neue Medium"/>
                </a:defRPr>
              </a:pPr>
            </a:p>
          </p:txBody>
        </p:sp>
        <p:sp>
          <p:nvSpPr>
            <p:cNvPr id="476" name="Snowflake"/>
            <p:cNvSpPr/>
            <p:nvPr/>
          </p:nvSpPr>
          <p:spPr>
            <a:xfrm>
              <a:off x="7128543" y="3012247"/>
              <a:ext cx="182899" cy="184053"/>
            </a:xfrm>
            <a:custGeom>
              <a:avLst/>
              <a:gdLst/>
              <a:ahLst/>
              <a:cxnLst>
                <a:cxn ang="0">
                  <a:pos x="wd2" y="hd2"/>
                </a:cxn>
                <a:cxn ang="5400000">
                  <a:pos x="wd2" y="hd2"/>
                </a:cxn>
                <a:cxn ang="10800000">
                  <a:pos x="wd2" y="hd2"/>
                </a:cxn>
                <a:cxn ang="16200000">
                  <a:pos x="wd2" y="hd2"/>
                </a:cxn>
              </a:cxnLst>
              <a:rect l="0" t="0" r="r" b="b"/>
              <a:pathLst>
                <a:path w="21469" h="21600" fill="norm" stroke="1" extrusionOk="0">
                  <a:moveTo>
                    <a:pt x="10737" y="0"/>
                  </a:moveTo>
                  <a:cubicBezTo>
                    <a:pt x="10407" y="0"/>
                    <a:pt x="10142" y="265"/>
                    <a:pt x="10142" y="594"/>
                  </a:cubicBezTo>
                  <a:lnTo>
                    <a:pt x="10142" y="3412"/>
                  </a:lnTo>
                  <a:lnTo>
                    <a:pt x="7334" y="616"/>
                  </a:lnTo>
                  <a:cubicBezTo>
                    <a:pt x="7102" y="384"/>
                    <a:pt x="6724" y="384"/>
                    <a:pt x="6492" y="616"/>
                  </a:cubicBezTo>
                  <a:cubicBezTo>
                    <a:pt x="6259" y="848"/>
                    <a:pt x="6259" y="1226"/>
                    <a:pt x="6492" y="1458"/>
                  </a:cubicBezTo>
                  <a:lnTo>
                    <a:pt x="10142" y="5093"/>
                  </a:lnTo>
                  <a:lnTo>
                    <a:pt x="10142" y="9801"/>
                  </a:lnTo>
                  <a:lnTo>
                    <a:pt x="6330" y="7592"/>
                  </a:lnTo>
                  <a:lnTo>
                    <a:pt x="5011" y="2614"/>
                  </a:lnTo>
                  <a:cubicBezTo>
                    <a:pt x="4925" y="2295"/>
                    <a:pt x="4601" y="2106"/>
                    <a:pt x="4282" y="2192"/>
                  </a:cubicBezTo>
                  <a:cubicBezTo>
                    <a:pt x="3964" y="2278"/>
                    <a:pt x="3774" y="2602"/>
                    <a:pt x="3860" y="2921"/>
                  </a:cubicBezTo>
                  <a:lnTo>
                    <a:pt x="4871" y="6755"/>
                  </a:lnTo>
                  <a:lnTo>
                    <a:pt x="2203" y="5206"/>
                  </a:lnTo>
                  <a:cubicBezTo>
                    <a:pt x="1917" y="5039"/>
                    <a:pt x="1555" y="5136"/>
                    <a:pt x="1388" y="5422"/>
                  </a:cubicBezTo>
                  <a:cubicBezTo>
                    <a:pt x="1220" y="5708"/>
                    <a:pt x="1317" y="6070"/>
                    <a:pt x="1604" y="6237"/>
                  </a:cubicBezTo>
                  <a:lnTo>
                    <a:pt x="4272" y="7781"/>
                  </a:lnTo>
                  <a:lnTo>
                    <a:pt x="442" y="8807"/>
                  </a:lnTo>
                  <a:cubicBezTo>
                    <a:pt x="124" y="8893"/>
                    <a:pt x="-66" y="9217"/>
                    <a:pt x="20" y="9536"/>
                  </a:cubicBezTo>
                  <a:cubicBezTo>
                    <a:pt x="91" y="9801"/>
                    <a:pt x="333" y="9980"/>
                    <a:pt x="593" y="9980"/>
                  </a:cubicBezTo>
                  <a:cubicBezTo>
                    <a:pt x="641" y="9980"/>
                    <a:pt x="696" y="9974"/>
                    <a:pt x="750" y="9958"/>
                  </a:cubicBezTo>
                  <a:lnTo>
                    <a:pt x="5724" y="8623"/>
                  </a:lnTo>
                  <a:lnTo>
                    <a:pt x="9477" y="10800"/>
                  </a:lnTo>
                  <a:lnTo>
                    <a:pt x="5724" y="12977"/>
                  </a:lnTo>
                  <a:lnTo>
                    <a:pt x="750" y="11642"/>
                  </a:lnTo>
                  <a:cubicBezTo>
                    <a:pt x="696" y="11626"/>
                    <a:pt x="647" y="11620"/>
                    <a:pt x="593" y="11620"/>
                  </a:cubicBezTo>
                  <a:cubicBezTo>
                    <a:pt x="328" y="11620"/>
                    <a:pt x="91" y="11794"/>
                    <a:pt x="20" y="12064"/>
                  </a:cubicBezTo>
                  <a:cubicBezTo>
                    <a:pt x="-66" y="12383"/>
                    <a:pt x="124" y="12707"/>
                    <a:pt x="442" y="12793"/>
                  </a:cubicBezTo>
                  <a:lnTo>
                    <a:pt x="4272" y="13819"/>
                  </a:lnTo>
                  <a:lnTo>
                    <a:pt x="1604" y="15363"/>
                  </a:lnTo>
                  <a:cubicBezTo>
                    <a:pt x="1317" y="15530"/>
                    <a:pt x="1220" y="15892"/>
                    <a:pt x="1388" y="16178"/>
                  </a:cubicBezTo>
                  <a:cubicBezTo>
                    <a:pt x="1555" y="16464"/>
                    <a:pt x="1917" y="16561"/>
                    <a:pt x="2203" y="16394"/>
                  </a:cubicBezTo>
                  <a:lnTo>
                    <a:pt x="4871" y="14845"/>
                  </a:lnTo>
                  <a:lnTo>
                    <a:pt x="3860" y="18679"/>
                  </a:lnTo>
                  <a:cubicBezTo>
                    <a:pt x="3774" y="18998"/>
                    <a:pt x="3969" y="19322"/>
                    <a:pt x="4282" y="19408"/>
                  </a:cubicBezTo>
                  <a:cubicBezTo>
                    <a:pt x="4601" y="19494"/>
                    <a:pt x="4925" y="19299"/>
                    <a:pt x="5011" y="18986"/>
                  </a:cubicBezTo>
                  <a:lnTo>
                    <a:pt x="6325" y="14008"/>
                  </a:lnTo>
                  <a:lnTo>
                    <a:pt x="10137" y="11799"/>
                  </a:lnTo>
                  <a:lnTo>
                    <a:pt x="10137" y="16507"/>
                  </a:lnTo>
                  <a:lnTo>
                    <a:pt x="6492" y="20142"/>
                  </a:lnTo>
                  <a:cubicBezTo>
                    <a:pt x="6259" y="20374"/>
                    <a:pt x="6259" y="20752"/>
                    <a:pt x="6492" y="20984"/>
                  </a:cubicBezTo>
                  <a:cubicBezTo>
                    <a:pt x="6724" y="21216"/>
                    <a:pt x="7102" y="21216"/>
                    <a:pt x="7334" y="20984"/>
                  </a:cubicBezTo>
                  <a:lnTo>
                    <a:pt x="10142" y="18188"/>
                  </a:lnTo>
                  <a:lnTo>
                    <a:pt x="10142" y="21006"/>
                  </a:lnTo>
                  <a:cubicBezTo>
                    <a:pt x="10142" y="21335"/>
                    <a:pt x="10407" y="21600"/>
                    <a:pt x="10737" y="21600"/>
                  </a:cubicBezTo>
                  <a:cubicBezTo>
                    <a:pt x="11066" y="21600"/>
                    <a:pt x="11331" y="21335"/>
                    <a:pt x="11331" y="21006"/>
                  </a:cubicBezTo>
                  <a:lnTo>
                    <a:pt x="11331" y="18188"/>
                  </a:lnTo>
                  <a:lnTo>
                    <a:pt x="14139" y="20984"/>
                  </a:lnTo>
                  <a:cubicBezTo>
                    <a:pt x="14371" y="21216"/>
                    <a:pt x="14749" y="21216"/>
                    <a:pt x="14981" y="20984"/>
                  </a:cubicBezTo>
                  <a:cubicBezTo>
                    <a:pt x="15214" y="20752"/>
                    <a:pt x="15214" y="20374"/>
                    <a:pt x="14981" y="20142"/>
                  </a:cubicBezTo>
                  <a:lnTo>
                    <a:pt x="11331" y="16507"/>
                  </a:lnTo>
                  <a:lnTo>
                    <a:pt x="11331" y="11799"/>
                  </a:lnTo>
                  <a:lnTo>
                    <a:pt x="15143" y="14008"/>
                  </a:lnTo>
                  <a:lnTo>
                    <a:pt x="16457" y="18986"/>
                  </a:lnTo>
                  <a:cubicBezTo>
                    <a:pt x="16543" y="19305"/>
                    <a:pt x="16867" y="19494"/>
                    <a:pt x="17186" y="19408"/>
                  </a:cubicBezTo>
                  <a:cubicBezTo>
                    <a:pt x="17504" y="19322"/>
                    <a:pt x="17692" y="18998"/>
                    <a:pt x="17606" y="18679"/>
                  </a:cubicBezTo>
                  <a:lnTo>
                    <a:pt x="16597" y="14845"/>
                  </a:lnTo>
                  <a:lnTo>
                    <a:pt x="19265" y="16394"/>
                  </a:lnTo>
                  <a:cubicBezTo>
                    <a:pt x="19551" y="16561"/>
                    <a:pt x="19913" y="16464"/>
                    <a:pt x="20080" y="16178"/>
                  </a:cubicBezTo>
                  <a:cubicBezTo>
                    <a:pt x="20248" y="15892"/>
                    <a:pt x="20151" y="15530"/>
                    <a:pt x="19864" y="15363"/>
                  </a:cubicBezTo>
                  <a:lnTo>
                    <a:pt x="17196" y="13819"/>
                  </a:lnTo>
                  <a:lnTo>
                    <a:pt x="21026" y="12793"/>
                  </a:lnTo>
                  <a:cubicBezTo>
                    <a:pt x="21344" y="12707"/>
                    <a:pt x="21534" y="12383"/>
                    <a:pt x="21448" y="12064"/>
                  </a:cubicBezTo>
                  <a:cubicBezTo>
                    <a:pt x="21377" y="11799"/>
                    <a:pt x="21133" y="11620"/>
                    <a:pt x="20874" y="11620"/>
                  </a:cubicBezTo>
                  <a:cubicBezTo>
                    <a:pt x="20825" y="11620"/>
                    <a:pt x="20772" y="11626"/>
                    <a:pt x="20718" y="11642"/>
                  </a:cubicBezTo>
                  <a:lnTo>
                    <a:pt x="15743" y="12977"/>
                  </a:lnTo>
                  <a:lnTo>
                    <a:pt x="11989" y="10800"/>
                  </a:lnTo>
                  <a:lnTo>
                    <a:pt x="15743" y="8623"/>
                  </a:lnTo>
                  <a:lnTo>
                    <a:pt x="20718" y="9958"/>
                  </a:lnTo>
                  <a:cubicBezTo>
                    <a:pt x="20772" y="9974"/>
                    <a:pt x="20820" y="9980"/>
                    <a:pt x="20874" y="9980"/>
                  </a:cubicBezTo>
                  <a:cubicBezTo>
                    <a:pt x="21138" y="9980"/>
                    <a:pt x="21377" y="9806"/>
                    <a:pt x="21448" y="9536"/>
                  </a:cubicBezTo>
                  <a:cubicBezTo>
                    <a:pt x="21534" y="9217"/>
                    <a:pt x="21344" y="8893"/>
                    <a:pt x="21026" y="8807"/>
                  </a:cubicBezTo>
                  <a:lnTo>
                    <a:pt x="17196" y="7781"/>
                  </a:lnTo>
                  <a:lnTo>
                    <a:pt x="19864" y="6237"/>
                  </a:lnTo>
                  <a:cubicBezTo>
                    <a:pt x="20151" y="6070"/>
                    <a:pt x="20248" y="5708"/>
                    <a:pt x="20080" y="5422"/>
                  </a:cubicBezTo>
                  <a:cubicBezTo>
                    <a:pt x="19913" y="5136"/>
                    <a:pt x="19551" y="5039"/>
                    <a:pt x="19265" y="5206"/>
                  </a:cubicBezTo>
                  <a:lnTo>
                    <a:pt x="16602" y="6750"/>
                  </a:lnTo>
                  <a:lnTo>
                    <a:pt x="17613" y="2916"/>
                  </a:lnTo>
                  <a:cubicBezTo>
                    <a:pt x="17699" y="2597"/>
                    <a:pt x="17504" y="2273"/>
                    <a:pt x="17191" y="2187"/>
                  </a:cubicBezTo>
                  <a:cubicBezTo>
                    <a:pt x="16872" y="2101"/>
                    <a:pt x="16548" y="2296"/>
                    <a:pt x="16462" y="2609"/>
                  </a:cubicBezTo>
                  <a:lnTo>
                    <a:pt x="15149" y="7587"/>
                  </a:lnTo>
                  <a:lnTo>
                    <a:pt x="11331" y="9806"/>
                  </a:lnTo>
                  <a:lnTo>
                    <a:pt x="11331" y="5098"/>
                  </a:lnTo>
                  <a:lnTo>
                    <a:pt x="14981" y="1463"/>
                  </a:lnTo>
                  <a:cubicBezTo>
                    <a:pt x="15214" y="1231"/>
                    <a:pt x="15214" y="853"/>
                    <a:pt x="14981" y="621"/>
                  </a:cubicBezTo>
                  <a:cubicBezTo>
                    <a:pt x="14749" y="389"/>
                    <a:pt x="14371" y="389"/>
                    <a:pt x="14139" y="621"/>
                  </a:cubicBezTo>
                  <a:lnTo>
                    <a:pt x="11331" y="3419"/>
                  </a:lnTo>
                  <a:lnTo>
                    <a:pt x="11331" y="594"/>
                  </a:lnTo>
                  <a:cubicBezTo>
                    <a:pt x="11331" y="265"/>
                    <a:pt x="11066" y="0"/>
                    <a:pt x="10737" y="0"/>
                  </a:cubicBezTo>
                  <a:close/>
                </a:path>
              </a:pathLst>
            </a:custGeom>
            <a:solidFill>
              <a:srgbClr val="929292">
                <a:alpha val="83073"/>
              </a:srgbClr>
            </a:solidFill>
            <a:ln w="12700" cap="flat">
              <a:noFill/>
              <a:miter lim="400000"/>
            </a:ln>
            <a:effectLst/>
          </p:spPr>
          <p:txBody>
            <a:bodyPr wrap="square" lIns="0" tIns="0" rIns="0" bIns="0" numCol="1" anchor="ctr">
              <a:noAutofit/>
            </a:bodyPr>
            <a:lstStyle/>
            <a:p>
              <a:pPr>
                <a:defRPr b="0" sz="3200">
                  <a:solidFill>
                    <a:schemeClr val="accent1">
                      <a:hueOff val="118245"/>
                      <a:lumOff val="-11372"/>
                    </a:schemeClr>
                  </a:solidFill>
                  <a:latin typeface="+mn-lt"/>
                  <a:ea typeface="+mn-ea"/>
                  <a:cs typeface="+mn-cs"/>
                  <a:sym typeface="Helvetica Neue Medium"/>
                </a:defRPr>
              </a:pPr>
            </a:p>
          </p:txBody>
        </p:sp>
        <p:sp>
          <p:nvSpPr>
            <p:cNvPr id="477" name="Snowflake"/>
            <p:cNvSpPr/>
            <p:nvPr/>
          </p:nvSpPr>
          <p:spPr>
            <a:xfrm>
              <a:off x="6995165" y="3325805"/>
              <a:ext cx="182899" cy="184053"/>
            </a:xfrm>
            <a:custGeom>
              <a:avLst/>
              <a:gdLst/>
              <a:ahLst/>
              <a:cxnLst>
                <a:cxn ang="0">
                  <a:pos x="wd2" y="hd2"/>
                </a:cxn>
                <a:cxn ang="5400000">
                  <a:pos x="wd2" y="hd2"/>
                </a:cxn>
                <a:cxn ang="10800000">
                  <a:pos x="wd2" y="hd2"/>
                </a:cxn>
                <a:cxn ang="16200000">
                  <a:pos x="wd2" y="hd2"/>
                </a:cxn>
              </a:cxnLst>
              <a:rect l="0" t="0" r="r" b="b"/>
              <a:pathLst>
                <a:path w="21469" h="21600" fill="norm" stroke="1" extrusionOk="0">
                  <a:moveTo>
                    <a:pt x="10737" y="0"/>
                  </a:moveTo>
                  <a:cubicBezTo>
                    <a:pt x="10407" y="0"/>
                    <a:pt x="10142" y="265"/>
                    <a:pt x="10142" y="594"/>
                  </a:cubicBezTo>
                  <a:lnTo>
                    <a:pt x="10142" y="3412"/>
                  </a:lnTo>
                  <a:lnTo>
                    <a:pt x="7334" y="616"/>
                  </a:lnTo>
                  <a:cubicBezTo>
                    <a:pt x="7102" y="384"/>
                    <a:pt x="6724" y="384"/>
                    <a:pt x="6492" y="616"/>
                  </a:cubicBezTo>
                  <a:cubicBezTo>
                    <a:pt x="6259" y="848"/>
                    <a:pt x="6259" y="1226"/>
                    <a:pt x="6492" y="1458"/>
                  </a:cubicBezTo>
                  <a:lnTo>
                    <a:pt x="10142" y="5093"/>
                  </a:lnTo>
                  <a:lnTo>
                    <a:pt x="10142" y="9801"/>
                  </a:lnTo>
                  <a:lnTo>
                    <a:pt x="6330" y="7592"/>
                  </a:lnTo>
                  <a:lnTo>
                    <a:pt x="5011" y="2614"/>
                  </a:lnTo>
                  <a:cubicBezTo>
                    <a:pt x="4925" y="2295"/>
                    <a:pt x="4601" y="2106"/>
                    <a:pt x="4282" y="2192"/>
                  </a:cubicBezTo>
                  <a:cubicBezTo>
                    <a:pt x="3964" y="2278"/>
                    <a:pt x="3774" y="2602"/>
                    <a:pt x="3860" y="2921"/>
                  </a:cubicBezTo>
                  <a:lnTo>
                    <a:pt x="4871" y="6755"/>
                  </a:lnTo>
                  <a:lnTo>
                    <a:pt x="2203" y="5206"/>
                  </a:lnTo>
                  <a:cubicBezTo>
                    <a:pt x="1917" y="5039"/>
                    <a:pt x="1555" y="5136"/>
                    <a:pt x="1388" y="5422"/>
                  </a:cubicBezTo>
                  <a:cubicBezTo>
                    <a:pt x="1220" y="5708"/>
                    <a:pt x="1317" y="6070"/>
                    <a:pt x="1604" y="6237"/>
                  </a:cubicBezTo>
                  <a:lnTo>
                    <a:pt x="4272" y="7781"/>
                  </a:lnTo>
                  <a:lnTo>
                    <a:pt x="442" y="8807"/>
                  </a:lnTo>
                  <a:cubicBezTo>
                    <a:pt x="124" y="8893"/>
                    <a:pt x="-66" y="9217"/>
                    <a:pt x="20" y="9536"/>
                  </a:cubicBezTo>
                  <a:cubicBezTo>
                    <a:pt x="91" y="9801"/>
                    <a:pt x="333" y="9980"/>
                    <a:pt x="593" y="9980"/>
                  </a:cubicBezTo>
                  <a:cubicBezTo>
                    <a:pt x="641" y="9980"/>
                    <a:pt x="696" y="9974"/>
                    <a:pt x="750" y="9958"/>
                  </a:cubicBezTo>
                  <a:lnTo>
                    <a:pt x="5724" y="8623"/>
                  </a:lnTo>
                  <a:lnTo>
                    <a:pt x="9477" y="10800"/>
                  </a:lnTo>
                  <a:lnTo>
                    <a:pt x="5724" y="12977"/>
                  </a:lnTo>
                  <a:lnTo>
                    <a:pt x="750" y="11642"/>
                  </a:lnTo>
                  <a:cubicBezTo>
                    <a:pt x="696" y="11626"/>
                    <a:pt x="647" y="11620"/>
                    <a:pt x="593" y="11620"/>
                  </a:cubicBezTo>
                  <a:cubicBezTo>
                    <a:pt x="328" y="11620"/>
                    <a:pt x="91" y="11794"/>
                    <a:pt x="20" y="12064"/>
                  </a:cubicBezTo>
                  <a:cubicBezTo>
                    <a:pt x="-66" y="12383"/>
                    <a:pt x="124" y="12707"/>
                    <a:pt x="442" y="12793"/>
                  </a:cubicBezTo>
                  <a:lnTo>
                    <a:pt x="4272" y="13819"/>
                  </a:lnTo>
                  <a:lnTo>
                    <a:pt x="1604" y="15363"/>
                  </a:lnTo>
                  <a:cubicBezTo>
                    <a:pt x="1317" y="15530"/>
                    <a:pt x="1220" y="15892"/>
                    <a:pt x="1388" y="16178"/>
                  </a:cubicBezTo>
                  <a:cubicBezTo>
                    <a:pt x="1555" y="16464"/>
                    <a:pt x="1917" y="16561"/>
                    <a:pt x="2203" y="16394"/>
                  </a:cubicBezTo>
                  <a:lnTo>
                    <a:pt x="4871" y="14845"/>
                  </a:lnTo>
                  <a:lnTo>
                    <a:pt x="3860" y="18679"/>
                  </a:lnTo>
                  <a:cubicBezTo>
                    <a:pt x="3774" y="18998"/>
                    <a:pt x="3969" y="19322"/>
                    <a:pt x="4282" y="19408"/>
                  </a:cubicBezTo>
                  <a:cubicBezTo>
                    <a:pt x="4601" y="19494"/>
                    <a:pt x="4925" y="19299"/>
                    <a:pt x="5011" y="18986"/>
                  </a:cubicBezTo>
                  <a:lnTo>
                    <a:pt x="6325" y="14008"/>
                  </a:lnTo>
                  <a:lnTo>
                    <a:pt x="10137" y="11799"/>
                  </a:lnTo>
                  <a:lnTo>
                    <a:pt x="10137" y="16507"/>
                  </a:lnTo>
                  <a:lnTo>
                    <a:pt x="6492" y="20142"/>
                  </a:lnTo>
                  <a:cubicBezTo>
                    <a:pt x="6259" y="20374"/>
                    <a:pt x="6259" y="20752"/>
                    <a:pt x="6492" y="20984"/>
                  </a:cubicBezTo>
                  <a:cubicBezTo>
                    <a:pt x="6724" y="21216"/>
                    <a:pt x="7102" y="21216"/>
                    <a:pt x="7334" y="20984"/>
                  </a:cubicBezTo>
                  <a:lnTo>
                    <a:pt x="10142" y="18188"/>
                  </a:lnTo>
                  <a:lnTo>
                    <a:pt x="10142" y="21006"/>
                  </a:lnTo>
                  <a:cubicBezTo>
                    <a:pt x="10142" y="21335"/>
                    <a:pt x="10407" y="21600"/>
                    <a:pt x="10737" y="21600"/>
                  </a:cubicBezTo>
                  <a:cubicBezTo>
                    <a:pt x="11066" y="21600"/>
                    <a:pt x="11331" y="21335"/>
                    <a:pt x="11331" y="21006"/>
                  </a:cubicBezTo>
                  <a:lnTo>
                    <a:pt x="11331" y="18188"/>
                  </a:lnTo>
                  <a:lnTo>
                    <a:pt x="14139" y="20984"/>
                  </a:lnTo>
                  <a:cubicBezTo>
                    <a:pt x="14371" y="21216"/>
                    <a:pt x="14749" y="21216"/>
                    <a:pt x="14981" y="20984"/>
                  </a:cubicBezTo>
                  <a:cubicBezTo>
                    <a:pt x="15214" y="20752"/>
                    <a:pt x="15214" y="20374"/>
                    <a:pt x="14981" y="20142"/>
                  </a:cubicBezTo>
                  <a:lnTo>
                    <a:pt x="11331" y="16507"/>
                  </a:lnTo>
                  <a:lnTo>
                    <a:pt x="11331" y="11799"/>
                  </a:lnTo>
                  <a:lnTo>
                    <a:pt x="15143" y="14008"/>
                  </a:lnTo>
                  <a:lnTo>
                    <a:pt x="16457" y="18986"/>
                  </a:lnTo>
                  <a:cubicBezTo>
                    <a:pt x="16543" y="19305"/>
                    <a:pt x="16867" y="19494"/>
                    <a:pt x="17186" y="19408"/>
                  </a:cubicBezTo>
                  <a:cubicBezTo>
                    <a:pt x="17504" y="19322"/>
                    <a:pt x="17692" y="18998"/>
                    <a:pt x="17606" y="18679"/>
                  </a:cubicBezTo>
                  <a:lnTo>
                    <a:pt x="16597" y="14845"/>
                  </a:lnTo>
                  <a:lnTo>
                    <a:pt x="19265" y="16394"/>
                  </a:lnTo>
                  <a:cubicBezTo>
                    <a:pt x="19551" y="16561"/>
                    <a:pt x="19913" y="16464"/>
                    <a:pt x="20080" y="16178"/>
                  </a:cubicBezTo>
                  <a:cubicBezTo>
                    <a:pt x="20248" y="15892"/>
                    <a:pt x="20151" y="15530"/>
                    <a:pt x="19864" y="15363"/>
                  </a:cubicBezTo>
                  <a:lnTo>
                    <a:pt x="17196" y="13819"/>
                  </a:lnTo>
                  <a:lnTo>
                    <a:pt x="21026" y="12793"/>
                  </a:lnTo>
                  <a:cubicBezTo>
                    <a:pt x="21344" y="12707"/>
                    <a:pt x="21534" y="12383"/>
                    <a:pt x="21448" y="12064"/>
                  </a:cubicBezTo>
                  <a:cubicBezTo>
                    <a:pt x="21377" y="11799"/>
                    <a:pt x="21133" y="11620"/>
                    <a:pt x="20874" y="11620"/>
                  </a:cubicBezTo>
                  <a:cubicBezTo>
                    <a:pt x="20825" y="11620"/>
                    <a:pt x="20772" y="11626"/>
                    <a:pt x="20718" y="11642"/>
                  </a:cubicBezTo>
                  <a:lnTo>
                    <a:pt x="15743" y="12977"/>
                  </a:lnTo>
                  <a:lnTo>
                    <a:pt x="11989" y="10800"/>
                  </a:lnTo>
                  <a:lnTo>
                    <a:pt x="15743" y="8623"/>
                  </a:lnTo>
                  <a:lnTo>
                    <a:pt x="20718" y="9958"/>
                  </a:lnTo>
                  <a:cubicBezTo>
                    <a:pt x="20772" y="9974"/>
                    <a:pt x="20820" y="9980"/>
                    <a:pt x="20874" y="9980"/>
                  </a:cubicBezTo>
                  <a:cubicBezTo>
                    <a:pt x="21138" y="9980"/>
                    <a:pt x="21377" y="9806"/>
                    <a:pt x="21448" y="9536"/>
                  </a:cubicBezTo>
                  <a:cubicBezTo>
                    <a:pt x="21534" y="9217"/>
                    <a:pt x="21344" y="8893"/>
                    <a:pt x="21026" y="8807"/>
                  </a:cubicBezTo>
                  <a:lnTo>
                    <a:pt x="17196" y="7781"/>
                  </a:lnTo>
                  <a:lnTo>
                    <a:pt x="19864" y="6237"/>
                  </a:lnTo>
                  <a:cubicBezTo>
                    <a:pt x="20151" y="6070"/>
                    <a:pt x="20248" y="5708"/>
                    <a:pt x="20080" y="5422"/>
                  </a:cubicBezTo>
                  <a:cubicBezTo>
                    <a:pt x="19913" y="5136"/>
                    <a:pt x="19551" y="5039"/>
                    <a:pt x="19265" y="5206"/>
                  </a:cubicBezTo>
                  <a:lnTo>
                    <a:pt x="16602" y="6750"/>
                  </a:lnTo>
                  <a:lnTo>
                    <a:pt x="17613" y="2916"/>
                  </a:lnTo>
                  <a:cubicBezTo>
                    <a:pt x="17699" y="2597"/>
                    <a:pt x="17504" y="2273"/>
                    <a:pt x="17191" y="2187"/>
                  </a:cubicBezTo>
                  <a:cubicBezTo>
                    <a:pt x="16872" y="2101"/>
                    <a:pt x="16548" y="2296"/>
                    <a:pt x="16462" y="2609"/>
                  </a:cubicBezTo>
                  <a:lnTo>
                    <a:pt x="15149" y="7587"/>
                  </a:lnTo>
                  <a:lnTo>
                    <a:pt x="11331" y="9806"/>
                  </a:lnTo>
                  <a:lnTo>
                    <a:pt x="11331" y="5098"/>
                  </a:lnTo>
                  <a:lnTo>
                    <a:pt x="14981" y="1463"/>
                  </a:lnTo>
                  <a:cubicBezTo>
                    <a:pt x="15214" y="1231"/>
                    <a:pt x="15214" y="853"/>
                    <a:pt x="14981" y="621"/>
                  </a:cubicBezTo>
                  <a:cubicBezTo>
                    <a:pt x="14749" y="389"/>
                    <a:pt x="14371" y="389"/>
                    <a:pt x="14139" y="621"/>
                  </a:cubicBezTo>
                  <a:lnTo>
                    <a:pt x="11331" y="3419"/>
                  </a:lnTo>
                  <a:lnTo>
                    <a:pt x="11331" y="594"/>
                  </a:lnTo>
                  <a:cubicBezTo>
                    <a:pt x="11331" y="265"/>
                    <a:pt x="11066" y="0"/>
                    <a:pt x="10737" y="0"/>
                  </a:cubicBezTo>
                  <a:close/>
                </a:path>
              </a:pathLst>
            </a:custGeom>
            <a:solidFill>
              <a:srgbClr val="929292">
                <a:alpha val="83073"/>
              </a:srgbClr>
            </a:solidFill>
            <a:ln w="12700" cap="flat">
              <a:noFill/>
              <a:miter lim="400000"/>
            </a:ln>
            <a:effectLst/>
          </p:spPr>
          <p:txBody>
            <a:bodyPr wrap="square" lIns="0" tIns="0" rIns="0" bIns="0" numCol="1" anchor="ctr">
              <a:noAutofit/>
            </a:bodyPr>
            <a:lstStyle/>
            <a:p>
              <a:pPr>
                <a:defRPr b="0" sz="3200">
                  <a:solidFill>
                    <a:schemeClr val="accent1">
                      <a:hueOff val="118245"/>
                      <a:lumOff val="-11372"/>
                    </a:schemeClr>
                  </a:solidFill>
                  <a:latin typeface="+mn-lt"/>
                  <a:ea typeface="+mn-ea"/>
                  <a:cs typeface="+mn-cs"/>
                  <a:sym typeface="Helvetica Neue Medium"/>
                </a:defRPr>
              </a:pPr>
            </a:p>
          </p:txBody>
        </p:sp>
        <p:sp>
          <p:nvSpPr>
            <p:cNvPr id="478" name="Oval"/>
            <p:cNvSpPr/>
            <p:nvPr/>
          </p:nvSpPr>
          <p:spPr>
            <a:xfrm>
              <a:off x="8298245" y="4448634"/>
              <a:ext cx="169777" cy="177782"/>
            </a:xfrm>
            <a:prstGeom prst="ellipse">
              <a:avLst/>
            </a:prstGeom>
            <a:solidFill>
              <a:srgbClr val="929292"/>
            </a:solidFill>
            <a:ln w="12700" cap="flat">
              <a:noFill/>
              <a:miter lim="400000"/>
            </a:ln>
            <a:effectLst/>
          </p:spPr>
          <p:txBody>
            <a:bodyPr wrap="square" lIns="0" tIns="0" rIns="0" bIns="0" numCol="1" anchor="ctr">
              <a:noAutofit/>
            </a:bodyPr>
            <a:lstStyle/>
            <a:p>
              <a:pPr>
                <a:defRPr b="0" sz="3200">
                  <a:solidFill>
                    <a:srgbClr val="929292"/>
                  </a:solidFill>
                  <a:latin typeface="+mn-lt"/>
                  <a:ea typeface="+mn-ea"/>
                  <a:cs typeface="+mn-cs"/>
                  <a:sym typeface="Helvetica Neue Medium"/>
                </a:defRPr>
              </a:pPr>
            </a:p>
          </p:txBody>
        </p:sp>
        <p:sp>
          <p:nvSpPr>
            <p:cNvPr id="479" name="Oval"/>
            <p:cNvSpPr/>
            <p:nvPr/>
          </p:nvSpPr>
          <p:spPr>
            <a:xfrm>
              <a:off x="7392224" y="3978719"/>
              <a:ext cx="107159" cy="121006"/>
            </a:xfrm>
            <a:prstGeom prst="ellipse">
              <a:avLst/>
            </a:prstGeom>
            <a:solidFill>
              <a:srgbClr val="929292"/>
            </a:solidFill>
            <a:ln w="12700" cap="flat">
              <a:noFill/>
              <a:miter lim="400000"/>
            </a:ln>
            <a:effectLst/>
          </p:spPr>
          <p:txBody>
            <a:bodyPr wrap="square" lIns="0" tIns="0" rIns="0" bIns="0" numCol="1" anchor="ctr">
              <a:noAutofit/>
            </a:bodyPr>
            <a:lstStyle/>
            <a:p>
              <a:pPr>
                <a:defRPr b="0" sz="3200">
                  <a:solidFill>
                    <a:srgbClr val="929292"/>
                  </a:solidFill>
                  <a:latin typeface="+mn-lt"/>
                  <a:ea typeface="+mn-ea"/>
                  <a:cs typeface="+mn-cs"/>
                  <a:sym typeface="Helvetica Neue Medium"/>
                </a:defRPr>
              </a:pPr>
            </a:p>
          </p:txBody>
        </p:sp>
        <p:sp>
          <p:nvSpPr>
            <p:cNvPr id="480" name="Oval"/>
            <p:cNvSpPr/>
            <p:nvPr/>
          </p:nvSpPr>
          <p:spPr>
            <a:xfrm>
              <a:off x="7965664" y="3844342"/>
              <a:ext cx="169777" cy="177782"/>
            </a:xfrm>
            <a:prstGeom prst="ellipse">
              <a:avLst/>
            </a:prstGeom>
            <a:solidFill>
              <a:srgbClr val="929292"/>
            </a:solidFill>
            <a:ln w="12700" cap="flat">
              <a:noFill/>
              <a:miter lim="400000"/>
            </a:ln>
            <a:effectLst/>
          </p:spPr>
          <p:txBody>
            <a:bodyPr wrap="square" lIns="0" tIns="0" rIns="0" bIns="0" numCol="1" anchor="ctr">
              <a:noAutofit/>
            </a:bodyPr>
            <a:lstStyle/>
            <a:p>
              <a:pPr>
                <a:defRPr b="0" sz="3200">
                  <a:solidFill>
                    <a:srgbClr val="929292"/>
                  </a:solidFill>
                  <a:latin typeface="+mn-lt"/>
                  <a:ea typeface="+mn-ea"/>
                  <a:cs typeface="+mn-cs"/>
                  <a:sym typeface="Helvetica Neue Medium"/>
                </a:defRPr>
              </a:pPr>
            </a:p>
          </p:txBody>
        </p:sp>
        <p:sp>
          <p:nvSpPr>
            <p:cNvPr id="481" name="Circle"/>
            <p:cNvSpPr/>
            <p:nvPr/>
          </p:nvSpPr>
          <p:spPr>
            <a:xfrm>
              <a:off x="7956483" y="5505259"/>
              <a:ext cx="256301" cy="248055"/>
            </a:xfrm>
            <a:prstGeom prst="ellipse">
              <a:avLst/>
            </a:prstGeom>
            <a:solidFill>
              <a:srgbClr val="929292"/>
            </a:solidFill>
            <a:ln w="12700" cap="flat">
              <a:noFill/>
              <a:miter lim="400000"/>
            </a:ln>
            <a:effectLst/>
          </p:spPr>
          <p:txBody>
            <a:bodyPr wrap="square" lIns="0" tIns="0" rIns="0" bIns="0" numCol="1" anchor="ctr">
              <a:noAutofit/>
            </a:bodyPr>
            <a:lstStyle/>
            <a:p>
              <a:pPr>
                <a:defRPr b="0" sz="3200">
                  <a:solidFill>
                    <a:srgbClr val="929292"/>
                  </a:solidFill>
                  <a:latin typeface="+mn-lt"/>
                  <a:ea typeface="+mn-ea"/>
                  <a:cs typeface="+mn-cs"/>
                  <a:sym typeface="Helvetica Neue Medium"/>
                </a:defRPr>
              </a:pPr>
            </a:p>
          </p:txBody>
        </p:sp>
        <p:sp>
          <p:nvSpPr>
            <p:cNvPr id="482" name="Oval"/>
            <p:cNvSpPr/>
            <p:nvPr/>
          </p:nvSpPr>
          <p:spPr>
            <a:xfrm>
              <a:off x="7392224" y="3249267"/>
              <a:ext cx="107159" cy="121006"/>
            </a:xfrm>
            <a:prstGeom prst="ellipse">
              <a:avLst/>
            </a:prstGeom>
            <a:solidFill>
              <a:srgbClr val="929292"/>
            </a:solidFill>
            <a:ln w="12700" cap="flat">
              <a:noFill/>
              <a:miter lim="400000"/>
            </a:ln>
            <a:effectLst/>
          </p:spPr>
          <p:txBody>
            <a:bodyPr wrap="square" lIns="0" tIns="0" rIns="0" bIns="0" numCol="1" anchor="ctr">
              <a:noAutofit/>
            </a:bodyPr>
            <a:lstStyle/>
            <a:p>
              <a:pPr>
                <a:defRPr b="0" sz="3200">
                  <a:solidFill>
                    <a:srgbClr val="929292"/>
                  </a:solidFill>
                  <a:latin typeface="+mn-lt"/>
                  <a:ea typeface="+mn-ea"/>
                  <a:cs typeface="+mn-cs"/>
                  <a:sym typeface="Helvetica Neue Medium"/>
                </a:defRPr>
              </a:pPr>
            </a:p>
          </p:txBody>
        </p:sp>
        <p:sp>
          <p:nvSpPr>
            <p:cNvPr id="483" name="Oval"/>
            <p:cNvSpPr/>
            <p:nvPr/>
          </p:nvSpPr>
          <p:spPr>
            <a:xfrm>
              <a:off x="6984286" y="3635752"/>
              <a:ext cx="107159" cy="121006"/>
            </a:xfrm>
            <a:prstGeom prst="ellipse">
              <a:avLst/>
            </a:prstGeom>
            <a:solidFill>
              <a:srgbClr val="929292"/>
            </a:solidFill>
            <a:ln w="12700" cap="flat">
              <a:noFill/>
              <a:miter lim="400000"/>
            </a:ln>
            <a:effectLst/>
          </p:spPr>
          <p:txBody>
            <a:bodyPr wrap="square" lIns="0" tIns="0" rIns="0" bIns="0" numCol="1" anchor="ctr">
              <a:noAutofit/>
            </a:bodyPr>
            <a:lstStyle/>
            <a:p>
              <a:pPr>
                <a:defRPr b="0" sz="3200">
                  <a:solidFill>
                    <a:srgbClr val="929292"/>
                  </a:solidFill>
                  <a:latin typeface="+mn-lt"/>
                  <a:ea typeface="+mn-ea"/>
                  <a:cs typeface="+mn-cs"/>
                  <a:sym typeface="Helvetica Neue Medium"/>
                </a:defRPr>
              </a:pPr>
            </a:p>
          </p:txBody>
        </p:sp>
        <p:sp>
          <p:nvSpPr>
            <p:cNvPr id="484" name="Oval"/>
            <p:cNvSpPr/>
            <p:nvPr/>
          </p:nvSpPr>
          <p:spPr>
            <a:xfrm>
              <a:off x="7033034" y="4112109"/>
              <a:ext cx="107159" cy="121006"/>
            </a:xfrm>
            <a:prstGeom prst="ellipse">
              <a:avLst/>
            </a:prstGeom>
            <a:solidFill>
              <a:srgbClr val="929292"/>
            </a:solidFill>
            <a:ln w="12700" cap="flat">
              <a:noFill/>
              <a:miter lim="400000"/>
            </a:ln>
            <a:effectLst/>
          </p:spPr>
          <p:txBody>
            <a:bodyPr wrap="square" lIns="0" tIns="0" rIns="0" bIns="0" numCol="1" anchor="ctr">
              <a:noAutofit/>
            </a:bodyPr>
            <a:lstStyle/>
            <a:p>
              <a:pPr>
                <a:defRPr b="0" sz="3200">
                  <a:solidFill>
                    <a:srgbClr val="929292"/>
                  </a:solidFill>
                  <a:latin typeface="+mn-lt"/>
                  <a:ea typeface="+mn-ea"/>
                  <a:cs typeface="+mn-cs"/>
                  <a:sym typeface="Helvetica Neue Medium"/>
                </a:defRPr>
              </a:pPr>
            </a:p>
          </p:txBody>
        </p:sp>
        <p:sp>
          <p:nvSpPr>
            <p:cNvPr id="485" name="Oval"/>
            <p:cNvSpPr/>
            <p:nvPr/>
          </p:nvSpPr>
          <p:spPr>
            <a:xfrm>
              <a:off x="6626121" y="4225647"/>
              <a:ext cx="107159" cy="121006"/>
            </a:xfrm>
            <a:prstGeom prst="ellipse">
              <a:avLst/>
            </a:prstGeom>
            <a:solidFill>
              <a:srgbClr val="929292"/>
            </a:solidFill>
            <a:ln w="12700" cap="flat">
              <a:noFill/>
              <a:miter lim="400000"/>
            </a:ln>
            <a:effectLst/>
          </p:spPr>
          <p:txBody>
            <a:bodyPr wrap="square" lIns="0" tIns="0" rIns="0" bIns="0" numCol="1" anchor="ctr">
              <a:noAutofit/>
            </a:bodyPr>
            <a:lstStyle/>
            <a:p>
              <a:pPr>
                <a:defRPr b="0" sz="3200">
                  <a:solidFill>
                    <a:srgbClr val="929292"/>
                  </a:solidFill>
                  <a:latin typeface="+mn-lt"/>
                  <a:ea typeface="+mn-ea"/>
                  <a:cs typeface="+mn-cs"/>
                  <a:sym typeface="Helvetica Neue Medium"/>
                </a:defRPr>
              </a:pPr>
            </a:p>
          </p:txBody>
        </p:sp>
        <p:sp>
          <p:nvSpPr>
            <p:cNvPr id="486" name="Oval"/>
            <p:cNvSpPr/>
            <p:nvPr/>
          </p:nvSpPr>
          <p:spPr>
            <a:xfrm>
              <a:off x="7284518" y="3690910"/>
              <a:ext cx="107159" cy="121007"/>
            </a:xfrm>
            <a:prstGeom prst="ellipse">
              <a:avLst/>
            </a:prstGeom>
            <a:solidFill>
              <a:srgbClr val="929292"/>
            </a:solidFill>
            <a:ln w="12700" cap="flat">
              <a:noFill/>
              <a:miter lim="400000"/>
            </a:ln>
            <a:effectLst/>
          </p:spPr>
          <p:txBody>
            <a:bodyPr wrap="square" lIns="0" tIns="0" rIns="0" bIns="0" numCol="1" anchor="ctr">
              <a:noAutofit/>
            </a:bodyPr>
            <a:lstStyle/>
            <a:p>
              <a:pPr>
                <a:defRPr b="0" sz="3200">
                  <a:solidFill>
                    <a:srgbClr val="929292"/>
                  </a:solidFill>
                  <a:latin typeface="+mn-lt"/>
                  <a:ea typeface="+mn-ea"/>
                  <a:cs typeface="+mn-cs"/>
                  <a:sym typeface="Helvetica Neue Medium"/>
                </a:defRPr>
              </a:pPr>
            </a:p>
          </p:txBody>
        </p:sp>
        <p:sp>
          <p:nvSpPr>
            <p:cNvPr id="487" name="Oval"/>
            <p:cNvSpPr/>
            <p:nvPr/>
          </p:nvSpPr>
          <p:spPr>
            <a:xfrm>
              <a:off x="7207470" y="4339347"/>
              <a:ext cx="107159" cy="121007"/>
            </a:xfrm>
            <a:prstGeom prst="ellipse">
              <a:avLst/>
            </a:prstGeom>
            <a:solidFill>
              <a:srgbClr val="929292"/>
            </a:solidFill>
            <a:ln w="12700" cap="flat">
              <a:noFill/>
              <a:miter lim="400000"/>
            </a:ln>
            <a:effectLst/>
          </p:spPr>
          <p:txBody>
            <a:bodyPr wrap="square" lIns="0" tIns="0" rIns="0" bIns="0" numCol="1" anchor="ctr">
              <a:noAutofit/>
            </a:bodyPr>
            <a:lstStyle/>
            <a:p>
              <a:pPr>
                <a:defRPr b="0" sz="3200">
                  <a:solidFill>
                    <a:srgbClr val="929292"/>
                  </a:solidFill>
                  <a:latin typeface="+mn-lt"/>
                  <a:ea typeface="+mn-ea"/>
                  <a:cs typeface="+mn-cs"/>
                  <a:sym typeface="Helvetica Neue Medium"/>
                </a:defRPr>
              </a:pPr>
            </a:p>
          </p:txBody>
        </p:sp>
        <p:sp>
          <p:nvSpPr>
            <p:cNvPr id="488" name="Oval"/>
            <p:cNvSpPr/>
            <p:nvPr/>
          </p:nvSpPr>
          <p:spPr>
            <a:xfrm>
              <a:off x="6813962" y="3978719"/>
              <a:ext cx="107159" cy="121006"/>
            </a:xfrm>
            <a:prstGeom prst="ellipse">
              <a:avLst/>
            </a:prstGeom>
            <a:solidFill>
              <a:srgbClr val="929292"/>
            </a:solidFill>
            <a:ln w="12700" cap="flat">
              <a:noFill/>
              <a:miter lim="400000"/>
            </a:ln>
            <a:effectLst/>
          </p:spPr>
          <p:txBody>
            <a:bodyPr wrap="square" lIns="0" tIns="0" rIns="0" bIns="0" numCol="1" anchor="ctr">
              <a:noAutofit/>
            </a:bodyPr>
            <a:lstStyle/>
            <a:p>
              <a:pPr>
                <a:defRPr b="0" sz="3200">
                  <a:solidFill>
                    <a:srgbClr val="929292"/>
                  </a:solidFill>
                  <a:latin typeface="+mn-lt"/>
                  <a:ea typeface="+mn-ea"/>
                  <a:cs typeface="+mn-cs"/>
                  <a:sym typeface="Helvetica Neue Medium"/>
                </a:defRPr>
              </a:pPr>
            </a:p>
          </p:txBody>
        </p:sp>
        <p:sp>
          <p:nvSpPr>
            <p:cNvPr id="489" name="Oval"/>
            <p:cNvSpPr/>
            <p:nvPr/>
          </p:nvSpPr>
          <p:spPr>
            <a:xfrm>
              <a:off x="7456534" y="4651204"/>
              <a:ext cx="107158" cy="121007"/>
            </a:xfrm>
            <a:prstGeom prst="ellipse">
              <a:avLst/>
            </a:prstGeom>
            <a:solidFill>
              <a:srgbClr val="929292"/>
            </a:solidFill>
            <a:ln w="12700" cap="flat">
              <a:noFill/>
              <a:miter lim="400000"/>
            </a:ln>
            <a:effectLst/>
          </p:spPr>
          <p:txBody>
            <a:bodyPr wrap="square" lIns="0" tIns="0" rIns="0" bIns="0" numCol="1" anchor="ctr">
              <a:noAutofit/>
            </a:bodyPr>
            <a:lstStyle/>
            <a:p>
              <a:pPr>
                <a:defRPr b="0" sz="3200">
                  <a:solidFill>
                    <a:srgbClr val="929292"/>
                  </a:solidFill>
                  <a:latin typeface="+mn-lt"/>
                  <a:ea typeface="+mn-ea"/>
                  <a:cs typeface="+mn-cs"/>
                  <a:sym typeface="Helvetica Neue Medium"/>
                </a:defRPr>
              </a:pPr>
            </a:p>
          </p:txBody>
        </p:sp>
        <p:sp>
          <p:nvSpPr>
            <p:cNvPr id="490" name="Oval"/>
            <p:cNvSpPr/>
            <p:nvPr/>
          </p:nvSpPr>
          <p:spPr>
            <a:xfrm>
              <a:off x="6908330" y="4415926"/>
              <a:ext cx="107159" cy="121007"/>
            </a:xfrm>
            <a:prstGeom prst="ellipse">
              <a:avLst/>
            </a:prstGeom>
            <a:solidFill>
              <a:srgbClr val="929292"/>
            </a:solidFill>
            <a:ln w="12700" cap="flat">
              <a:noFill/>
              <a:miter lim="400000"/>
            </a:ln>
            <a:effectLst/>
          </p:spPr>
          <p:txBody>
            <a:bodyPr wrap="square" lIns="0" tIns="0" rIns="0" bIns="0" numCol="1" anchor="ctr">
              <a:noAutofit/>
            </a:bodyPr>
            <a:lstStyle/>
            <a:p>
              <a:pPr>
                <a:defRPr b="0" sz="3200">
                  <a:solidFill>
                    <a:srgbClr val="929292"/>
                  </a:solidFill>
                  <a:latin typeface="+mn-lt"/>
                  <a:ea typeface="+mn-ea"/>
                  <a:cs typeface="+mn-cs"/>
                  <a:sym typeface="Helvetica Neue Medium"/>
                </a:defRPr>
              </a:pPr>
            </a:p>
          </p:txBody>
        </p:sp>
        <p:sp>
          <p:nvSpPr>
            <p:cNvPr id="491" name="Oval"/>
            <p:cNvSpPr/>
            <p:nvPr/>
          </p:nvSpPr>
          <p:spPr>
            <a:xfrm>
              <a:off x="6503010" y="4651204"/>
              <a:ext cx="107159" cy="121007"/>
            </a:xfrm>
            <a:prstGeom prst="ellipse">
              <a:avLst/>
            </a:prstGeom>
            <a:solidFill>
              <a:srgbClr val="929292"/>
            </a:solidFill>
            <a:ln w="12700" cap="flat">
              <a:noFill/>
              <a:miter lim="400000"/>
            </a:ln>
            <a:effectLst/>
          </p:spPr>
          <p:txBody>
            <a:bodyPr wrap="square" lIns="0" tIns="0" rIns="0" bIns="0" numCol="1" anchor="ctr">
              <a:noAutofit/>
            </a:bodyPr>
            <a:lstStyle/>
            <a:p>
              <a:pPr>
                <a:defRPr b="0" sz="3200">
                  <a:solidFill>
                    <a:srgbClr val="929292"/>
                  </a:solidFill>
                  <a:latin typeface="+mn-lt"/>
                  <a:ea typeface="+mn-ea"/>
                  <a:cs typeface="+mn-cs"/>
                  <a:sym typeface="Helvetica Neue Medium"/>
                </a:defRPr>
              </a:pPr>
            </a:p>
          </p:txBody>
        </p:sp>
        <p:sp>
          <p:nvSpPr>
            <p:cNvPr id="492" name="Oval"/>
            <p:cNvSpPr/>
            <p:nvPr/>
          </p:nvSpPr>
          <p:spPr>
            <a:xfrm>
              <a:off x="6753973" y="4708019"/>
              <a:ext cx="107159" cy="121007"/>
            </a:xfrm>
            <a:prstGeom prst="ellipse">
              <a:avLst/>
            </a:prstGeom>
            <a:solidFill>
              <a:srgbClr val="929292"/>
            </a:solidFill>
            <a:ln w="12700" cap="flat">
              <a:noFill/>
              <a:miter lim="400000"/>
            </a:ln>
            <a:effectLst/>
          </p:spPr>
          <p:txBody>
            <a:bodyPr wrap="square" lIns="0" tIns="0" rIns="0" bIns="0" numCol="1" anchor="ctr">
              <a:noAutofit/>
            </a:bodyPr>
            <a:lstStyle/>
            <a:p>
              <a:pPr>
                <a:defRPr b="0" sz="3200">
                  <a:solidFill>
                    <a:srgbClr val="929292"/>
                  </a:solidFill>
                  <a:latin typeface="+mn-lt"/>
                  <a:ea typeface="+mn-ea"/>
                  <a:cs typeface="+mn-cs"/>
                  <a:sym typeface="Helvetica Neue Medium"/>
                </a:defRPr>
              </a:pPr>
            </a:p>
          </p:txBody>
        </p:sp>
        <p:sp>
          <p:nvSpPr>
            <p:cNvPr id="493" name="Oval"/>
            <p:cNvSpPr/>
            <p:nvPr/>
          </p:nvSpPr>
          <p:spPr>
            <a:xfrm>
              <a:off x="7033034" y="4835365"/>
              <a:ext cx="107159" cy="121007"/>
            </a:xfrm>
            <a:prstGeom prst="ellipse">
              <a:avLst/>
            </a:prstGeom>
            <a:solidFill>
              <a:srgbClr val="929292"/>
            </a:solidFill>
            <a:ln w="12700" cap="flat">
              <a:noFill/>
              <a:miter lim="400000"/>
            </a:ln>
            <a:effectLst/>
          </p:spPr>
          <p:txBody>
            <a:bodyPr wrap="square" lIns="0" tIns="0" rIns="0" bIns="0" numCol="1" anchor="ctr">
              <a:noAutofit/>
            </a:bodyPr>
            <a:lstStyle/>
            <a:p>
              <a:pPr>
                <a:defRPr b="0" sz="3200">
                  <a:solidFill>
                    <a:srgbClr val="929292"/>
                  </a:solidFill>
                  <a:latin typeface="+mn-lt"/>
                  <a:ea typeface="+mn-ea"/>
                  <a:cs typeface="+mn-cs"/>
                  <a:sym typeface="Helvetica Neue Medium"/>
                </a:defRPr>
              </a:pPr>
            </a:p>
          </p:txBody>
        </p:sp>
        <p:sp>
          <p:nvSpPr>
            <p:cNvPr id="494" name="Oval"/>
            <p:cNvSpPr/>
            <p:nvPr/>
          </p:nvSpPr>
          <p:spPr>
            <a:xfrm>
              <a:off x="7207470" y="5093965"/>
              <a:ext cx="107159" cy="121006"/>
            </a:xfrm>
            <a:prstGeom prst="ellipse">
              <a:avLst/>
            </a:prstGeom>
            <a:solidFill>
              <a:srgbClr val="929292"/>
            </a:solidFill>
            <a:ln w="12700" cap="flat">
              <a:noFill/>
              <a:miter lim="400000"/>
            </a:ln>
            <a:effectLst/>
          </p:spPr>
          <p:txBody>
            <a:bodyPr wrap="square" lIns="0" tIns="0" rIns="0" bIns="0" numCol="1" anchor="ctr">
              <a:noAutofit/>
            </a:bodyPr>
            <a:lstStyle/>
            <a:p>
              <a:pPr>
                <a:defRPr b="0" sz="3200">
                  <a:solidFill>
                    <a:srgbClr val="929292"/>
                  </a:solidFill>
                  <a:latin typeface="+mn-lt"/>
                  <a:ea typeface="+mn-ea"/>
                  <a:cs typeface="+mn-cs"/>
                  <a:sym typeface="Helvetica Neue Medium"/>
                </a:defRPr>
              </a:pPr>
            </a:p>
          </p:txBody>
        </p:sp>
        <p:sp>
          <p:nvSpPr>
            <p:cNvPr id="495" name="Snowflake"/>
            <p:cNvSpPr/>
            <p:nvPr/>
          </p:nvSpPr>
          <p:spPr>
            <a:xfrm>
              <a:off x="6353092" y="3729709"/>
              <a:ext cx="182899" cy="184053"/>
            </a:xfrm>
            <a:custGeom>
              <a:avLst/>
              <a:gdLst/>
              <a:ahLst/>
              <a:cxnLst>
                <a:cxn ang="0">
                  <a:pos x="wd2" y="hd2"/>
                </a:cxn>
                <a:cxn ang="5400000">
                  <a:pos x="wd2" y="hd2"/>
                </a:cxn>
                <a:cxn ang="10800000">
                  <a:pos x="wd2" y="hd2"/>
                </a:cxn>
                <a:cxn ang="16200000">
                  <a:pos x="wd2" y="hd2"/>
                </a:cxn>
              </a:cxnLst>
              <a:rect l="0" t="0" r="r" b="b"/>
              <a:pathLst>
                <a:path w="21469" h="21600" fill="norm" stroke="1" extrusionOk="0">
                  <a:moveTo>
                    <a:pt x="10737" y="0"/>
                  </a:moveTo>
                  <a:cubicBezTo>
                    <a:pt x="10407" y="0"/>
                    <a:pt x="10142" y="265"/>
                    <a:pt x="10142" y="594"/>
                  </a:cubicBezTo>
                  <a:lnTo>
                    <a:pt x="10142" y="3412"/>
                  </a:lnTo>
                  <a:lnTo>
                    <a:pt x="7334" y="616"/>
                  </a:lnTo>
                  <a:cubicBezTo>
                    <a:pt x="7102" y="384"/>
                    <a:pt x="6724" y="384"/>
                    <a:pt x="6492" y="616"/>
                  </a:cubicBezTo>
                  <a:cubicBezTo>
                    <a:pt x="6259" y="848"/>
                    <a:pt x="6259" y="1226"/>
                    <a:pt x="6492" y="1458"/>
                  </a:cubicBezTo>
                  <a:lnTo>
                    <a:pt x="10142" y="5093"/>
                  </a:lnTo>
                  <a:lnTo>
                    <a:pt x="10142" y="9801"/>
                  </a:lnTo>
                  <a:lnTo>
                    <a:pt x="6330" y="7592"/>
                  </a:lnTo>
                  <a:lnTo>
                    <a:pt x="5011" y="2614"/>
                  </a:lnTo>
                  <a:cubicBezTo>
                    <a:pt x="4925" y="2295"/>
                    <a:pt x="4601" y="2106"/>
                    <a:pt x="4282" y="2192"/>
                  </a:cubicBezTo>
                  <a:cubicBezTo>
                    <a:pt x="3964" y="2278"/>
                    <a:pt x="3774" y="2602"/>
                    <a:pt x="3860" y="2921"/>
                  </a:cubicBezTo>
                  <a:lnTo>
                    <a:pt x="4871" y="6755"/>
                  </a:lnTo>
                  <a:lnTo>
                    <a:pt x="2203" y="5206"/>
                  </a:lnTo>
                  <a:cubicBezTo>
                    <a:pt x="1917" y="5039"/>
                    <a:pt x="1555" y="5136"/>
                    <a:pt x="1388" y="5422"/>
                  </a:cubicBezTo>
                  <a:cubicBezTo>
                    <a:pt x="1220" y="5708"/>
                    <a:pt x="1317" y="6070"/>
                    <a:pt x="1604" y="6237"/>
                  </a:cubicBezTo>
                  <a:lnTo>
                    <a:pt x="4272" y="7781"/>
                  </a:lnTo>
                  <a:lnTo>
                    <a:pt x="442" y="8807"/>
                  </a:lnTo>
                  <a:cubicBezTo>
                    <a:pt x="124" y="8893"/>
                    <a:pt x="-66" y="9217"/>
                    <a:pt x="20" y="9536"/>
                  </a:cubicBezTo>
                  <a:cubicBezTo>
                    <a:pt x="91" y="9801"/>
                    <a:pt x="333" y="9980"/>
                    <a:pt x="593" y="9980"/>
                  </a:cubicBezTo>
                  <a:cubicBezTo>
                    <a:pt x="641" y="9980"/>
                    <a:pt x="696" y="9974"/>
                    <a:pt x="750" y="9958"/>
                  </a:cubicBezTo>
                  <a:lnTo>
                    <a:pt x="5724" y="8623"/>
                  </a:lnTo>
                  <a:lnTo>
                    <a:pt x="9477" y="10800"/>
                  </a:lnTo>
                  <a:lnTo>
                    <a:pt x="5724" y="12977"/>
                  </a:lnTo>
                  <a:lnTo>
                    <a:pt x="750" y="11642"/>
                  </a:lnTo>
                  <a:cubicBezTo>
                    <a:pt x="696" y="11626"/>
                    <a:pt x="647" y="11620"/>
                    <a:pt x="593" y="11620"/>
                  </a:cubicBezTo>
                  <a:cubicBezTo>
                    <a:pt x="328" y="11620"/>
                    <a:pt x="91" y="11794"/>
                    <a:pt x="20" y="12064"/>
                  </a:cubicBezTo>
                  <a:cubicBezTo>
                    <a:pt x="-66" y="12383"/>
                    <a:pt x="124" y="12707"/>
                    <a:pt x="442" y="12793"/>
                  </a:cubicBezTo>
                  <a:lnTo>
                    <a:pt x="4272" y="13819"/>
                  </a:lnTo>
                  <a:lnTo>
                    <a:pt x="1604" y="15363"/>
                  </a:lnTo>
                  <a:cubicBezTo>
                    <a:pt x="1317" y="15530"/>
                    <a:pt x="1220" y="15892"/>
                    <a:pt x="1388" y="16178"/>
                  </a:cubicBezTo>
                  <a:cubicBezTo>
                    <a:pt x="1555" y="16464"/>
                    <a:pt x="1917" y="16561"/>
                    <a:pt x="2203" y="16394"/>
                  </a:cubicBezTo>
                  <a:lnTo>
                    <a:pt x="4871" y="14845"/>
                  </a:lnTo>
                  <a:lnTo>
                    <a:pt x="3860" y="18679"/>
                  </a:lnTo>
                  <a:cubicBezTo>
                    <a:pt x="3774" y="18998"/>
                    <a:pt x="3969" y="19322"/>
                    <a:pt x="4282" y="19408"/>
                  </a:cubicBezTo>
                  <a:cubicBezTo>
                    <a:pt x="4601" y="19494"/>
                    <a:pt x="4925" y="19299"/>
                    <a:pt x="5011" y="18986"/>
                  </a:cubicBezTo>
                  <a:lnTo>
                    <a:pt x="6325" y="14008"/>
                  </a:lnTo>
                  <a:lnTo>
                    <a:pt x="10137" y="11799"/>
                  </a:lnTo>
                  <a:lnTo>
                    <a:pt x="10137" y="16507"/>
                  </a:lnTo>
                  <a:lnTo>
                    <a:pt x="6492" y="20142"/>
                  </a:lnTo>
                  <a:cubicBezTo>
                    <a:pt x="6259" y="20374"/>
                    <a:pt x="6259" y="20752"/>
                    <a:pt x="6492" y="20984"/>
                  </a:cubicBezTo>
                  <a:cubicBezTo>
                    <a:pt x="6724" y="21216"/>
                    <a:pt x="7102" y="21216"/>
                    <a:pt x="7334" y="20984"/>
                  </a:cubicBezTo>
                  <a:lnTo>
                    <a:pt x="10142" y="18188"/>
                  </a:lnTo>
                  <a:lnTo>
                    <a:pt x="10142" y="21006"/>
                  </a:lnTo>
                  <a:cubicBezTo>
                    <a:pt x="10142" y="21335"/>
                    <a:pt x="10407" y="21600"/>
                    <a:pt x="10737" y="21600"/>
                  </a:cubicBezTo>
                  <a:cubicBezTo>
                    <a:pt x="11066" y="21600"/>
                    <a:pt x="11331" y="21335"/>
                    <a:pt x="11331" y="21006"/>
                  </a:cubicBezTo>
                  <a:lnTo>
                    <a:pt x="11331" y="18188"/>
                  </a:lnTo>
                  <a:lnTo>
                    <a:pt x="14139" y="20984"/>
                  </a:lnTo>
                  <a:cubicBezTo>
                    <a:pt x="14371" y="21216"/>
                    <a:pt x="14749" y="21216"/>
                    <a:pt x="14981" y="20984"/>
                  </a:cubicBezTo>
                  <a:cubicBezTo>
                    <a:pt x="15214" y="20752"/>
                    <a:pt x="15214" y="20374"/>
                    <a:pt x="14981" y="20142"/>
                  </a:cubicBezTo>
                  <a:lnTo>
                    <a:pt x="11331" y="16507"/>
                  </a:lnTo>
                  <a:lnTo>
                    <a:pt x="11331" y="11799"/>
                  </a:lnTo>
                  <a:lnTo>
                    <a:pt x="15143" y="14008"/>
                  </a:lnTo>
                  <a:lnTo>
                    <a:pt x="16457" y="18986"/>
                  </a:lnTo>
                  <a:cubicBezTo>
                    <a:pt x="16543" y="19305"/>
                    <a:pt x="16867" y="19494"/>
                    <a:pt x="17186" y="19408"/>
                  </a:cubicBezTo>
                  <a:cubicBezTo>
                    <a:pt x="17504" y="19322"/>
                    <a:pt x="17692" y="18998"/>
                    <a:pt x="17606" y="18679"/>
                  </a:cubicBezTo>
                  <a:lnTo>
                    <a:pt x="16597" y="14845"/>
                  </a:lnTo>
                  <a:lnTo>
                    <a:pt x="19265" y="16394"/>
                  </a:lnTo>
                  <a:cubicBezTo>
                    <a:pt x="19551" y="16561"/>
                    <a:pt x="19913" y="16464"/>
                    <a:pt x="20080" y="16178"/>
                  </a:cubicBezTo>
                  <a:cubicBezTo>
                    <a:pt x="20248" y="15892"/>
                    <a:pt x="20151" y="15530"/>
                    <a:pt x="19864" y="15363"/>
                  </a:cubicBezTo>
                  <a:lnTo>
                    <a:pt x="17196" y="13819"/>
                  </a:lnTo>
                  <a:lnTo>
                    <a:pt x="21026" y="12793"/>
                  </a:lnTo>
                  <a:cubicBezTo>
                    <a:pt x="21344" y="12707"/>
                    <a:pt x="21534" y="12383"/>
                    <a:pt x="21448" y="12064"/>
                  </a:cubicBezTo>
                  <a:cubicBezTo>
                    <a:pt x="21377" y="11799"/>
                    <a:pt x="21133" y="11620"/>
                    <a:pt x="20874" y="11620"/>
                  </a:cubicBezTo>
                  <a:cubicBezTo>
                    <a:pt x="20825" y="11620"/>
                    <a:pt x="20772" y="11626"/>
                    <a:pt x="20718" y="11642"/>
                  </a:cubicBezTo>
                  <a:lnTo>
                    <a:pt x="15743" y="12977"/>
                  </a:lnTo>
                  <a:lnTo>
                    <a:pt x="11989" y="10800"/>
                  </a:lnTo>
                  <a:lnTo>
                    <a:pt x="15743" y="8623"/>
                  </a:lnTo>
                  <a:lnTo>
                    <a:pt x="20718" y="9958"/>
                  </a:lnTo>
                  <a:cubicBezTo>
                    <a:pt x="20772" y="9974"/>
                    <a:pt x="20820" y="9980"/>
                    <a:pt x="20874" y="9980"/>
                  </a:cubicBezTo>
                  <a:cubicBezTo>
                    <a:pt x="21138" y="9980"/>
                    <a:pt x="21377" y="9806"/>
                    <a:pt x="21448" y="9536"/>
                  </a:cubicBezTo>
                  <a:cubicBezTo>
                    <a:pt x="21534" y="9217"/>
                    <a:pt x="21344" y="8893"/>
                    <a:pt x="21026" y="8807"/>
                  </a:cubicBezTo>
                  <a:lnTo>
                    <a:pt x="17196" y="7781"/>
                  </a:lnTo>
                  <a:lnTo>
                    <a:pt x="19864" y="6237"/>
                  </a:lnTo>
                  <a:cubicBezTo>
                    <a:pt x="20151" y="6070"/>
                    <a:pt x="20248" y="5708"/>
                    <a:pt x="20080" y="5422"/>
                  </a:cubicBezTo>
                  <a:cubicBezTo>
                    <a:pt x="19913" y="5136"/>
                    <a:pt x="19551" y="5039"/>
                    <a:pt x="19265" y="5206"/>
                  </a:cubicBezTo>
                  <a:lnTo>
                    <a:pt x="16602" y="6750"/>
                  </a:lnTo>
                  <a:lnTo>
                    <a:pt x="17613" y="2916"/>
                  </a:lnTo>
                  <a:cubicBezTo>
                    <a:pt x="17699" y="2597"/>
                    <a:pt x="17504" y="2273"/>
                    <a:pt x="17191" y="2187"/>
                  </a:cubicBezTo>
                  <a:cubicBezTo>
                    <a:pt x="16872" y="2101"/>
                    <a:pt x="16548" y="2296"/>
                    <a:pt x="16462" y="2609"/>
                  </a:cubicBezTo>
                  <a:lnTo>
                    <a:pt x="15149" y="7587"/>
                  </a:lnTo>
                  <a:lnTo>
                    <a:pt x="11331" y="9806"/>
                  </a:lnTo>
                  <a:lnTo>
                    <a:pt x="11331" y="5098"/>
                  </a:lnTo>
                  <a:lnTo>
                    <a:pt x="14981" y="1463"/>
                  </a:lnTo>
                  <a:cubicBezTo>
                    <a:pt x="15214" y="1231"/>
                    <a:pt x="15214" y="853"/>
                    <a:pt x="14981" y="621"/>
                  </a:cubicBezTo>
                  <a:cubicBezTo>
                    <a:pt x="14749" y="389"/>
                    <a:pt x="14371" y="389"/>
                    <a:pt x="14139" y="621"/>
                  </a:cubicBezTo>
                  <a:lnTo>
                    <a:pt x="11331" y="3419"/>
                  </a:lnTo>
                  <a:lnTo>
                    <a:pt x="11331" y="594"/>
                  </a:lnTo>
                  <a:cubicBezTo>
                    <a:pt x="11331" y="265"/>
                    <a:pt x="11066" y="0"/>
                    <a:pt x="10737" y="0"/>
                  </a:cubicBezTo>
                  <a:close/>
                </a:path>
              </a:pathLst>
            </a:custGeom>
            <a:solidFill>
              <a:srgbClr val="929292">
                <a:alpha val="83073"/>
              </a:srgbClr>
            </a:solidFill>
            <a:ln w="12700" cap="flat">
              <a:noFill/>
              <a:miter lim="400000"/>
            </a:ln>
            <a:effectLst/>
          </p:spPr>
          <p:txBody>
            <a:bodyPr wrap="square" lIns="0" tIns="0" rIns="0" bIns="0" numCol="1" anchor="ctr">
              <a:noAutofit/>
            </a:bodyPr>
            <a:lstStyle/>
            <a:p>
              <a:pPr>
                <a:defRPr b="0" sz="3200">
                  <a:solidFill>
                    <a:schemeClr val="accent1">
                      <a:hueOff val="118245"/>
                      <a:lumOff val="-11372"/>
                    </a:schemeClr>
                  </a:solidFill>
                  <a:latin typeface="+mn-lt"/>
                  <a:ea typeface="+mn-ea"/>
                  <a:cs typeface="+mn-cs"/>
                  <a:sym typeface="Helvetica Neue Medium"/>
                </a:defRPr>
              </a:pPr>
            </a:p>
          </p:txBody>
        </p:sp>
        <p:sp>
          <p:nvSpPr>
            <p:cNvPr id="496" name="Snowflake"/>
            <p:cNvSpPr/>
            <p:nvPr/>
          </p:nvSpPr>
          <p:spPr>
            <a:xfrm>
              <a:off x="6112164" y="4119704"/>
              <a:ext cx="182900" cy="184053"/>
            </a:xfrm>
            <a:custGeom>
              <a:avLst/>
              <a:gdLst/>
              <a:ahLst/>
              <a:cxnLst>
                <a:cxn ang="0">
                  <a:pos x="wd2" y="hd2"/>
                </a:cxn>
                <a:cxn ang="5400000">
                  <a:pos x="wd2" y="hd2"/>
                </a:cxn>
                <a:cxn ang="10800000">
                  <a:pos x="wd2" y="hd2"/>
                </a:cxn>
                <a:cxn ang="16200000">
                  <a:pos x="wd2" y="hd2"/>
                </a:cxn>
              </a:cxnLst>
              <a:rect l="0" t="0" r="r" b="b"/>
              <a:pathLst>
                <a:path w="21469" h="21600" fill="norm" stroke="1" extrusionOk="0">
                  <a:moveTo>
                    <a:pt x="10737" y="0"/>
                  </a:moveTo>
                  <a:cubicBezTo>
                    <a:pt x="10407" y="0"/>
                    <a:pt x="10142" y="265"/>
                    <a:pt x="10142" y="594"/>
                  </a:cubicBezTo>
                  <a:lnTo>
                    <a:pt x="10142" y="3412"/>
                  </a:lnTo>
                  <a:lnTo>
                    <a:pt x="7334" y="616"/>
                  </a:lnTo>
                  <a:cubicBezTo>
                    <a:pt x="7102" y="384"/>
                    <a:pt x="6724" y="384"/>
                    <a:pt x="6492" y="616"/>
                  </a:cubicBezTo>
                  <a:cubicBezTo>
                    <a:pt x="6259" y="848"/>
                    <a:pt x="6259" y="1226"/>
                    <a:pt x="6492" y="1458"/>
                  </a:cubicBezTo>
                  <a:lnTo>
                    <a:pt x="10142" y="5093"/>
                  </a:lnTo>
                  <a:lnTo>
                    <a:pt x="10142" y="9801"/>
                  </a:lnTo>
                  <a:lnTo>
                    <a:pt x="6330" y="7592"/>
                  </a:lnTo>
                  <a:lnTo>
                    <a:pt x="5011" y="2614"/>
                  </a:lnTo>
                  <a:cubicBezTo>
                    <a:pt x="4925" y="2295"/>
                    <a:pt x="4601" y="2106"/>
                    <a:pt x="4282" y="2192"/>
                  </a:cubicBezTo>
                  <a:cubicBezTo>
                    <a:pt x="3964" y="2278"/>
                    <a:pt x="3774" y="2602"/>
                    <a:pt x="3860" y="2921"/>
                  </a:cubicBezTo>
                  <a:lnTo>
                    <a:pt x="4871" y="6755"/>
                  </a:lnTo>
                  <a:lnTo>
                    <a:pt x="2203" y="5206"/>
                  </a:lnTo>
                  <a:cubicBezTo>
                    <a:pt x="1917" y="5039"/>
                    <a:pt x="1555" y="5136"/>
                    <a:pt x="1388" y="5422"/>
                  </a:cubicBezTo>
                  <a:cubicBezTo>
                    <a:pt x="1220" y="5708"/>
                    <a:pt x="1317" y="6070"/>
                    <a:pt x="1604" y="6237"/>
                  </a:cubicBezTo>
                  <a:lnTo>
                    <a:pt x="4272" y="7781"/>
                  </a:lnTo>
                  <a:lnTo>
                    <a:pt x="442" y="8807"/>
                  </a:lnTo>
                  <a:cubicBezTo>
                    <a:pt x="124" y="8893"/>
                    <a:pt x="-66" y="9217"/>
                    <a:pt x="20" y="9536"/>
                  </a:cubicBezTo>
                  <a:cubicBezTo>
                    <a:pt x="91" y="9801"/>
                    <a:pt x="333" y="9980"/>
                    <a:pt x="593" y="9980"/>
                  </a:cubicBezTo>
                  <a:cubicBezTo>
                    <a:pt x="641" y="9980"/>
                    <a:pt x="696" y="9974"/>
                    <a:pt x="750" y="9958"/>
                  </a:cubicBezTo>
                  <a:lnTo>
                    <a:pt x="5724" y="8623"/>
                  </a:lnTo>
                  <a:lnTo>
                    <a:pt x="9477" y="10800"/>
                  </a:lnTo>
                  <a:lnTo>
                    <a:pt x="5724" y="12977"/>
                  </a:lnTo>
                  <a:lnTo>
                    <a:pt x="750" y="11642"/>
                  </a:lnTo>
                  <a:cubicBezTo>
                    <a:pt x="696" y="11626"/>
                    <a:pt x="647" y="11620"/>
                    <a:pt x="593" y="11620"/>
                  </a:cubicBezTo>
                  <a:cubicBezTo>
                    <a:pt x="328" y="11620"/>
                    <a:pt x="91" y="11794"/>
                    <a:pt x="20" y="12064"/>
                  </a:cubicBezTo>
                  <a:cubicBezTo>
                    <a:pt x="-66" y="12383"/>
                    <a:pt x="124" y="12707"/>
                    <a:pt x="442" y="12793"/>
                  </a:cubicBezTo>
                  <a:lnTo>
                    <a:pt x="4272" y="13819"/>
                  </a:lnTo>
                  <a:lnTo>
                    <a:pt x="1604" y="15363"/>
                  </a:lnTo>
                  <a:cubicBezTo>
                    <a:pt x="1317" y="15530"/>
                    <a:pt x="1220" y="15892"/>
                    <a:pt x="1388" y="16178"/>
                  </a:cubicBezTo>
                  <a:cubicBezTo>
                    <a:pt x="1555" y="16464"/>
                    <a:pt x="1917" y="16561"/>
                    <a:pt x="2203" y="16394"/>
                  </a:cubicBezTo>
                  <a:lnTo>
                    <a:pt x="4871" y="14845"/>
                  </a:lnTo>
                  <a:lnTo>
                    <a:pt x="3860" y="18679"/>
                  </a:lnTo>
                  <a:cubicBezTo>
                    <a:pt x="3774" y="18998"/>
                    <a:pt x="3969" y="19322"/>
                    <a:pt x="4282" y="19408"/>
                  </a:cubicBezTo>
                  <a:cubicBezTo>
                    <a:pt x="4601" y="19494"/>
                    <a:pt x="4925" y="19299"/>
                    <a:pt x="5011" y="18986"/>
                  </a:cubicBezTo>
                  <a:lnTo>
                    <a:pt x="6325" y="14008"/>
                  </a:lnTo>
                  <a:lnTo>
                    <a:pt x="10137" y="11799"/>
                  </a:lnTo>
                  <a:lnTo>
                    <a:pt x="10137" y="16507"/>
                  </a:lnTo>
                  <a:lnTo>
                    <a:pt x="6492" y="20142"/>
                  </a:lnTo>
                  <a:cubicBezTo>
                    <a:pt x="6259" y="20374"/>
                    <a:pt x="6259" y="20752"/>
                    <a:pt x="6492" y="20984"/>
                  </a:cubicBezTo>
                  <a:cubicBezTo>
                    <a:pt x="6724" y="21216"/>
                    <a:pt x="7102" y="21216"/>
                    <a:pt x="7334" y="20984"/>
                  </a:cubicBezTo>
                  <a:lnTo>
                    <a:pt x="10142" y="18188"/>
                  </a:lnTo>
                  <a:lnTo>
                    <a:pt x="10142" y="21006"/>
                  </a:lnTo>
                  <a:cubicBezTo>
                    <a:pt x="10142" y="21335"/>
                    <a:pt x="10407" y="21600"/>
                    <a:pt x="10737" y="21600"/>
                  </a:cubicBezTo>
                  <a:cubicBezTo>
                    <a:pt x="11066" y="21600"/>
                    <a:pt x="11331" y="21335"/>
                    <a:pt x="11331" y="21006"/>
                  </a:cubicBezTo>
                  <a:lnTo>
                    <a:pt x="11331" y="18188"/>
                  </a:lnTo>
                  <a:lnTo>
                    <a:pt x="14139" y="20984"/>
                  </a:lnTo>
                  <a:cubicBezTo>
                    <a:pt x="14371" y="21216"/>
                    <a:pt x="14749" y="21216"/>
                    <a:pt x="14981" y="20984"/>
                  </a:cubicBezTo>
                  <a:cubicBezTo>
                    <a:pt x="15214" y="20752"/>
                    <a:pt x="15214" y="20374"/>
                    <a:pt x="14981" y="20142"/>
                  </a:cubicBezTo>
                  <a:lnTo>
                    <a:pt x="11331" y="16507"/>
                  </a:lnTo>
                  <a:lnTo>
                    <a:pt x="11331" y="11799"/>
                  </a:lnTo>
                  <a:lnTo>
                    <a:pt x="15143" y="14008"/>
                  </a:lnTo>
                  <a:lnTo>
                    <a:pt x="16457" y="18986"/>
                  </a:lnTo>
                  <a:cubicBezTo>
                    <a:pt x="16543" y="19305"/>
                    <a:pt x="16867" y="19494"/>
                    <a:pt x="17186" y="19408"/>
                  </a:cubicBezTo>
                  <a:cubicBezTo>
                    <a:pt x="17504" y="19322"/>
                    <a:pt x="17692" y="18998"/>
                    <a:pt x="17606" y="18679"/>
                  </a:cubicBezTo>
                  <a:lnTo>
                    <a:pt x="16597" y="14845"/>
                  </a:lnTo>
                  <a:lnTo>
                    <a:pt x="19265" y="16394"/>
                  </a:lnTo>
                  <a:cubicBezTo>
                    <a:pt x="19551" y="16561"/>
                    <a:pt x="19913" y="16464"/>
                    <a:pt x="20080" y="16178"/>
                  </a:cubicBezTo>
                  <a:cubicBezTo>
                    <a:pt x="20248" y="15892"/>
                    <a:pt x="20151" y="15530"/>
                    <a:pt x="19864" y="15363"/>
                  </a:cubicBezTo>
                  <a:lnTo>
                    <a:pt x="17196" y="13819"/>
                  </a:lnTo>
                  <a:lnTo>
                    <a:pt x="21026" y="12793"/>
                  </a:lnTo>
                  <a:cubicBezTo>
                    <a:pt x="21344" y="12707"/>
                    <a:pt x="21534" y="12383"/>
                    <a:pt x="21448" y="12064"/>
                  </a:cubicBezTo>
                  <a:cubicBezTo>
                    <a:pt x="21377" y="11799"/>
                    <a:pt x="21133" y="11620"/>
                    <a:pt x="20874" y="11620"/>
                  </a:cubicBezTo>
                  <a:cubicBezTo>
                    <a:pt x="20825" y="11620"/>
                    <a:pt x="20772" y="11626"/>
                    <a:pt x="20718" y="11642"/>
                  </a:cubicBezTo>
                  <a:lnTo>
                    <a:pt x="15743" y="12977"/>
                  </a:lnTo>
                  <a:lnTo>
                    <a:pt x="11989" y="10800"/>
                  </a:lnTo>
                  <a:lnTo>
                    <a:pt x="15743" y="8623"/>
                  </a:lnTo>
                  <a:lnTo>
                    <a:pt x="20718" y="9958"/>
                  </a:lnTo>
                  <a:cubicBezTo>
                    <a:pt x="20772" y="9974"/>
                    <a:pt x="20820" y="9980"/>
                    <a:pt x="20874" y="9980"/>
                  </a:cubicBezTo>
                  <a:cubicBezTo>
                    <a:pt x="21138" y="9980"/>
                    <a:pt x="21377" y="9806"/>
                    <a:pt x="21448" y="9536"/>
                  </a:cubicBezTo>
                  <a:cubicBezTo>
                    <a:pt x="21534" y="9217"/>
                    <a:pt x="21344" y="8893"/>
                    <a:pt x="21026" y="8807"/>
                  </a:cubicBezTo>
                  <a:lnTo>
                    <a:pt x="17196" y="7781"/>
                  </a:lnTo>
                  <a:lnTo>
                    <a:pt x="19864" y="6237"/>
                  </a:lnTo>
                  <a:cubicBezTo>
                    <a:pt x="20151" y="6070"/>
                    <a:pt x="20248" y="5708"/>
                    <a:pt x="20080" y="5422"/>
                  </a:cubicBezTo>
                  <a:cubicBezTo>
                    <a:pt x="19913" y="5136"/>
                    <a:pt x="19551" y="5039"/>
                    <a:pt x="19265" y="5206"/>
                  </a:cubicBezTo>
                  <a:lnTo>
                    <a:pt x="16602" y="6750"/>
                  </a:lnTo>
                  <a:lnTo>
                    <a:pt x="17613" y="2916"/>
                  </a:lnTo>
                  <a:cubicBezTo>
                    <a:pt x="17699" y="2597"/>
                    <a:pt x="17504" y="2273"/>
                    <a:pt x="17191" y="2187"/>
                  </a:cubicBezTo>
                  <a:cubicBezTo>
                    <a:pt x="16872" y="2101"/>
                    <a:pt x="16548" y="2296"/>
                    <a:pt x="16462" y="2609"/>
                  </a:cubicBezTo>
                  <a:lnTo>
                    <a:pt x="15149" y="7587"/>
                  </a:lnTo>
                  <a:lnTo>
                    <a:pt x="11331" y="9806"/>
                  </a:lnTo>
                  <a:lnTo>
                    <a:pt x="11331" y="5098"/>
                  </a:lnTo>
                  <a:lnTo>
                    <a:pt x="14981" y="1463"/>
                  </a:lnTo>
                  <a:cubicBezTo>
                    <a:pt x="15214" y="1231"/>
                    <a:pt x="15214" y="853"/>
                    <a:pt x="14981" y="621"/>
                  </a:cubicBezTo>
                  <a:cubicBezTo>
                    <a:pt x="14749" y="389"/>
                    <a:pt x="14371" y="389"/>
                    <a:pt x="14139" y="621"/>
                  </a:cubicBezTo>
                  <a:lnTo>
                    <a:pt x="11331" y="3419"/>
                  </a:lnTo>
                  <a:lnTo>
                    <a:pt x="11331" y="594"/>
                  </a:lnTo>
                  <a:cubicBezTo>
                    <a:pt x="11331" y="265"/>
                    <a:pt x="11066" y="0"/>
                    <a:pt x="10737" y="0"/>
                  </a:cubicBezTo>
                  <a:close/>
                </a:path>
              </a:pathLst>
            </a:custGeom>
            <a:solidFill>
              <a:srgbClr val="929292">
                <a:alpha val="83073"/>
              </a:srgbClr>
            </a:solidFill>
            <a:ln w="12700" cap="flat">
              <a:noFill/>
              <a:miter lim="400000"/>
            </a:ln>
            <a:effectLst/>
          </p:spPr>
          <p:txBody>
            <a:bodyPr wrap="square" lIns="0" tIns="0" rIns="0" bIns="0" numCol="1" anchor="ctr">
              <a:noAutofit/>
            </a:bodyPr>
            <a:lstStyle/>
            <a:p>
              <a:pPr>
                <a:defRPr b="0" sz="3200">
                  <a:solidFill>
                    <a:schemeClr val="accent1">
                      <a:hueOff val="118245"/>
                      <a:lumOff val="-11372"/>
                    </a:schemeClr>
                  </a:solidFill>
                  <a:latin typeface="+mn-lt"/>
                  <a:ea typeface="+mn-ea"/>
                  <a:cs typeface="+mn-cs"/>
                  <a:sym typeface="Helvetica Neue Medium"/>
                </a:defRPr>
              </a:pPr>
            </a:p>
          </p:txBody>
        </p:sp>
        <p:sp>
          <p:nvSpPr>
            <p:cNvPr id="497" name="Oval"/>
            <p:cNvSpPr/>
            <p:nvPr/>
          </p:nvSpPr>
          <p:spPr>
            <a:xfrm>
              <a:off x="7755073" y="3249267"/>
              <a:ext cx="107159" cy="121006"/>
            </a:xfrm>
            <a:prstGeom prst="ellipse">
              <a:avLst/>
            </a:prstGeom>
            <a:solidFill>
              <a:srgbClr val="929292"/>
            </a:solidFill>
            <a:ln w="12700" cap="flat">
              <a:noFill/>
              <a:miter lim="400000"/>
            </a:ln>
            <a:effectLst/>
          </p:spPr>
          <p:txBody>
            <a:bodyPr wrap="square" lIns="0" tIns="0" rIns="0" bIns="0" numCol="1" anchor="ctr">
              <a:noAutofit/>
            </a:bodyPr>
            <a:lstStyle/>
            <a:p>
              <a:pPr>
                <a:defRPr b="0" sz="3200">
                  <a:solidFill>
                    <a:srgbClr val="929292"/>
                  </a:solidFill>
                  <a:latin typeface="+mn-lt"/>
                  <a:ea typeface="+mn-ea"/>
                  <a:cs typeface="+mn-cs"/>
                  <a:sym typeface="Helvetica Neue Medium"/>
                </a:defRPr>
              </a:pPr>
            </a:p>
          </p:txBody>
        </p:sp>
        <p:sp>
          <p:nvSpPr>
            <p:cNvPr id="498" name="Oval"/>
            <p:cNvSpPr/>
            <p:nvPr/>
          </p:nvSpPr>
          <p:spPr>
            <a:xfrm>
              <a:off x="7539173" y="3662522"/>
              <a:ext cx="169778" cy="177783"/>
            </a:xfrm>
            <a:prstGeom prst="ellipse">
              <a:avLst/>
            </a:prstGeom>
            <a:solidFill>
              <a:srgbClr val="929292"/>
            </a:solidFill>
            <a:ln w="12700" cap="flat">
              <a:noFill/>
              <a:miter lim="400000"/>
            </a:ln>
            <a:effectLst/>
          </p:spPr>
          <p:txBody>
            <a:bodyPr wrap="square" lIns="0" tIns="0" rIns="0" bIns="0" numCol="1" anchor="ctr">
              <a:noAutofit/>
            </a:bodyPr>
            <a:lstStyle/>
            <a:p>
              <a:pPr>
                <a:defRPr b="0" sz="3200">
                  <a:solidFill>
                    <a:srgbClr val="929292"/>
                  </a:solidFill>
                  <a:latin typeface="+mn-lt"/>
                  <a:ea typeface="+mn-ea"/>
                  <a:cs typeface="+mn-cs"/>
                  <a:sym typeface="Helvetica Neue Medium"/>
                </a:defRPr>
              </a:pPr>
            </a:p>
          </p:txBody>
        </p:sp>
        <p:sp>
          <p:nvSpPr>
            <p:cNvPr id="499" name="Oval"/>
            <p:cNvSpPr/>
            <p:nvPr/>
          </p:nvSpPr>
          <p:spPr>
            <a:xfrm>
              <a:off x="7649967" y="3981225"/>
              <a:ext cx="169777" cy="177783"/>
            </a:xfrm>
            <a:prstGeom prst="ellipse">
              <a:avLst/>
            </a:prstGeom>
            <a:solidFill>
              <a:srgbClr val="929292"/>
            </a:solidFill>
            <a:ln w="12700" cap="flat">
              <a:noFill/>
              <a:miter lim="400000"/>
            </a:ln>
            <a:effectLst/>
          </p:spPr>
          <p:txBody>
            <a:bodyPr wrap="square" lIns="0" tIns="0" rIns="0" bIns="0" numCol="1" anchor="ctr">
              <a:noAutofit/>
            </a:bodyPr>
            <a:lstStyle/>
            <a:p>
              <a:pPr>
                <a:defRPr b="0" sz="3200">
                  <a:solidFill>
                    <a:srgbClr val="929292"/>
                  </a:solidFill>
                  <a:latin typeface="+mn-lt"/>
                  <a:ea typeface="+mn-ea"/>
                  <a:cs typeface="+mn-cs"/>
                  <a:sym typeface="Helvetica Neue Medium"/>
                </a:defRPr>
              </a:pPr>
            </a:p>
          </p:txBody>
        </p:sp>
        <p:sp>
          <p:nvSpPr>
            <p:cNvPr id="500" name="Circle"/>
            <p:cNvSpPr/>
            <p:nvPr/>
          </p:nvSpPr>
          <p:spPr>
            <a:xfrm>
              <a:off x="7554388" y="4296248"/>
              <a:ext cx="169777" cy="170848"/>
            </a:xfrm>
            <a:prstGeom prst="ellipse">
              <a:avLst/>
            </a:prstGeom>
            <a:solidFill>
              <a:srgbClr val="929292"/>
            </a:solidFill>
            <a:ln w="12700" cap="flat">
              <a:noFill/>
              <a:miter lim="400000"/>
            </a:ln>
            <a:effectLst/>
          </p:spPr>
          <p:txBody>
            <a:bodyPr wrap="square" lIns="0" tIns="0" rIns="0" bIns="0" numCol="1" anchor="ctr">
              <a:noAutofit/>
            </a:bodyPr>
            <a:lstStyle/>
            <a:p>
              <a:pPr>
                <a:defRPr b="0" sz="3200">
                  <a:solidFill>
                    <a:srgbClr val="929292"/>
                  </a:solidFill>
                  <a:latin typeface="+mn-lt"/>
                  <a:ea typeface="+mn-ea"/>
                  <a:cs typeface="+mn-cs"/>
                  <a:sym typeface="Helvetica Neue Medium"/>
                </a:defRPr>
              </a:pPr>
            </a:p>
          </p:txBody>
        </p:sp>
        <p:sp>
          <p:nvSpPr>
            <p:cNvPr id="501" name="Circle"/>
            <p:cNvSpPr/>
            <p:nvPr/>
          </p:nvSpPr>
          <p:spPr>
            <a:xfrm>
              <a:off x="7649967" y="4553016"/>
              <a:ext cx="169777" cy="170848"/>
            </a:xfrm>
            <a:prstGeom prst="ellipse">
              <a:avLst/>
            </a:prstGeom>
            <a:solidFill>
              <a:srgbClr val="929292"/>
            </a:solidFill>
            <a:ln w="12700" cap="flat">
              <a:noFill/>
              <a:miter lim="400000"/>
            </a:ln>
            <a:effectLst/>
          </p:spPr>
          <p:txBody>
            <a:bodyPr wrap="square" lIns="0" tIns="0" rIns="0" bIns="0" numCol="1" anchor="ctr">
              <a:noAutofit/>
            </a:bodyPr>
            <a:lstStyle/>
            <a:p>
              <a:pPr>
                <a:defRPr b="0" sz="3200">
                  <a:solidFill>
                    <a:srgbClr val="929292"/>
                  </a:solidFill>
                  <a:latin typeface="+mn-lt"/>
                  <a:ea typeface="+mn-ea"/>
                  <a:cs typeface="+mn-cs"/>
                  <a:sym typeface="Helvetica Neue Medium"/>
                </a:defRPr>
              </a:pPr>
            </a:p>
          </p:txBody>
        </p:sp>
        <p:sp>
          <p:nvSpPr>
            <p:cNvPr id="502" name="Circle"/>
            <p:cNvSpPr/>
            <p:nvPr/>
          </p:nvSpPr>
          <p:spPr>
            <a:xfrm>
              <a:off x="7723764" y="4844482"/>
              <a:ext cx="169777" cy="170849"/>
            </a:xfrm>
            <a:prstGeom prst="ellipse">
              <a:avLst/>
            </a:prstGeom>
            <a:solidFill>
              <a:srgbClr val="929292"/>
            </a:solidFill>
            <a:ln w="12700" cap="flat">
              <a:noFill/>
              <a:miter lim="400000"/>
            </a:ln>
            <a:effectLst/>
          </p:spPr>
          <p:txBody>
            <a:bodyPr wrap="square" lIns="0" tIns="0" rIns="0" bIns="0" numCol="1" anchor="ctr">
              <a:noAutofit/>
            </a:bodyPr>
            <a:lstStyle/>
            <a:p>
              <a:pPr>
                <a:defRPr b="0" sz="3200">
                  <a:solidFill>
                    <a:srgbClr val="929292"/>
                  </a:solidFill>
                  <a:latin typeface="+mn-lt"/>
                  <a:ea typeface="+mn-ea"/>
                  <a:cs typeface="+mn-cs"/>
                  <a:sym typeface="Helvetica Neue Medium"/>
                </a:defRPr>
              </a:pPr>
            </a:p>
          </p:txBody>
        </p:sp>
        <p:sp>
          <p:nvSpPr>
            <p:cNvPr id="503" name="Circle"/>
            <p:cNvSpPr/>
            <p:nvPr/>
          </p:nvSpPr>
          <p:spPr>
            <a:xfrm>
              <a:off x="7992403" y="4725038"/>
              <a:ext cx="169777" cy="170848"/>
            </a:xfrm>
            <a:prstGeom prst="ellipse">
              <a:avLst/>
            </a:prstGeom>
            <a:solidFill>
              <a:srgbClr val="929292"/>
            </a:solidFill>
            <a:ln w="12700" cap="flat">
              <a:noFill/>
              <a:miter lim="400000"/>
            </a:ln>
            <a:effectLst/>
          </p:spPr>
          <p:txBody>
            <a:bodyPr wrap="square" lIns="0" tIns="0" rIns="0" bIns="0" numCol="1" anchor="ctr">
              <a:noAutofit/>
            </a:bodyPr>
            <a:lstStyle/>
            <a:p>
              <a:pPr>
                <a:defRPr b="0" sz="3200">
                  <a:solidFill>
                    <a:srgbClr val="929292"/>
                  </a:solidFill>
                  <a:latin typeface="+mn-lt"/>
                  <a:ea typeface="+mn-ea"/>
                  <a:cs typeface="+mn-cs"/>
                  <a:sym typeface="Helvetica Neue Medium"/>
                </a:defRPr>
              </a:pPr>
            </a:p>
          </p:txBody>
        </p:sp>
        <p:sp>
          <p:nvSpPr>
            <p:cNvPr id="504" name="Oval"/>
            <p:cNvSpPr/>
            <p:nvPr/>
          </p:nvSpPr>
          <p:spPr>
            <a:xfrm>
              <a:off x="7993183" y="5011902"/>
              <a:ext cx="182899" cy="170849"/>
            </a:xfrm>
            <a:prstGeom prst="ellipse">
              <a:avLst/>
            </a:prstGeom>
            <a:solidFill>
              <a:srgbClr val="929292"/>
            </a:solidFill>
            <a:ln w="12700" cap="flat">
              <a:noFill/>
              <a:miter lim="400000"/>
            </a:ln>
            <a:effectLst/>
          </p:spPr>
          <p:txBody>
            <a:bodyPr wrap="square" lIns="0" tIns="0" rIns="0" bIns="0" numCol="1" anchor="ctr">
              <a:noAutofit/>
            </a:bodyPr>
            <a:lstStyle/>
            <a:p>
              <a:pPr>
                <a:defRPr b="0" sz="3200">
                  <a:solidFill>
                    <a:srgbClr val="929292"/>
                  </a:solidFill>
                  <a:latin typeface="+mn-lt"/>
                  <a:ea typeface="+mn-ea"/>
                  <a:cs typeface="+mn-cs"/>
                  <a:sym typeface="Helvetica Neue Medium"/>
                </a:defRPr>
              </a:pPr>
            </a:p>
          </p:txBody>
        </p:sp>
        <p:sp>
          <p:nvSpPr>
            <p:cNvPr id="505" name="Oval"/>
            <p:cNvSpPr/>
            <p:nvPr/>
          </p:nvSpPr>
          <p:spPr>
            <a:xfrm>
              <a:off x="7798201" y="5230048"/>
              <a:ext cx="182899" cy="170848"/>
            </a:xfrm>
            <a:prstGeom prst="ellipse">
              <a:avLst/>
            </a:prstGeom>
            <a:solidFill>
              <a:srgbClr val="929292"/>
            </a:solidFill>
            <a:ln w="12700" cap="flat">
              <a:noFill/>
              <a:miter lim="400000"/>
            </a:ln>
            <a:effectLst/>
          </p:spPr>
          <p:txBody>
            <a:bodyPr wrap="square" lIns="0" tIns="0" rIns="0" bIns="0" numCol="1" anchor="ctr">
              <a:noAutofit/>
            </a:bodyPr>
            <a:lstStyle/>
            <a:p>
              <a:pPr>
                <a:defRPr b="0" sz="3200">
                  <a:solidFill>
                    <a:srgbClr val="929292"/>
                  </a:solidFill>
                  <a:latin typeface="+mn-lt"/>
                  <a:ea typeface="+mn-ea"/>
                  <a:cs typeface="+mn-cs"/>
                  <a:sym typeface="Helvetica Neue Medium"/>
                </a:defRPr>
              </a:pPr>
            </a:p>
          </p:txBody>
        </p:sp>
        <p:sp>
          <p:nvSpPr>
            <p:cNvPr id="506" name="Oval"/>
            <p:cNvSpPr/>
            <p:nvPr/>
          </p:nvSpPr>
          <p:spPr>
            <a:xfrm>
              <a:off x="7530118" y="5299712"/>
              <a:ext cx="169777" cy="177783"/>
            </a:xfrm>
            <a:prstGeom prst="ellipse">
              <a:avLst/>
            </a:prstGeom>
            <a:solidFill>
              <a:srgbClr val="929292"/>
            </a:solidFill>
            <a:ln w="12700" cap="flat">
              <a:noFill/>
              <a:miter lim="400000"/>
            </a:ln>
            <a:effectLst/>
          </p:spPr>
          <p:txBody>
            <a:bodyPr wrap="square" lIns="0" tIns="0" rIns="0" bIns="0" numCol="1" anchor="ctr">
              <a:noAutofit/>
            </a:bodyPr>
            <a:lstStyle/>
            <a:p>
              <a:pPr>
                <a:defRPr b="0" sz="3200">
                  <a:solidFill>
                    <a:srgbClr val="929292"/>
                  </a:solidFill>
                  <a:latin typeface="+mn-lt"/>
                  <a:ea typeface="+mn-ea"/>
                  <a:cs typeface="+mn-cs"/>
                  <a:sym typeface="Helvetica Neue Medium"/>
                </a:defRPr>
              </a:pPr>
            </a:p>
          </p:txBody>
        </p:sp>
        <p:sp>
          <p:nvSpPr>
            <p:cNvPr id="507" name="Oval"/>
            <p:cNvSpPr/>
            <p:nvPr/>
          </p:nvSpPr>
          <p:spPr>
            <a:xfrm>
              <a:off x="7999744" y="4181821"/>
              <a:ext cx="169777" cy="177782"/>
            </a:xfrm>
            <a:prstGeom prst="ellipse">
              <a:avLst/>
            </a:prstGeom>
            <a:solidFill>
              <a:srgbClr val="929292"/>
            </a:solidFill>
            <a:ln w="12700" cap="flat">
              <a:noFill/>
              <a:miter lim="400000"/>
            </a:ln>
            <a:effectLst/>
          </p:spPr>
          <p:txBody>
            <a:bodyPr wrap="square" lIns="0" tIns="0" rIns="0" bIns="0" numCol="1" anchor="ctr">
              <a:noAutofit/>
            </a:bodyPr>
            <a:lstStyle/>
            <a:p>
              <a:pPr>
                <a:defRPr b="0" sz="3200">
                  <a:solidFill>
                    <a:srgbClr val="929292"/>
                  </a:solidFill>
                  <a:latin typeface="+mn-lt"/>
                  <a:ea typeface="+mn-ea"/>
                  <a:cs typeface="+mn-cs"/>
                  <a:sym typeface="Helvetica Neue Medium"/>
                </a:defRPr>
              </a:pPr>
            </a:p>
          </p:txBody>
        </p:sp>
        <p:sp>
          <p:nvSpPr>
            <p:cNvPr id="508" name="Oval"/>
            <p:cNvSpPr/>
            <p:nvPr/>
          </p:nvSpPr>
          <p:spPr>
            <a:xfrm>
              <a:off x="7783103" y="2818763"/>
              <a:ext cx="107159" cy="121006"/>
            </a:xfrm>
            <a:prstGeom prst="ellipse">
              <a:avLst/>
            </a:prstGeom>
            <a:solidFill>
              <a:srgbClr val="929292"/>
            </a:solidFill>
            <a:ln w="12700" cap="flat">
              <a:noFill/>
              <a:miter lim="400000"/>
            </a:ln>
            <a:effectLst/>
          </p:spPr>
          <p:txBody>
            <a:bodyPr wrap="square" lIns="0" tIns="0" rIns="0" bIns="0" numCol="1" anchor="ctr">
              <a:noAutofit/>
            </a:bodyPr>
            <a:lstStyle/>
            <a:p>
              <a:pPr>
                <a:defRPr b="0" sz="3200">
                  <a:solidFill>
                    <a:srgbClr val="929292"/>
                  </a:solidFill>
                  <a:latin typeface="+mn-lt"/>
                  <a:ea typeface="+mn-ea"/>
                  <a:cs typeface="+mn-cs"/>
                  <a:sym typeface="Helvetica Neue Medium"/>
                </a:defRPr>
              </a:pPr>
            </a:p>
          </p:txBody>
        </p:sp>
        <p:sp>
          <p:nvSpPr>
            <p:cNvPr id="509" name="Oval"/>
            <p:cNvSpPr/>
            <p:nvPr/>
          </p:nvSpPr>
          <p:spPr>
            <a:xfrm>
              <a:off x="8132829" y="2720318"/>
              <a:ext cx="107159" cy="121006"/>
            </a:xfrm>
            <a:prstGeom prst="ellipse">
              <a:avLst/>
            </a:prstGeom>
            <a:solidFill>
              <a:srgbClr val="929292"/>
            </a:solidFill>
            <a:ln w="12700" cap="flat">
              <a:noFill/>
              <a:miter lim="400000"/>
            </a:ln>
            <a:effectLst/>
          </p:spPr>
          <p:txBody>
            <a:bodyPr wrap="square" lIns="0" tIns="0" rIns="0" bIns="0" numCol="1" anchor="ctr">
              <a:noAutofit/>
            </a:bodyPr>
            <a:lstStyle/>
            <a:p>
              <a:pPr>
                <a:defRPr b="0" sz="3200">
                  <a:solidFill>
                    <a:srgbClr val="929292"/>
                  </a:solidFill>
                  <a:latin typeface="+mn-lt"/>
                  <a:ea typeface="+mn-ea"/>
                  <a:cs typeface="+mn-cs"/>
                  <a:sym typeface="Helvetica Neue Medium"/>
                </a:defRPr>
              </a:pPr>
            </a:p>
          </p:txBody>
        </p:sp>
        <p:sp>
          <p:nvSpPr>
            <p:cNvPr id="510" name="Oval"/>
            <p:cNvSpPr/>
            <p:nvPr/>
          </p:nvSpPr>
          <p:spPr>
            <a:xfrm>
              <a:off x="8329553" y="2853164"/>
              <a:ext cx="107159" cy="121007"/>
            </a:xfrm>
            <a:prstGeom prst="ellipse">
              <a:avLst/>
            </a:prstGeom>
            <a:solidFill>
              <a:srgbClr val="929292"/>
            </a:solidFill>
            <a:ln w="12700" cap="flat">
              <a:noFill/>
              <a:miter lim="400000"/>
            </a:ln>
            <a:effectLst/>
          </p:spPr>
          <p:txBody>
            <a:bodyPr wrap="square" lIns="0" tIns="0" rIns="0" bIns="0" numCol="1" anchor="ctr">
              <a:noAutofit/>
            </a:bodyPr>
            <a:lstStyle/>
            <a:p>
              <a:pPr>
                <a:defRPr b="0" sz="3200">
                  <a:solidFill>
                    <a:srgbClr val="929292"/>
                  </a:solidFill>
                  <a:latin typeface="+mn-lt"/>
                  <a:ea typeface="+mn-ea"/>
                  <a:cs typeface="+mn-cs"/>
                  <a:sym typeface="Helvetica Neue Medium"/>
                </a:defRPr>
              </a:pPr>
            </a:p>
          </p:txBody>
        </p:sp>
        <p:sp>
          <p:nvSpPr>
            <p:cNvPr id="511" name="Oval"/>
            <p:cNvSpPr/>
            <p:nvPr/>
          </p:nvSpPr>
          <p:spPr>
            <a:xfrm>
              <a:off x="8396867" y="3274336"/>
              <a:ext cx="107159" cy="121006"/>
            </a:xfrm>
            <a:prstGeom prst="ellipse">
              <a:avLst/>
            </a:prstGeom>
            <a:solidFill>
              <a:srgbClr val="929292"/>
            </a:solidFill>
            <a:ln w="12700" cap="flat">
              <a:noFill/>
              <a:miter lim="400000"/>
            </a:ln>
            <a:effectLst/>
          </p:spPr>
          <p:txBody>
            <a:bodyPr wrap="square" lIns="0" tIns="0" rIns="0" bIns="0" numCol="1" anchor="ctr">
              <a:noAutofit/>
            </a:bodyPr>
            <a:lstStyle/>
            <a:p>
              <a:pPr>
                <a:defRPr b="0" sz="3200">
                  <a:solidFill>
                    <a:srgbClr val="929292"/>
                  </a:solidFill>
                  <a:latin typeface="+mn-lt"/>
                  <a:ea typeface="+mn-ea"/>
                  <a:cs typeface="+mn-cs"/>
                  <a:sym typeface="Helvetica Neue Medium"/>
                </a:defRPr>
              </a:pPr>
            </a:p>
          </p:txBody>
        </p:sp>
        <p:sp>
          <p:nvSpPr>
            <p:cNvPr id="512" name="Oval"/>
            <p:cNvSpPr/>
            <p:nvPr/>
          </p:nvSpPr>
          <p:spPr>
            <a:xfrm>
              <a:off x="8132829" y="3088534"/>
              <a:ext cx="107159" cy="121007"/>
            </a:xfrm>
            <a:prstGeom prst="ellipse">
              <a:avLst/>
            </a:prstGeom>
            <a:solidFill>
              <a:srgbClr val="929292"/>
            </a:solidFill>
            <a:ln w="12700" cap="flat">
              <a:noFill/>
              <a:miter lim="400000"/>
            </a:ln>
            <a:effectLst/>
          </p:spPr>
          <p:txBody>
            <a:bodyPr wrap="square" lIns="0" tIns="0" rIns="0" bIns="0" numCol="1" anchor="ctr">
              <a:noAutofit/>
            </a:bodyPr>
            <a:lstStyle/>
            <a:p>
              <a:pPr>
                <a:defRPr b="0" sz="3200">
                  <a:solidFill>
                    <a:srgbClr val="929292"/>
                  </a:solidFill>
                  <a:latin typeface="+mn-lt"/>
                  <a:ea typeface="+mn-ea"/>
                  <a:cs typeface="+mn-cs"/>
                  <a:sym typeface="Helvetica Neue Medium"/>
                </a:defRPr>
              </a:pPr>
            </a:p>
          </p:txBody>
        </p:sp>
        <p:sp>
          <p:nvSpPr>
            <p:cNvPr id="513" name="Oval"/>
            <p:cNvSpPr/>
            <p:nvPr/>
          </p:nvSpPr>
          <p:spPr>
            <a:xfrm>
              <a:off x="7996973" y="3525444"/>
              <a:ext cx="107159" cy="121006"/>
            </a:xfrm>
            <a:prstGeom prst="ellipse">
              <a:avLst/>
            </a:prstGeom>
            <a:solidFill>
              <a:srgbClr val="929292"/>
            </a:solidFill>
            <a:ln w="12700" cap="flat">
              <a:noFill/>
              <a:miter lim="400000"/>
            </a:ln>
            <a:effectLst/>
          </p:spPr>
          <p:txBody>
            <a:bodyPr wrap="square" lIns="0" tIns="0" rIns="0" bIns="0" numCol="1" anchor="ctr">
              <a:noAutofit/>
            </a:bodyPr>
            <a:lstStyle/>
            <a:p>
              <a:pPr>
                <a:defRPr b="0" sz="3200">
                  <a:solidFill>
                    <a:srgbClr val="929292"/>
                  </a:solidFill>
                  <a:latin typeface="+mn-lt"/>
                  <a:ea typeface="+mn-ea"/>
                  <a:cs typeface="+mn-cs"/>
                  <a:sym typeface="Helvetica Neue Medium"/>
                </a:defRPr>
              </a:pPr>
            </a:p>
          </p:txBody>
        </p:sp>
        <p:sp>
          <p:nvSpPr>
            <p:cNvPr id="514" name="Oval"/>
            <p:cNvSpPr/>
            <p:nvPr/>
          </p:nvSpPr>
          <p:spPr>
            <a:xfrm>
              <a:off x="8329553" y="3629923"/>
              <a:ext cx="107159" cy="121006"/>
            </a:xfrm>
            <a:prstGeom prst="ellipse">
              <a:avLst/>
            </a:prstGeom>
            <a:solidFill>
              <a:srgbClr val="929292"/>
            </a:solidFill>
            <a:ln w="12700" cap="flat">
              <a:noFill/>
              <a:miter lim="400000"/>
            </a:ln>
            <a:effectLst/>
          </p:spPr>
          <p:txBody>
            <a:bodyPr wrap="square" lIns="0" tIns="0" rIns="0" bIns="0" numCol="1" anchor="ctr">
              <a:noAutofit/>
            </a:bodyPr>
            <a:lstStyle/>
            <a:p>
              <a:pPr>
                <a:defRPr b="0" sz="3200">
                  <a:solidFill>
                    <a:srgbClr val="929292"/>
                  </a:solidFill>
                  <a:latin typeface="+mn-lt"/>
                  <a:ea typeface="+mn-ea"/>
                  <a:cs typeface="+mn-cs"/>
                  <a:sym typeface="Helvetica Neue Medium"/>
                </a:defRPr>
              </a:pPr>
            </a:p>
          </p:txBody>
        </p:sp>
        <p:sp>
          <p:nvSpPr>
            <p:cNvPr id="515" name="Oval"/>
            <p:cNvSpPr/>
            <p:nvPr/>
          </p:nvSpPr>
          <p:spPr>
            <a:xfrm>
              <a:off x="8275975" y="3883254"/>
              <a:ext cx="107159" cy="121006"/>
            </a:xfrm>
            <a:prstGeom prst="ellipse">
              <a:avLst/>
            </a:prstGeom>
            <a:solidFill>
              <a:srgbClr val="929292"/>
            </a:solidFill>
            <a:ln w="12700" cap="flat">
              <a:noFill/>
              <a:miter lim="400000"/>
            </a:ln>
            <a:effectLst/>
          </p:spPr>
          <p:txBody>
            <a:bodyPr wrap="square" lIns="0" tIns="0" rIns="0" bIns="0" numCol="1" anchor="ctr">
              <a:noAutofit/>
            </a:bodyPr>
            <a:lstStyle/>
            <a:p>
              <a:pPr>
                <a:defRPr b="0" sz="3200">
                  <a:solidFill>
                    <a:srgbClr val="929292"/>
                  </a:solidFill>
                  <a:latin typeface="+mn-lt"/>
                  <a:ea typeface="+mn-ea"/>
                  <a:cs typeface="+mn-cs"/>
                  <a:sym typeface="Helvetica Neue Medium"/>
                </a:defRPr>
              </a:pPr>
            </a:p>
          </p:txBody>
        </p:sp>
        <p:sp>
          <p:nvSpPr>
            <p:cNvPr id="516" name="Oval"/>
            <p:cNvSpPr/>
            <p:nvPr/>
          </p:nvSpPr>
          <p:spPr>
            <a:xfrm>
              <a:off x="8652577" y="2808692"/>
              <a:ext cx="107159" cy="121006"/>
            </a:xfrm>
            <a:prstGeom prst="ellipse">
              <a:avLst/>
            </a:prstGeom>
            <a:solidFill>
              <a:srgbClr val="929292"/>
            </a:solidFill>
            <a:ln w="12700" cap="flat">
              <a:noFill/>
              <a:miter lim="400000"/>
            </a:ln>
            <a:effectLst/>
          </p:spPr>
          <p:txBody>
            <a:bodyPr wrap="square" lIns="0" tIns="0" rIns="0" bIns="0" numCol="1" anchor="ctr">
              <a:noAutofit/>
            </a:bodyPr>
            <a:lstStyle/>
            <a:p>
              <a:pPr>
                <a:defRPr b="0" sz="3200">
                  <a:solidFill>
                    <a:srgbClr val="929292"/>
                  </a:solidFill>
                  <a:latin typeface="+mn-lt"/>
                  <a:ea typeface="+mn-ea"/>
                  <a:cs typeface="+mn-cs"/>
                  <a:sym typeface="Helvetica Neue Medium"/>
                </a:defRPr>
              </a:pPr>
            </a:p>
          </p:txBody>
        </p:sp>
        <p:sp>
          <p:nvSpPr>
            <p:cNvPr id="517" name="Oval"/>
            <p:cNvSpPr/>
            <p:nvPr/>
          </p:nvSpPr>
          <p:spPr>
            <a:xfrm>
              <a:off x="8275975" y="2425460"/>
              <a:ext cx="107159" cy="121006"/>
            </a:xfrm>
            <a:prstGeom prst="ellipse">
              <a:avLst/>
            </a:prstGeom>
            <a:solidFill>
              <a:srgbClr val="929292"/>
            </a:solidFill>
            <a:ln w="12700" cap="flat">
              <a:noFill/>
              <a:miter lim="400000"/>
            </a:ln>
            <a:effectLst/>
          </p:spPr>
          <p:txBody>
            <a:bodyPr wrap="square" lIns="0" tIns="0" rIns="0" bIns="0" numCol="1" anchor="ctr">
              <a:noAutofit/>
            </a:bodyPr>
            <a:lstStyle/>
            <a:p>
              <a:pPr>
                <a:defRPr b="0" sz="3200">
                  <a:solidFill>
                    <a:srgbClr val="929292"/>
                  </a:solidFill>
                  <a:latin typeface="+mn-lt"/>
                  <a:ea typeface="+mn-ea"/>
                  <a:cs typeface="+mn-cs"/>
                  <a:sym typeface="Helvetica Neue Medium"/>
                </a:defRPr>
              </a:pPr>
            </a:p>
          </p:txBody>
        </p:sp>
        <p:sp>
          <p:nvSpPr>
            <p:cNvPr id="518" name="Oval"/>
            <p:cNvSpPr/>
            <p:nvPr/>
          </p:nvSpPr>
          <p:spPr>
            <a:xfrm>
              <a:off x="8569160" y="3043771"/>
              <a:ext cx="107159" cy="121006"/>
            </a:xfrm>
            <a:prstGeom prst="ellipse">
              <a:avLst/>
            </a:prstGeom>
            <a:solidFill>
              <a:srgbClr val="929292"/>
            </a:solidFill>
            <a:ln w="12700" cap="flat">
              <a:noFill/>
              <a:miter lim="400000"/>
            </a:ln>
            <a:effectLst/>
          </p:spPr>
          <p:txBody>
            <a:bodyPr wrap="square" lIns="0" tIns="0" rIns="0" bIns="0" numCol="1" anchor="ctr">
              <a:noAutofit/>
            </a:bodyPr>
            <a:lstStyle/>
            <a:p>
              <a:pPr>
                <a:defRPr b="0" sz="3200">
                  <a:solidFill>
                    <a:srgbClr val="929292"/>
                  </a:solidFill>
                  <a:latin typeface="+mn-lt"/>
                  <a:ea typeface="+mn-ea"/>
                  <a:cs typeface="+mn-cs"/>
                  <a:sym typeface="Helvetica Neue Medium"/>
                </a:defRPr>
              </a:pPr>
            </a:p>
          </p:txBody>
        </p:sp>
        <p:sp>
          <p:nvSpPr>
            <p:cNvPr id="519" name="Oval"/>
            <p:cNvSpPr/>
            <p:nvPr/>
          </p:nvSpPr>
          <p:spPr>
            <a:xfrm>
              <a:off x="8694084" y="3380781"/>
              <a:ext cx="107159" cy="121006"/>
            </a:xfrm>
            <a:prstGeom prst="ellipse">
              <a:avLst/>
            </a:prstGeom>
            <a:solidFill>
              <a:srgbClr val="929292"/>
            </a:solidFill>
            <a:ln w="12700" cap="flat">
              <a:noFill/>
              <a:miter lim="400000"/>
            </a:ln>
            <a:effectLst/>
          </p:spPr>
          <p:txBody>
            <a:bodyPr wrap="square" lIns="0" tIns="0" rIns="0" bIns="0" numCol="1" anchor="ctr">
              <a:noAutofit/>
            </a:bodyPr>
            <a:lstStyle/>
            <a:p>
              <a:pPr>
                <a:defRPr b="0" sz="3200">
                  <a:solidFill>
                    <a:srgbClr val="929292"/>
                  </a:solidFill>
                  <a:latin typeface="+mn-lt"/>
                  <a:ea typeface="+mn-ea"/>
                  <a:cs typeface="+mn-cs"/>
                  <a:sym typeface="Helvetica Neue Medium"/>
                </a:defRPr>
              </a:pPr>
            </a:p>
          </p:txBody>
        </p:sp>
        <p:sp>
          <p:nvSpPr>
            <p:cNvPr id="520" name="Line"/>
            <p:cNvSpPr/>
            <p:nvPr/>
          </p:nvSpPr>
          <p:spPr>
            <a:xfrm flipV="1">
              <a:off x="7878536" y="5731552"/>
              <a:ext cx="22231" cy="126072"/>
            </a:xfrm>
            <a:prstGeom prst="line">
              <a:avLst/>
            </a:prstGeom>
            <a:noFill/>
            <a:ln w="25400" cap="flat">
              <a:solidFill>
                <a:srgbClr val="929292"/>
              </a:solidFill>
              <a:prstDash val="solid"/>
              <a:miter lim="400000"/>
            </a:ln>
            <a:effectLst/>
          </p:spPr>
          <p:txBody>
            <a:bodyPr wrap="square" lIns="0" tIns="0" rIns="0" bIns="0" numCol="1" anchor="ctr">
              <a:noAutofit/>
            </a:bodyPr>
            <a:lstStyle/>
            <a:p>
              <a:pPr>
                <a:defRPr b="0" sz="3200">
                  <a:latin typeface="+mn-lt"/>
                  <a:ea typeface="+mn-ea"/>
                  <a:cs typeface="+mn-cs"/>
                  <a:sym typeface="Helvetica Neue Medium"/>
                </a:defRPr>
              </a:pPr>
            </a:p>
          </p:txBody>
        </p:sp>
        <p:sp>
          <p:nvSpPr>
            <p:cNvPr id="521" name="Line"/>
            <p:cNvSpPr/>
            <p:nvPr/>
          </p:nvSpPr>
          <p:spPr>
            <a:xfrm flipV="1">
              <a:off x="7951397" y="5884797"/>
              <a:ext cx="22231" cy="126073"/>
            </a:xfrm>
            <a:prstGeom prst="line">
              <a:avLst/>
            </a:prstGeom>
            <a:noFill/>
            <a:ln w="25400" cap="flat">
              <a:solidFill>
                <a:srgbClr val="929292"/>
              </a:solidFill>
              <a:prstDash val="solid"/>
              <a:miter lim="400000"/>
            </a:ln>
            <a:effectLst/>
          </p:spPr>
          <p:txBody>
            <a:bodyPr wrap="square" lIns="0" tIns="0" rIns="0" bIns="0" numCol="1" anchor="ctr">
              <a:noAutofit/>
            </a:bodyPr>
            <a:lstStyle/>
            <a:p>
              <a:pPr>
                <a:defRPr b="0" sz="3200">
                  <a:latin typeface="+mn-lt"/>
                  <a:ea typeface="+mn-ea"/>
                  <a:cs typeface="+mn-cs"/>
                  <a:sym typeface="Helvetica Neue Medium"/>
                </a:defRPr>
              </a:pPr>
            </a:p>
          </p:txBody>
        </p:sp>
        <p:sp>
          <p:nvSpPr>
            <p:cNvPr id="522" name="Line"/>
            <p:cNvSpPr/>
            <p:nvPr/>
          </p:nvSpPr>
          <p:spPr>
            <a:xfrm flipV="1">
              <a:off x="8066176" y="5995143"/>
              <a:ext cx="22231" cy="126073"/>
            </a:xfrm>
            <a:prstGeom prst="line">
              <a:avLst/>
            </a:prstGeom>
            <a:noFill/>
            <a:ln w="25400" cap="flat">
              <a:solidFill>
                <a:srgbClr val="929292"/>
              </a:solidFill>
              <a:prstDash val="solid"/>
              <a:miter lim="400000"/>
            </a:ln>
            <a:effectLst/>
          </p:spPr>
          <p:txBody>
            <a:bodyPr wrap="square" lIns="0" tIns="0" rIns="0" bIns="0" numCol="1" anchor="ctr">
              <a:noAutofit/>
            </a:bodyPr>
            <a:lstStyle/>
            <a:p>
              <a:pPr>
                <a:defRPr b="0" sz="3200">
                  <a:latin typeface="+mn-lt"/>
                  <a:ea typeface="+mn-ea"/>
                  <a:cs typeface="+mn-cs"/>
                  <a:sym typeface="Helvetica Neue Medium"/>
                </a:defRPr>
              </a:pPr>
            </a:p>
          </p:txBody>
        </p:sp>
        <p:sp>
          <p:nvSpPr>
            <p:cNvPr id="523" name="Line"/>
            <p:cNvSpPr/>
            <p:nvPr/>
          </p:nvSpPr>
          <p:spPr>
            <a:xfrm flipV="1">
              <a:off x="7443640" y="6038629"/>
              <a:ext cx="37430" cy="122424"/>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b="0" sz="3200">
                  <a:latin typeface="+mn-lt"/>
                  <a:ea typeface="+mn-ea"/>
                  <a:cs typeface="+mn-cs"/>
                  <a:sym typeface="Helvetica Neue Medium"/>
                </a:defRPr>
              </a:pPr>
            </a:p>
          </p:txBody>
        </p:sp>
        <p:sp>
          <p:nvSpPr>
            <p:cNvPr id="524" name="Line"/>
            <p:cNvSpPr/>
            <p:nvPr/>
          </p:nvSpPr>
          <p:spPr>
            <a:xfrm flipV="1">
              <a:off x="8203654" y="6191507"/>
              <a:ext cx="37430" cy="122424"/>
            </a:xfrm>
            <a:prstGeom prst="line">
              <a:avLst/>
            </a:prstGeom>
            <a:noFill/>
            <a:ln w="25400" cap="flat">
              <a:solidFill>
                <a:srgbClr val="929292"/>
              </a:solidFill>
              <a:prstDash val="solid"/>
              <a:miter lim="400000"/>
            </a:ln>
            <a:effectLst/>
          </p:spPr>
          <p:txBody>
            <a:bodyPr wrap="square" lIns="0" tIns="0" rIns="0" bIns="0" numCol="1" anchor="ctr">
              <a:noAutofit/>
            </a:bodyPr>
            <a:lstStyle/>
            <a:p>
              <a:pPr>
                <a:defRPr b="0" sz="3200">
                  <a:latin typeface="+mn-lt"/>
                  <a:ea typeface="+mn-ea"/>
                  <a:cs typeface="+mn-cs"/>
                  <a:sym typeface="Helvetica Neue Medium"/>
                </a:defRPr>
              </a:pPr>
            </a:p>
          </p:txBody>
        </p:sp>
        <p:sp>
          <p:nvSpPr>
            <p:cNvPr id="525" name="Line"/>
            <p:cNvSpPr/>
            <p:nvPr/>
          </p:nvSpPr>
          <p:spPr>
            <a:xfrm flipV="1">
              <a:off x="8203654" y="6191507"/>
              <a:ext cx="37430" cy="122424"/>
            </a:xfrm>
            <a:prstGeom prst="line">
              <a:avLst/>
            </a:prstGeom>
            <a:noFill/>
            <a:ln w="25400" cap="flat">
              <a:solidFill>
                <a:srgbClr val="929292"/>
              </a:solidFill>
              <a:prstDash val="solid"/>
              <a:miter lim="400000"/>
            </a:ln>
            <a:effectLst/>
          </p:spPr>
          <p:txBody>
            <a:bodyPr wrap="square" lIns="0" tIns="0" rIns="0" bIns="0" numCol="1" anchor="ctr">
              <a:noAutofit/>
            </a:bodyPr>
            <a:lstStyle/>
            <a:p>
              <a:pPr>
                <a:defRPr b="0" sz="3200">
                  <a:latin typeface="+mn-lt"/>
                  <a:ea typeface="+mn-ea"/>
                  <a:cs typeface="+mn-cs"/>
                  <a:sym typeface="Helvetica Neue Medium"/>
                </a:defRPr>
              </a:pPr>
            </a:p>
          </p:txBody>
        </p:sp>
        <p:sp>
          <p:nvSpPr>
            <p:cNvPr id="526" name="Line"/>
            <p:cNvSpPr/>
            <p:nvPr/>
          </p:nvSpPr>
          <p:spPr>
            <a:xfrm flipV="1">
              <a:off x="8330752" y="6101820"/>
              <a:ext cx="37429" cy="122424"/>
            </a:xfrm>
            <a:prstGeom prst="line">
              <a:avLst/>
            </a:prstGeom>
            <a:noFill/>
            <a:ln w="25400" cap="flat">
              <a:solidFill>
                <a:srgbClr val="929292"/>
              </a:solidFill>
              <a:prstDash val="solid"/>
              <a:miter lim="400000"/>
            </a:ln>
            <a:effectLst/>
          </p:spPr>
          <p:txBody>
            <a:bodyPr wrap="square" lIns="0" tIns="0" rIns="0" bIns="0" numCol="1" anchor="ctr">
              <a:noAutofit/>
            </a:bodyPr>
            <a:lstStyle/>
            <a:p>
              <a:pPr>
                <a:defRPr b="0" sz="3200">
                  <a:latin typeface="+mn-lt"/>
                  <a:ea typeface="+mn-ea"/>
                  <a:cs typeface="+mn-cs"/>
                  <a:sym typeface="Helvetica Neue Medium"/>
                </a:defRPr>
              </a:pPr>
            </a:p>
          </p:txBody>
        </p:sp>
        <p:sp>
          <p:nvSpPr>
            <p:cNvPr id="527" name="Line"/>
            <p:cNvSpPr/>
            <p:nvPr/>
          </p:nvSpPr>
          <p:spPr>
            <a:xfrm flipV="1">
              <a:off x="8537823" y="6018201"/>
              <a:ext cx="22231" cy="126072"/>
            </a:xfrm>
            <a:prstGeom prst="line">
              <a:avLst/>
            </a:prstGeom>
            <a:noFill/>
            <a:ln w="25400" cap="flat">
              <a:solidFill>
                <a:srgbClr val="929292"/>
              </a:solidFill>
              <a:prstDash val="solid"/>
              <a:miter lim="400000"/>
            </a:ln>
            <a:effectLst/>
          </p:spPr>
          <p:txBody>
            <a:bodyPr wrap="square" lIns="0" tIns="0" rIns="0" bIns="0" numCol="1" anchor="ctr">
              <a:noAutofit/>
            </a:bodyPr>
            <a:lstStyle/>
            <a:p>
              <a:pPr>
                <a:defRPr b="0" sz="3200">
                  <a:latin typeface="+mn-lt"/>
                  <a:ea typeface="+mn-ea"/>
                  <a:cs typeface="+mn-cs"/>
                  <a:sym typeface="Helvetica Neue Medium"/>
                </a:defRPr>
              </a:pPr>
            </a:p>
          </p:txBody>
        </p:sp>
        <p:sp>
          <p:nvSpPr>
            <p:cNvPr id="528" name="Line"/>
            <p:cNvSpPr/>
            <p:nvPr/>
          </p:nvSpPr>
          <p:spPr>
            <a:xfrm flipV="1">
              <a:off x="8488088" y="6170058"/>
              <a:ext cx="22231" cy="126073"/>
            </a:xfrm>
            <a:prstGeom prst="line">
              <a:avLst/>
            </a:prstGeom>
            <a:noFill/>
            <a:ln w="25400" cap="flat">
              <a:solidFill>
                <a:srgbClr val="929292"/>
              </a:solidFill>
              <a:prstDash val="solid"/>
              <a:miter lim="400000"/>
            </a:ln>
            <a:effectLst/>
          </p:spPr>
          <p:txBody>
            <a:bodyPr wrap="square" lIns="0" tIns="0" rIns="0" bIns="0" numCol="1" anchor="ctr">
              <a:noAutofit/>
            </a:bodyPr>
            <a:lstStyle/>
            <a:p>
              <a:pPr>
                <a:defRPr b="0" sz="3200">
                  <a:latin typeface="+mn-lt"/>
                  <a:ea typeface="+mn-ea"/>
                  <a:cs typeface="+mn-cs"/>
                  <a:sym typeface="Helvetica Neue Medium"/>
                </a:defRPr>
              </a:pPr>
            </a:p>
          </p:txBody>
        </p:sp>
        <p:sp>
          <p:nvSpPr>
            <p:cNvPr id="529" name="Line"/>
            <p:cNvSpPr/>
            <p:nvPr/>
          </p:nvSpPr>
          <p:spPr>
            <a:xfrm flipV="1">
              <a:off x="8388694" y="6287892"/>
              <a:ext cx="37430" cy="122424"/>
            </a:xfrm>
            <a:prstGeom prst="line">
              <a:avLst/>
            </a:prstGeom>
            <a:noFill/>
            <a:ln w="25400" cap="flat">
              <a:solidFill>
                <a:srgbClr val="929292"/>
              </a:solidFill>
              <a:prstDash val="solid"/>
              <a:miter lim="400000"/>
            </a:ln>
            <a:effectLst/>
          </p:spPr>
          <p:txBody>
            <a:bodyPr wrap="square" lIns="0" tIns="0" rIns="0" bIns="0" numCol="1" anchor="ctr">
              <a:noAutofit/>
            </a:bodyPr>
            <a:lstStyle/>
            <a:p>
              <a:pPr>
                <a:defRPr b="0" sz="3200">
                  <a:latin typeface="+mn-lt"/>
                  <a:ea typeface="+mn-ea"/>
                  <a:cs typeface="+mn-cs"/>
                  <a:sym typeface="Helvetica Neue Medium"/>
                </a:defRPr>
              </a:pPr>
            </a:p>
          </p:txBody>
        </p:sp>
        <p:sp>
          <p:nvSpPr>
            <p:cNvPr id="530" name="Line"/>
            <p:cNvSpPr/>
            <p:nvPr/>
          </p:nvSpPr>
          <p:spPr>
            <a:xfrm flipV="1">
              <a:off x="8658786" y="6021826"/>
              <a:ext cx="37430" cy="122423"/>
            </a:xfrm>
            <a:prstGeom prst="line">
              <a:avLst/>
            </a:prstGeom>
            <a:noFill/>
            <a:ln w="25400" cap="flat">
              <a:solidFill>
                <a:srgbClr val="929292"/>
              </a:solidFill>
              <a:prstDash val="solid"/>
              <a:miter lim="400000"/>
            </a:ln>
            <a:effectLst/>
          </p:spPr>
          <p:txBody>
            <a:bodyPr wrap="square" lIns="0" tIns="0" rIns="0" bIns="0" numCol="1" anchor="ctr">
              <a:noAutofit/>
            </a:bodyPr>
            <a:lstStyle/>
            <a:p>
              <a:pPr>
                <a:defRPr b="0" sz="3200">
                  <a:latin typeface="+mn-lt"/>
                  <a:ea typeface="+mn-ea"/>
                  <a:cs typeface="+mn-cs"/>
                  <a:sym typeface="Helvetica Neue Medium"/>
                </a:defRPr>
              </a:pPr>
            </a:p>
          </p:txBody>
        </p:sp>
        <p:sp>
          <p:nvSpPr>
            <p:cNvPr id="531" name="Line"/>
            <p:cNvSpPr/>
            <p:nvPr/>
          </p:nvSpPr>
          <p:spPr>
            <a:xfrm flipV="1">
              <a:off x="8549288" y="6231680"/>
              <a:ext cx="37429" cy="122423"/>
            </a:xfrm>
            <a:prstGeom prst="line">
              <a:avLst/>
            </a:prstGeom>
            <a:noFill/>
            <a:ln w="25400" cap="flat">
              <a:solidFill>
                <a:srgbClr val="929292"/>
              </a:solidFill>
              <a:prstDash val="solid"/>
              <a:miter lim="400000"/>
            </a:ln>
            <a:effectLst/>
          </p:spPr>
          <p:txBody>
            <a:bodyPr wrap="square" lIns="0" tIns="0" rIns="0" bIns="0" numCol="1" anchor="ctr">
              <a:noAutofit/>
            </a:bodyPr>
            <a:lstStyle/>
            <a:p>
              <a:pPr>
                <a:defRPr b="0" sz="3200">
                  <a:latin typeface="+mn-lt"/>
                  <a:ea typeface="+mn-ea"/>
                  <a:cs typeface="+mn-cs"/>
                  <a:sym typeface="Helvetica Neue Medium"/>
                </a:defRPr>
              </a:pPr>
            </a:p>
          </p:txBody>
        </p:sp>
        <p:sp>
          <p:nvSpPr>
            <p:cNvPr id="532" name="Line"/>
            <p:cNvSpPr/>
            <p:nvPr/>
          </p:nvSpPr>
          <p:spPr>
            <a:xfrm flipV="1">
              <a:off x="8763679" y="6231680"/>
              <a:ext cx="37430" cy="122423"/>
            </a:xfrm>
            <a:prstGeom prst="line">
              <a:avLst/>
            </a:prstGeom>
            <a:noFill/>
            <a:ln w="25400" cap="flat">
              <a:solidFill>
                <a:srgbClr val="929292"/>
              </a:solidFill>
              <a:prstDash val="solid"/>
              <a:miter lim="400000"/>
            </a:ln>
            <a:effectLst/>
          </p:spPr>
          <p:txBody>
            <a:bodyPr wrap="square" lIns="0" tIns="0" rIns="0" bIns="0" numCol="1" anchor="ctr">
              <a:noAutofit/>
            </a:bodyPr>
            <a:lstStyle/>
            <a:p>
              <a:pPr>
                <a:defRPr b="0" sz="3200">
                  <a:latin typeface="+mn-lt"/>
                  <a:ea typeface="+mn-ea"/>
                  <a:cs typeface="+mn-cs"/>
                  <a:sym typeface="Helvetica Neue Medium"/>
                </a:defRPr>
              </a:pPr>
            </a:p>
          </p:txBody>
        </p:sp>
        <p:sp>
          <p:nvSpPr>
            <p:cNvPr id="533" name="Line"/>
            <p:cNvSpPr/>
            <p:nvPr/>
          </p:nvSpPr>
          <p:spPr>
            <a:xfrm flipV="1">
              <a:off x="8913174" y="6268546"/>
              <a:ext cx="22230" cy="126072"/>
            </a:xfrm>
            <a:prstGeom prst="line">
              <a:avLst/>
            </a:prstGeom>
            <a:noFill/>
            <a:ln w="25400" cap="flat">
              <a:solidFill>
                <a:srgbClr val="929292"/>
              </a:solidFill>
              <a:prstDash val="solid"/>
              <a:miter lim="400000"/>
            </a:ln>
            <a:effectLst/>
          </p:spPr>
          <p:txBody>
            <a:bodyPr wrap="square" lIns="0" tIns="0" rIns="0" bIns="0" numCol="1" anchor="ctr">
              <a:noAutofit/>
            </a:bodyPr>
            <a:lstStyle/>
            <a:p>
              <a:pPr>
                <a:defRPr b="0" sz="3200">
                  <a:latin typeface="+mn-lt"/>
                  <a:ea typeface="+mn-ea"/>
                  <a:cs typeface="+mn-cs"/>
                  <a:sym typeface="Helvetica Neue Medium"/>
                </a:defRPr>
              </a:pPr>
            </a:p>
          </p:txBody>
        </p:sp>
        <p:sp>
          <p:nvSpPr>
            <p:cNvPr id="534" name="Line"/>
            <p:cNvSpPr/>
            <p:nvPr/>
          </p:nvSpPr>
          <p:spPr>
            <a:xfrm flipV="1">
              <a:off x="9019546" y="6267527"/>
              <a:ext cx="37429" cy="122424"/>
            </a:xfrm>
            <a:prstGeom prst="line">
              <a:avLst/>
            </a:prstGeom>
            <a:noFill/>
            <a:ln w="25400" cap="flat">
              <a:solidFill>
                <a:srgbClr val="929292"/>
              </a:solidFill>
              <a:prstDash val="solid"/>
              <a:miter lim="400000"/>
            </a:ln>
            <a:effectLst/>
          </p:spPr>
          <p:txBody>
            <a:bodyPr wrap="square" lIns="0" tIns="0" rIns="0" bIns="0" numCol="1" anchor="ctr">
              <a:noAutofit/>
            </a:bodyPr>
            <a:lstStyle/>
            <a:p>
              <a:pPr>
                <a:defRPr b="0" sz="3200">
                  <a:latin typeface="+mn-lt"/>
                  <a:ea typeface="+mn-ea"/>
                  <a:cs typeface="+mn-cs"/>
                  <a:sym typeface="Helvetica Neue Medium"/>
                </a:defRPr>
              </a:pPr>
            </a:p>
          </p:txBody>
        </p:sp>
        <p:sp>
          <p:nvSpPr>
            <p:cNvPr id="535" name="Line"/>
            <p:cNvSpPr/>
            <p:nvPr/>
          </p:nvSpPr>
          <p:spPr>
            <a:xfrm flipV="1">
              <a:off x="8356563" y="5882351"/>
              <a:ext cx="37429" cy="122423"/>
            </a:xfrm>
            <a:prstGeom prst="line">
              <a:avLst/>
            </a:prstGeom>
            <a:noFill/>
            <a:ln w="25400" cap="flat">
              <a:solidFill>
                <a:srgbClr val="929292"/>
              </a:solidFill>
              <a:prstDash val="solid"/>
              <a:miter lim="400000"/>
            </a:ln>
            <a:effectLst/>
          </p:spPr>
          <p:txBody>
            <a:bodyPr wrap="square" lIns="0" tIns="0" rIns="0" bIns="0" numCol="1" anchor="ctr">
              <a:noAutofit/>
            </a:bodyPr>
            <a:lstStyle/>
            <a:p>
              <a:pPr>
                <a:defRPr b="0" sz="3200">
                  <a:latin typeface="+mn-lt"/>
                  <a:ea typeface="+mn-ea"/>
                  <a:cs typeface="+mn-cs"/>
                  <a:sym typeface="Helvetica Neue Medium"/>
                </a:defRPr>
              </a:pPr>
            </a:p>
          </p:txBody>
        </p:sp>
        <p:sp>
          <p:nvSpPr>
            <p:cNvPr id="536" name="Line"/>
            <p:cNvSpPr/>
            <p:nvPr/>
          </p:nvSpPr>
          <p:spPr>
            <a:xfrm flipV="1">
              <a:off x="8194108" y="5811767"/>
              <a:ext cx="37429" cy="122424"/>
            </a:xfrm>
            <a:prstGeom prst="line">
              <a:avLst/>
            </a:prstGeom>
            <a:noFill/>
            <a:ln w="25400" cap="flat">
              <a:solidFill>
                <a:srgbClr val="929292"/>
              </a:solidFill>
              <a:prstDash val="solid"/>
              <a:miter lim="400000"/>
            </a:ln>
            <a:effectLst/>
          </p:spPr>
          <p:txBody>
            <a:bodyPr wrap="square" lIns="0" tIns="0" rIns="0" bIns="0" numCol="1" anchor="ctr">
              <a:noAutofit/>
            </a:bodyPr>
            <a:lstStyle/>
            <a:p>
              <a:pPr>
                <a:defRPr b="0" sz="3200">
                  <a:latin typeface="+mn-lt"/>
                  <a:ea typeface="+mn-ea"/>
                  <a:cs typeface="+mn-cs"/>
                  <a:sym typeface="Helvetica Neue Medium"/>
                </a:defRPr>
              </a:pPr>
            </a:p>
          </p:txBody>
        </p:sp>
        <p:sp>
          <p:nvSpPr>
            <p:cNvPr id="537" name="Line"/>
            <p:cNvSpPr/>
            <p:nvPr/>
          </p:nvSpPr>
          <p:spPr>
            <a:xfrm flipV="1">
              <a:off x="8338908" y="5637079"/>
              <a:ext cx="37430" cy="122423"/>
            </a:xfrm>
            <a:prstGeom prst="line">
              <a:avLst/>
            </a:prstGeom>
            <a:noFill/>
            <a:ln w="25400" cap="flat">
              <a:solidFill>
                <a:srgbClr val="929292"/>
              </a:solidFill>
              <a:prstDash val="solid"/>
              <a:miter lim="400000"/>
            </a:ln>
            <a:effectLst/>
          </p:spPr>
          <p:txBody>
            <a:bodyPr wrap="square" lIns="0" tIns="0" rIns="0" bIns="0" numCol="1" anchor="ctr">
              <a:noAutofit/>
            </a:bodyPr>
            <a:lstStyle/>
            <a:p>
              <a:pPr>
                <a:defRPr b="0" sz="3200">
                  <a:latin typeface="+mn-lt"/>
                  <a:ea typeface="+mn-ea"/>
                  <a:cs typeface="+mn-cs"/>
                  <a:sym typeface="Helvetica Neue Medium"/>
                </a:defRPr>
              </a:pPr>
            </a:p>
          </p:txBody>
        </p:sp>
        <p:sp>
          <p:nvSpPr>
            <p:cNvPr id="538" name="Line"/>
            <p:cNvSpPr/>
            <p:nvPr/>
          </p:nvSpPr>
          <p:spPr>
            <a:xfrm flipV="1">
              <a:off x="8281235" y="5425400"/>
              <a:ext cx="22231" cy="126073"/>
            </a:xfrm>
            <a:prstGeom prst="line">
              <a:avLst/>
            </a:prstGeom>
            <a:noFill/>
            <a:ln w="25400" cap="flat">
              <a:solidFill>
                <a:srgbClr val="929292"/>
              </a:solidFill>
              <a:prstDash val="solid"/>
              <a:miter lim="400000"/>
            </a:ln>
            <a:effectLst/>
          </p:spPr>
          <p:txBody>
            <a:bodyPr wrap="square" lIns="0" tIns="0" rIns="0" bIns="0" numCol="1" anchor="ctr">
              <a:noAutofit/>
            </a:bodyPr>
            <a:lstStyle/>
            <a:p>
              <a:pPr>
                <a:defRPr b="0" sz="3200">
                  <a:latin typeface="+mn-lt"/>
                  <a:ea typeface="+mn-ea"/>
                  <a:cs typeface="+mn-cs"/>
                  <a:sym typeface="Helvetica Neue Medium"/>
                </a:defRPr>
              </a:pPr>
            </a:p>
          </p:txBody>
        </p:sp>
        <p:sp>
          <p:nvSpPr>
            <p:cNvPr id="539" name="Line"/>
            <p:cNvSpPr/>
            <p:nvPr/>
          </p:nvSpPr>
          <p:spPr>
            <a:xfrm flipV="1">
              <a:off x="8364162" y="5169603"/>
              <a:ext cx="22231" cy="126072"/>
            </a:xfrm>
            <a:prstGeom prst="line">
              <a:avLst/>
            </a:prstGeom>
            <a:noFill/>
            <a:ln w="25400" cap="flat">
              <a:solidFill>
                <a:srgbClr val="929292"/>
              </a:solidFill>
              <a:prstDash val="solid"/>
              <a:miter lim="400000"/>
            </a:ln>
            <a:effectLst/>
          </p:spPr>
          <p:txBody>
            <a:bodyPr wrap="square" lIns="0" tIns="0" rIns="0" bIns="0" numCol="1" anchor="ctr">
              <a:noAutofit/>
            </a:bodyPr>
            <a:lstStyle/>
            <a:p>
              <a:pPr>
                <a:defRPr b="0" sz="3200">
                  <a:latin typeface="+mn-lt"/>
                  <a:ea typeface="+mn-ea"/>
                  <a:cs typeface="+mn-cs"/>
                  <a:sym typeface="Helvetica Neue Medium"/>
                </a:defRPr>
              </a:pPr>
            </a:p>
          </p:txBody>
        </p:sp>
        <p:sp>
          <p:nvSpPr>
            <p:cNvPr id="540" name="Line"/>
            <p:cNvSpPr/>
            <p:nvPr/>
          </p:nvSpPr>
          <p:spPr>
            <a:xfrm flipV="1">
              <a:off x="8437967" y="5693292"/>
              <a:ext cx="37430" cy="122423"/>
            </a:xfrm>
            <a:prstGeom prst="line">
              <a:avLst/>
            </a:prstGeom>
            <a:noFill/>
            <a:ln w="25400" cap="flat">
              <a:solidFill>
                <a:srgbClr val="929292"/>
              </a:solidFill>
              <a:prstDash val="solid"/>
              <a:miter lim="400000"/>
            </a:ln>
            <a:effectLst/>
          </p:spPr>
          <p:txBody>
            <a:bodyPr wrap="square" lIns="0" tIns="0" rIns="0" bIns="0" numCol="1" anchor="ctr">
              <a:noAutofit/>
            </a:bodyPr>
            <a:lstStyle/>
            <a:p>
              <a:pPr>
                <a:defRPr b="0" sz="3200">
                  <a:latin typeface="+mn-lt"/>
                  <a:ea typeface="+mn-ea"/>
                  <a:cs typeface="+mn-cs"/>
                  <a:sym typeface="Helvetica Neue Medium"/>
                </a:defRPr>
              </a:pPr>
            </a:p>
          </p:txBody>
        </p:sp>
        <p:sp>
          <p:nvSpPr>
            <p:cNvPr id="541" name="Line"/>
            <p:cNvSpPr/>
            <p:nvPr/>
          </p:nvSpPr>
          <p:spPr>
            <a:xfrm flipV="1">
              <a:off x="8621790" y="4930890"/>
              <a:ext cx="37430" cy="122424"/>
            </a:xfrm>
            <a:prstGeom prst="line">
              <a:avLst/>
            </a:prstGeom>
            <a:noFill/>
            <a:ln w="25400" cap="flat">
              <a:solidFill>
                <a:srgbClr val="929292"/>
              </a:solidFill>
              <a:prstDash val="solid"/>
              <a:miter lim="400000"/>
            </a:ln>
            <a:effectLst/>
          </p:spPr>
          <p:txBody>
            <a:bodyPr wrap="square" lIns="0" tIns="0" rIns="0" bIns="0" numCol="1" anchor="ctr">
              <a:noAutofit/>
            </a:bodyPr>
            <a:lstStyle/>
            <a:p>
              <a:pPr>
                <a:defRPr b="0" sz="3200">
                  <a:latin typeface="+mn-lt"/>
                  <a:ea typeface="+mn-ea"/>
                  <a:cs typeface="+mn-cs"/>
                  <a:sym typeface="Helvetica Neue Medium"/>
                </a:defRPr>
              </a:pPr>
            </a:p>
          </p:txBody>
        </p:sp>
        <p:sp>
          <p:nvSpPr>
            <p:cNvPr id="542" name="Line"/>
            <p:cNvSpPr/>
            <p:nvPr/>
          </p:nvSpPr>
          <p:spPr>
            <a:xfrm flipV="1">
              <a:off x="8338908" y="4754788"/>
              <a:ext cx="37430" cy="122423"/>
            </a:xfrm>
            <a:prstGeom prst="line">
              <a:avLst/>
            </a:prstGeom>
            <a:noFill/>
            <a:ln w="25400" cap="flat">
              <a:solidFill>
                <a:srgbClr val="929292"/>
              </a:solidFill>
              <a:prstDash val="solid"/>
              <a:miter lim="400000"/>
            </a:ln>
            <a:effectLst/>
          </p:spPr>
          <p:txBody>
            <a:bodyPr wrap="square" lIns="0" tIns="0" rIns="0" bIns="0" numCol="1" anchor="ctr">
              <a:noAutofit/>
            </a:bodyPr>
            <a:lstStyle/>
            <a:p>
              <a:pPr>
                <a:defRPr b="0" sz="3200">
                  <a:latin typeface="+mn-lt"/>
                  <a:ea typeface="+mn-ea"/>
                  <a:cs typeface="+mn-cs"/>
                  <a:sym typeface="Helvetica Neue Medium"/>
                </a:defRPr>
              </a:pPr>
            </a:p>
          </p:txBody>
        </p:sp>
        <p:sp>
          <p:nvSpPr>
            <p:cNvPr id="543" name="Line"/>
            <p:cNvSpPr/>
            <p:nvPr/>
          </p:nvSpPr>
          <p:spPr>
            <a:xfrm flipV="1">
              <a:off x="8273636" y="5024379"/>
              <a:ext cx="37430" cy="122424"/>
            </a:xfrm>
            <a:prstGeom prst="line">
              <a:avLst/>
            </a:prstGeom>
            <a:noFill/>
            <a:ln w="25400" cap="flat">
              <a:solidFill>
                <a:srgbClr val="929292"/>
              </a:solidFill>
              <a:prstDash val="solid"/>
              <a:miter lim="400000"/>
            </a:ln>
            <a:effectLst/>
          </p:spPr>
          <p:txBody>
            <a:bodyPr wrap="square" lIns="0" tIns="0" rIns="0" bIns="0" numCol="1" anchor="ctr">
              <a:noAutofit/>
            </a:bodyPr>
            <a:lstStyle/>
            <a:p>
              <a:pPr>
                <a:defRPr b="0" sz="3200">
                  <a:latin typeface="+mn-lt"/>
                  <a:ea typeface="+mn-ea"/>
                  <a:cs typeface="+mn-cs"/>
                  <a:sym typeface="Helvetica Neue Medium"/>
                </a:defRPr>
              </a:pPr>
            </a:p>
          </p:txBody>
        </p:sp>
        <p:sp>
          <p:nvSpPr>
            <p:cNvPr id="544" name="Line"/>
            <p:cNvSpPr/>
            <p:nvPr/>
          </p:nvSpPr>
          <p:spPr>
            <a:xfrm flipV="1">
              <a:off x="8539200" y="5425400"/>
              <a:ext cx="22230" cy="126073"/>
            </a:xfrm>
            <a:prstGeom prst="line">
              <a:avLst/>
            </a:prstGeom>
            <a:noFill/>
            <a:ln w="25400" cap="flat">
              <a:solidFill>
                <a:srgbClr val="929292"/>
              </a:solidFill>
              <a:prstDash val="solid"/>
              <a:miter lim="400000"/>
            </a:ln>
            <a:effectLst/>
          </p:spPr>
          <p:txBody>
            <a:bodyPr wrap="square" lIns="0" tIns="0" rIns="0" bIns="0" numCol="1" anchor="ctr">
              <a:noAutofit/>
            </a:bodyPr>
            <a:lstStyle/>
            <a:p>
              <a:pPr>
                <a:defRPr b="0" sz="3200">
                  <a:latin typeface="+mn-lt"/>
                  <a:ea typeface="+mn-ea"/>
                  <a:cs typeface="+mn-cs"/>
                  <a:sym typeface="Helvetica Neue Medium"/>
                </a:defRPr>
              </a:pPr>
            </a:p>
          </p:txBody>
        </p:sp>
        <p:sp>
          <p:nvSpPr>
            <p:cNvPr id="545" name="Line"/>
            <p:cNvSpPr/>
            <p:nvPr/>
          </p:nvSpPr>
          <p:spPr>
            <a:xfrm flipV="1">
              <a:off x="8531600" y="4614177"/>
              <a:ext cx="37430" cy="122423"/>
            </a:xfrm>
            <a:prstGeom prst="line">
              <a:avLst/>
            </a:prstGeom>
            <a:noFill/>
            <a:ln w="25400" cap="flat">
              <a:solidFill>
                <a:srgbClr val="929292"/>
              </a:solidFill>
              <a:prstDash val="solid"/>
              <a:miter lim="400000"/>
            </a:ln>
            <a:effectLst/>
          </p:spPr>
          <p:txBody>
            <a:bodyPr wrap="square" lIns="0" tIns="0" rIns="0" bIns="0" numCol="1" anchor="ctr">
              <a:noAutofit/>
            </a:bodyPr>
            <a:lstStyle/>
            <a:p>
              <a:pPr>
                <a:defRPr b="0" sz="3200">
                  <a:latin typeface="+mn-lt"/>
                  <a:ea typeface="+mn-ea"/>
                  <a:cs typeface="+mn-cs"/>
                  <a:sym typeface="Helvetica Neue Medium"/>
                </a:defRPr>
              </a:pPr>
            </a:p>
          </p:txBody>
        </p:sp>
        <p:sp>
          <p:nvSpPr>
            <p:cNvPr id="546" name="Line"/>
            <p:cNvSpPr/>
            <p:nvPr/>
          </p:nvSpPr>
          <p:spPr>
            <a:xfrm flipV="1">
              <a:off x="8481802" y="5287242"/>
              <a:ext cx="22230" cy="126073"/>
            </a:xfrm>
            <a:prstGeom prst="line">
              <a:avLst/>
            </a:prstGeom>
            <a:noFill/>
            <a:ln w="25400" cap="flat">
              <a:solidFill>
                <a:srgbClr val="929292"/>
              </a:solidFill>
              <a:prstDash val="solid"/>
              <a:miter lim="400000"/>
            </a:ln>
            <a:effectLst/>
          </p:spPr>
          <p:txBody>
            <a:bodyPr wrap="square" lIns="0" tIns="0" rIns="0" bIns="0" numCol="1" anchor="ctr">
              <a:noAutofit/>
            </a:bodyPr>
            <a:lstStyle/>
            <a:p>
              <a:pPr>
                <a:defRPr b="0" sz="3200">
                  <a:latin typeface="+mn-lt"/>
                  <a:ea typeface="+mn-ea"/>
                  <a:cs typeface="+mn-cs"/>
                  <a:sym typeface="Helvetica Neue Medium"/>
                </a:defRPr>
              </a:pPr>
            </a:p>
          </p:txBody>
        </p:sp>
        <p:sp>
          <p:nvSpPr>
            <p:cNvPr id="547" name="Line"/>
            <p:cNvSpPr/>
            <p:nvPr/>
          </p:nvSpPr>
          <p:spPr>
            <a:xfrm flipV="1">
              <a:off x="8444238" y="5080533"/>
              <a:ext cx="37430" cy="122423"/>
            </a:xfrm>
            <a:prstGeom prst="line">
              <a:avLst/>
            </a:prstGeom>
            <a:noFill/>
            <a:ln w="25400" cap="flat">
              <a:solidFill>
                <a:srgbClr val="929292"/>
              </a:solidFill>
              <a:prstDash val="solid"/>
              <a:miter lim="400000"/>
            </a:ln>
            <a:effectLst/>
          </p:spPr>
          <p:txBody>
            <a:bodyPr wrap="square" lIns="0" tIns="0" rIns="0" bIns="0" numCol="1" anchor="ctr">
              <a:noAutofit/>
            </a:bodyPr>
            <a:lstStyle/>
            <a:p>
              <a:pPr>
                <a:defRPr b="0" sz="3200">
                  <a:latin typeface="+mn-lt"/>
                  <a:ea typeface="+mn-ea"/>
                  <a:cs typeface="+mn-cs"/>
                  <a:sym typeface="Helvetica Neue Medium"/>
                </a:defRPr>
              </a:pPr>
            </a:p>
          </p:txBody>
        </p:sp>
        <p:sp>
          <p:nvSpPr>
            <p:cNvPr id="548" name="Line"/>
            <p:cNvSpPr/>
            <p:nvPr/>
          </p:nvSpPr>
          <p:spPr>
            <a:xfrm flipV="1">
              <a:off x="8456548" y="4872426"/>
              <a:ext cx="37429" cy="122424"/>
            </a:xfrm>
            <a:prstGeom prst="line">
              <a:avLst/>
            </a:prstGeom>
            <a:noFill/>
            <a:ln w="25400" cap="flat">
              <a:solidFill>
                <a:srgbClr val="929292"/>
              </a:solidFill>
              <a:prstDash val="solid"/>
              <a:miter lim="400000"/>
            </a:ln>
            <a:effectLst/>
          </p:spPr>
          <p:txBody>
            <a:bodyPr wrap="square" lIns="0" tIns="0" rIns="0" bIns="0" numCol="1" anchor="ctr">
              <a:noAutofit/>
            </a:bodyPr>
            <a:lstStyle/>
            <a:p>
              <a:pPr>
                <a:defRPr b="0" sz="3200">
                  <a:latin typeface="+mn-lt"/>
                  <a:ea typeface="+mn-ea"/>
                  <a:cs typeface="+mn-cs"/>
                  <a:sym typeface="Helvetica Neue Medium"/>
                </a:defRPr>
              </a:pPr>
            </a:p>
          </p:txBody>
        </p:sp>
        <p:sp>
          <p:nvSpPr>
            <p:cNvPr id="549" name="Line"/>
            <p:cNvSpPr/>
            <p:nvPr/>
          </p:nvSpPr>
          <p:spPr>
            <a:xfrm flipV="1">
              <a:off x="8606693" y="5171427"/>
              <a:ext cx="37430" cy="122424"/>
            </a:xfrm>
            <a:prstGeom prst="line">
              <a:avLst/>
            </a:prstGeom>
            <a:noFill/>
            <a:ln w="25400" cap="flat">
              <a:solidFill>
                <a:srgbClr val="929292"/>
              </a:solidFill>
              <a:prstDash val="solid"/>
              <a:miter lim="400000"/>
            </a:ln>
            <a:effectLst/>
          </p:spPr>
          <p:txBody>
            <a:bodyPr wrap="square" lIns="0" tIns="0" rIns="0" bIns="0" numCol="1" anchor="ctr">
              <a:noAutofit/>
            </a:bodyPr>
            <a:lstStyle/>
            <a:p>
              <a:pPr>
                <a:defRPr b="0" sz="3200">
                  <a:latin typeface="+mn-lt"/>
                  <a:ea typeface="+mn-ea"/>
                  <a:cs typeface="+mn-cs"/>
                  <a:sym typeface="Helvetica Neue Medium"/>
                </a:defRPr>
              </a:pPr>
            </a:p>
          </p:txBody>
        </p:sp>
        <p:sp>
          <p:nvSpPr>
            <p:cNvPr id="550" name="Line"/>
            <p:cNvSpPr/>
            <p:nvPr/>
          </p:nvSpPr>
          <p:spPr>
            <a:xfrm flipV="1">
              <a:off x="8656839" y="5543039"/>
              <a:ext cx="22231" cy="126072"/>
            </a:xfrm>
            <a:prstGeom prst="line">
              <a:avLst/>
            </a:prstGeom>
            <a:noFill/>
            <a:ln w="25400" cap="flat">
              <a:solidFill>
                <a:srgbClr val="929292"/>
              </a:solidFill>
              <a:prstDash val="solid"/>
              <a:miter lim="400000"/>
            </a:ln>
            <a:effectLst/>
          </p:spPr>
          <p:txBody>
            <a:bodyPr wrap="square" lIns="0" tIns="0" rIns="0" bIns="0" numCol="1" anchor="ctr">
              <a:noAutofit/>
            </a:bodyPr>
            <a:lstStyle/>
            <a:p>
              <a:pPr>
                <a:defRPr b="0" sz="3200">
                  <a:latin typeface="+mn-lt"/>
                  <a:ea typeface="+mn-ea"/>
                  <a:cs typeface="+mn-cs"/>
                  <a:sym typeface="Helvetica Neue Medium"/>
                </a:defRPr>
              </a:pPr>
            </a:p>
          </p:txBody>
        </p:sp>
        <p:sp>
          <p:nvSpPr>
            <p:cNvPr id="551" name="Line"/>
            <p:cNvSpPr/>
            <p:nvPr/>
          </p:nvSpPr>
          <p:spPr>
            <a:xfrm flipV="1">
              <a:off x="8651754" y="5361183"/>
              <a:ext cx="37430" cy="122424"/>
            </a:xfrm>
            <a:prstGeom prst="line">
              <a:avLst/>
            </a:prstGeom>
            <a:noFill/>
            <a:ln w="25400" cap="flat">
              <a:solidFill>
                <a:srgbClr val="929292"/>
              </a:solidFill>
              <a:prstDash val="solid"/>
              <a:miter lim="400000"/>
            </a:ln>
            <a:effectLst/>
          </p:spPr>
          <p:txBody>
            <a:bodyPr wrap="square" lIns="0" tIns="0" rIns="0" bIns="0" numCol="1" anchor="ctr">
              <a:noAutofit/>
            </a:bodyPr>
            <a:lstStyle/>
            <a:p>
              <a:pPr>
                <a:defRPr b="0" sz="3200">
                  <a:latin typeface="+mn-lt"/>
                  <a:ea typeface="+mn-ea"/>
                  <a:cs typeface="+mn-cs"/>
                  <a:sym typeface="Helvetica Neue Medium"/>
                </a:defRPr>
              </a:pPr>
            </a:p>
          </p:txBody>
        </p:sp>
        <p:sp>
          <p:nvSpPr>
            <p:cNvPr id="552" name="Line"/>
            <p:cNvSpPr/>
            <p:nvPr/>
          </p:nvSpPr>
          <p:spPr>
            <a:xfrm flipV="1">
              <a:off x="8556152" y="5748907"/>
              <a:ext cx="22231" cy="126073"/>
            </a:xfrm>
            <a:prstGeom prst="line">
              <a:avLst/>
            </a:prstGeom>
            <a:noFill/>
            <a:ln w="25400" cap="flat">
              <a:solidFill>
                <a:srgbClr val="929292"/>
              </a:solidFill>
              <a:prstDash val="solid"/>
              <a:miter lim="400000"/>
            </a:ln>
            <a:effectLst/>
          </p:spPr>
          <p:txBody>
            <a:bodyPr wrap="square" lIns="0" tIns="0" rIns="0" bIns="0" numCol="1" anchor="ctr">
              <a:noAutofit/>
            </a:bodyPr>
            <a:lstStyle/>
            <a:p>
              <a:pPr>
                <a:defRPr b="0" sz="3200">
                  <a:latin typeface="+mn-lt"/>
                  <a:ea typeface="+mn-ea"/>
                  <a:cs typeface="+mn-cs"/>
                  <a:sym typeface="Helvetica Neue Medium"/>
                </a:defRPr>
              </a:pPr>
            </a:p>
          </p:txBody>
        </p:sp>
        <p:sp>
          <p:nvSpPr>
            <p:cNvPr id="553" name="Line"/>
            <p:cNvSpPr/>
            <p:nvPr/>
          </p:nvSpPr>
          <p:spPr>
            <a:xfrm flipV="1">
              <a:off x="8831092" y="5880526"/>
              <a:ext cx="22231" cy="126073"/>
            </a:xfrm>
            <a:prstGeom prst="line">
              <a:avLst/>
            </a:prstGeom>
            <a:noFill/>
            <a:ln w="25400" cap="flat">
              <a:solidFill>
                <a:srgbClr val="929292"/>
              </a:solidFill>
              <a:prstDash val="solid"/>
              <a:miter lim="400000"/>
            </a:ln>
            <a:effectLst/>
          </p:spPr>
          <p:txBody>
            <a:bodyPr wrap="square" lIns="0" tIns="0" rIns="0" bIns="0" numCol="1" anchor="ctr">
              <a:noAutofit/>
            </a:bodyPr>
            <a:lstStyle/>
            <a:p>
              <a:pPr>
                <a:defRPr b="0" sz="3200">
                  <a:latin typeface="+mn-lt"/>
                  <a:ea typeface="+mn-ea"/>
                  <a:cs typeface="+mn-cs"/>
                  <a:sym typeface="Helvetica Neue Medium"/>
                </a:defRPr>
              </a:pPr>
            </a:p>
          </p:txBody>
        </p:sp>
        <p:sp>
          <p:nvSpPr>
            <p:cNvPr id="554" name="Line"/>
            <p:cNvSpPr/>
            <p:nvPr/>
          </p:nvSpPr>
          <p:spPr>
            <a:xfrm flipV="1">
              <a:off x="8651754" y="5750731"/>
              <a:ext cx="37430" cy="122424"/>
            </a:xfrm>
            <a:prstGeom prst="line">
              <a:avLst/>
            </a:prstGeom>
            <a:noFill/>
            <a:ln w="25400" cap="flat">
              <a:solidFill>
                <a:srgbClr val="929292"/>
              </a:solidFill>
              <a:prstDash val="solid"/>
              <a:miter lim="400000"/>
            </a:ln>
            <a:effectLst/>
          </p:spPr>
          <p:txBody>
            <a:bodyPr wrap="square" lIns="0" tIns="0" rIns="0" bIns="0" numCol="1" anchor="ctr">
              <a:noAutofit/>
            </a:bodyPr>
            <a:lstStyle/>
            <a:p>
              <a:pPr>
                <a:defRPr b="0" sz="3200">
                  <a:latin typeface="+mn-lt"/>
                  <a:ea typeface="+mn-ea"/>
                  <a:cs typeface="+mn-cs"/>
                  <a:sym typeface="Helvetica Neue Medium"/>
                </a:defRPr>
              </a:pPr>
            </a:p>
          </p:txBody>
        </p:sp>
        <p:sp>
          <p:nvSpPr>
            <p:cNvPr id="555" name="Line"/>
            <p:cNvSpPr/>
            <p:nvPr/>
          </p:nvSpPr>
          <p:spPr>
            <a:xfrm flipV="1">
              <a:off x="8787033" y="5361183"/>
              <a:ext cx="37429" cy="122424"/>
            </a:xfrm>
            <a:prstGeom prst="line">
              <a:avLst/>
            </a:prstGeom>
            <a:noFill/>
            <a:ln w="25400" cap="flat">
              <a:solidFill>
                <a:srgbClr val="929292"/>
              </a:solidFill>
              <a:prstDash val="solid"/>
              <a:miter lim="400000"/>
            </a:ln>
            <a:effectLst/>
          </p:spPr>
          <p:txBody>
            <a:bodyPr wrap="square" lIns="0" tIns="0" rIns="0" bIns="0" numCol="1" anchor="ctr">
              <a:noAutofit/>
            </a:bodyPr>
            <a:lstStyle/>
            <a:p>
              <a:pPr>
                <a:defRPr b="0" sz="3200">
                  <a:latin typeface="+mn-lt"/>
                  <a:ea typeface="+mn-ea"/>
                  <a:cs typeface="+mn-cs"/>
                  <a:sym typeface="Helvetica Neue Medium"/>
                </a:defRPr>
              </a:pPr>
            </a:p>
          </p:txBody>
        </p:sp>
        <p:sp>
          <p:nvSpPr>
            <p:cNvPr id="556" name="Line"/>
            <p:cNvSpPr/>
            <p:nvPr/>
          </p:nvSpPr>
          <p:spPr>
            <a:xfrm flipV="1">
              <a:off x="8742141" y="5750731"/>
              <a:ext cx="37429" cy="122424"/>
            </a:xfrm>
            <a:prstGeom prst="line">
              <a:avLst/>
            </a:prstGeom>
            <a:noFill/>
            <a:ln w="25400" cap="flat">
              <a:solidFill>
                <a:srgbClr val="929292"/>
              </a:solidFill>
              <a:prstDash val="solid"/>
              <a:miter lim="400000"/>
            </a:ln>
            <a:effectLst/>
          </p:spPr>
          <p:txBody>
            <a:bodyPr wrap="square" lIns="0" tIns="0" rIns="0" bIns="0" numCol="1" anchor="ctr">
              <a:noAutofit/>
            </a:bodyPr>
            <a:lstStyle/>
            <a:p>
              <a:pPr>
                <a:defRPr b="0" sz="3200">
                  <a:latin typeface="+mn-lt"/>
                  <a:ea typeface="+mn-ea"/>
                  <a:cs typeface="+mn-cs"/>
                  <a:sym typeface="Helvetica Neue Medium"/>
                </a:defRPr>
              </a:pPr>
            </a:p>
          </p:txBody>
        </p:sp>
        <p:sp>
          <p:nvSpPr>
            <p:cNvPr id="557" name="Line"/>
            <p:cNvSpPr/>
            <p:nvPr/>
          </p:nvSpPr>
          <p:spPr>
            <a:xfrm flipV="1">
              <a:off x="8777255" y="5544863"/>
              <a:ext cx="37429" cy="122424"/>
            </a:xfrm>
            <a:prstGeom prst="line">
              <a:avLst/>
            </a:prstGeom>
            <a:noFill/>
            <a:ln w="25400" cap="flat">
              <a:solidFill>
                <a:srgbClr val="929292"/>
              </a:solidFill>
              <a:prstDash val="solid"/>
              <a:miter lim="400000"/>
            </a:ln>
            <a:effectLst/>
          </p:spPr>
          <p:txBody>
            <a:bodyPr wrap="square" lIns="0" tIns="0" rIns="0" bIns="0" numCol="1" anchor="ctr">
              <a:noAutofit/>
            </a:bodyPr>
            <a:lstStyle/>
            <a:p>
              <a:pPr>
                <a:defRPr b="0" sz="3200">
                  <a:latin typeface="+mn-lt"/>
                  <a:ea typeface="+mn-ea"/>
                  <a:cs typeface="+mn-cs"/>
                  <a:sym typeface="Helvetica Neue Medium"/>
                </a:defRPr>
              </a:pPr>
            </a:p>
          </p:txBody>
        </p:sp>
        <p:sp>
          <p:nvSpPr>
            <p:cNvPr id="558" name="Line"/>
            <p:cNvSpPr/>
            <p:nvPr/>
          </p:nvSpPr>
          <p:spPr>
            <a:xfrm flipV="1">
              <a:off x="8742141" y="6072899"/>
              <a:ext cx="37429" cy="122423"/>
            </a:xfrm>
            <a:prstGeom prst="line">
              <a:avLst/>
            </a:prstGeom>
            <a:noFill/>
            <a:ln w="25400" cap="flat">
              <a:solidFill>
                <a:srgbClr val="929292"/>
              </a:solidFill>
              <a:prstDash val="solid"/>
              <a:miter lim="400000"/>
            </a:ln>
            <a:effectLst/>
          </p:spPr>
          <p:txBody>
            <a:bodyPr wrap="square" lIns="0" tIns="0" rIns="0" bIns="0" numCol="1" anchor="ctr">
              <a:noAutofit/>
            </a:bodyPr>
            <a:lstStyle/>
            <a:p>
              <a:pPr>
                <a:defRPr b="0" sz="3200">
                  <a:latin typeface="+mn-lt"/>
                  <a:ea typeface="+mn-ea"/>
                  <a:cs typeface="+mn-cs"/>
                  <a:sym typeface="Helvetica Neue Medium"/>
                </a:defRPr>
              </a:pPr>
            </a:p>
          </p:txBody>
        </p:sp>
        <p:sp>
          <p:nvSpPr>
            <p:cNvPr id="559" name="Line"/>
            <p:cNvSpPr/>
            <p:nvPr/>
          </p:nvSpPr>
          <p:spPr>
            <a:xfrm flipV="1">
              <a:off x="8649240" y="6261120"/>
              <a:ext cx="37429" cy="122424"/>
            </a:xfrm>
            <a:prstGeom prst="line">
              <a:avLst/>
            </a:prstGeom>
            <a:noFill/>
            <a:ln w="25400" cap="flat">
              <a:solidFill>
                <a:srgbClr val="929292"/>
              </a:solidFill>
              <a:prstDash val="solid"/>
              <a:miter lim="400000"/>
            </a:ln>
            <a:effectLst/>
          </p:spPr>
          <p:txBody>
            <a:bodyPr wrap="square" lIns="0" tIns="0" rIns="0" bIns="0" numCol="1" anchor="ctr">
              <a:noAutofit/>
            </a:bodyPr>
            <a:lstStyle/>
            <a:p>
              <a:pPr>
                <a:defRPr b="0" sz="3200">
                  <a:latin typeface="+mn-lt"/>
                  <a:ea typeface="+mn-ea"/>
                  <a:cs typeface="+mn-cs"/>
                  <a:sym typeface="Helvetica Neue Medium"/>
                </a:defRPr>
              </a:pPr>
            </a:p>
          </p:txBody>
        </p:sp>
        <p:sp>
          <p:nvSpPr>
            <p:cNvPr id="560" name="Line"/>
            <p:cNvSpPr/>
            <p:nvPr/>
          </p:nvSpPr>
          <p:spPr>
            <a:xfrm flipV="1">
              <a:off x="8928199" y="5984669"/>
              <a:ext cx="37430" cy="122424"/>
            </a:xfrm>
            <a:prstGeom prst="line">
              <a:avLst/>
            </a:prstGeom>
            <a:noFill/>
            <a:ln w="25400" cap="flat">
              <a:solidFill>
                <a:srgbClr val="929292"/>
              </a:solidFill>
              <a:prstDash val="solid"/>
              <a:miter lim="400000"/>
            </a:ln>
            <a:effectLst/>
          </p:spPr>
          <p:txBody>
            <a:bodyPr wrap="square" lIns="0" tIns="0" rIns="0" bIns="0" numCol="1" anchor="ctr">
              <a:noAutofit/>
            </a:bodyPr>
            <a:lstStyle/>
            <a:p>
              <a:pPr>
                <a:defRPr b="0" sz="3200">
                  <a:latin typeface="+mn-lt"/>
                  <a:ea typeface="+mn-ea"/>
                  <a:cs typeface="+mn-cs"/>
                  <a:sym typeface="Helvetica Neue Medium"/>
                </a:defRPr>
              </a:pPr>
            </a:p>
          </p:txBody>
        </p:sp>
        <p:sp>
          <p:nvSpPr>
            <p:cNvPr id="561" name="Line"/>
            <p:cNvSpPr/>
            <p:nvPr/>
          </p:nvSpPr>
          <p:spPr>
            <a:xfrm flipV="1">
              <a:off x="8912534" y="5637079"/>
              <a:ext cx="37429" cy="122423"/>
            </a:xfrm>
            <a:prstGeom prst="line">
              <a:avLst/>
            </a:prstGeom>
            <a:noFill/>
            <a:ln w="25400" cap="flat">
              <a:solidFill>
                <a:srgbClr val="929292"/>
              </a:solidFill>
              <a:prstDash val="solid"/>
              <a:miter lim="400000"/>
            </a:ln>
            <a:effectLst/>
          </p:spPr>
          <p:txBody>
            <a:bodyPr wrap="square" lIns="0" tIns="0" rIns="0" bIns="0" numCol="1" anchor="ctr">
              <a:noAutofit/>
            </a:bodyPr>
            <a:lstStyle/>
            <a:p>
              <a:pPr>
                <a:defRPr b="0" sz="3200">
                  <a:latin typeface="+mn-lt"/>
                  <a:ea typeface="+mn-ea"/>
                  <a:cs typeface="+mn-cs"/>
                  <a:sym typeface="Helvetica Neue Medium"/>
                </a:defRPr>
              </a:pPr>
            </a:p>
          </p:txBody>
        </p:sp>
        <p:sp>
          <p:nvSpPr>
            <p:cNvPr id="562" name="Line"/>
            <p:cNvSpPr/>
            <p:nvPr/>
          </p:nvSpPr>
          <p:spPr>
            <a:xfrm flipV="1">
              <a:off x="8385419" y="5427225"/>
              <a:ext cx="37429" cy="122424"/>
            </a:xfrm>
            <a:prstGeom prst="line">
              <a:avLst/>
            </a:prstGeom>
            <a:noFill/>
            <a:ln w="25400" cap="flat">
              <a:solidFill>
                <a:srgbClr val="929292"/>
              </a:solidFill>
              <a:prstDash val="solid"/>
              <a:miter lim="400000"/>
            </a:ln>
            <a:effectLst/>
          </p:spPr>
          <p:txBody>
            <a:bodyPr wrap="square" lIns="0" tIns="0" rIns="0" bIns="0" numCol="1" anchor="ctr">
              <a:noAutofit/>
            </a:bodyPr>
            <a:lstStyle/>
            <a:p>
              <a:pPr>
                <a:defRPr b="0" sz="3200">
                  <a:latin typeface="+mn-lt"/>
                  <a:ea typeface="+mn-ea"/>
                  <a:cs typeface="+mn-cs"/>
                  <a:sym typeface="Helvetica Neue Medium"/>
                </a:defRPr>
              </a:pPr>
            </a:p>
          </p:txBody>
        </p:sp>
        <p:sp>
          <p:nvSpPr>
            <p:cNvPr id="563" name="Line"/>
            <p:cNvSpPr/>
            <p:nvPr/>
          </p:nvSpPr>
          <p:spPr>
            <a:xfrm flipV="1">
              <a:off x="9046318" y="6072899"/>
              <a:ext cx="37429" cy="122423"/>
            </a:xfrm>
            <a:prstGeom prst="line">
              <a:avLst/>
            </a:prstGeom>
            <a:noFill/>
            <a:ln w="25400" cap="flat">
              <a:solidFill>
                <a:srgbClr val="929292"/>
              </a:solidFill>
              <a:prstDash val="solid"/>
              <a:miter lim="400000"/>
            </a:ln>
            <a:effectLst/>
          </p:spPr>
          <p:txBody>
            <a:bodyPr wrap="square" lIns="0" tIns="0" rIns="0" bIns="0" numCol="1" anchor="ctr">
              <a:noAutofit/>
            </a:bodyPr>
            <a:lstStyle/>
            <a:p>
              <a:pPr>
                <a:defRPr b="0" sz="3200">
                  <a:latin typeface="+mn-lt"/>
                  <a:ea typeface="+mn-ea"/>
                  <a:cs typeface="+mn-cs"/>
                  <a:sym typeface="Helvetica Neue Medium"/>
                </a:defRPr>
              </a:pPr>
            </a:p>
          </p:txBody>
        </p:sp>
        <p:sp>
          <p:nvSpPr>
            <p:cNvPr id="564" name="Line"/>
            <p:cNvSpPr/>
            <p:nvPr/>
          </p:nvSpPr>
          <p:spPr>
            <a:xfrm flipV="1">
              <a:off x="9002158" y="5811767"/>
              <a:ext cx="37429" cy="122424"/>
            </a:xfrm>
            <a:prstGeom prst="line">
              <a:avLst/>
            </a:prstGeom>
            <a:noFill/>
            <a:ln w="25400" cap="flat">
              <a:solidFill>
                <a:srgbClr val="929292"/>
              </a:solidFill>
              <a:prstDash val="solid"/>
              <a:miter lim="400000"/>
            </a:ln>
            <a:effectLst/>
          </p:spPr>
          <p:txBody>
            <a:bodyPr wrap="square" lIns="0" tIns="0" rIns="0" bIns="0" numCol="1" anchor="ctr">
              <a:noAutofit/>
            </a:bodyPr>
            <a:lstStyle/>
            <a:p>
              <a:pPr>
                <a:defRPr b="0" sz="3200">
                  <a:latin typeface="+mn-lt"/>
                  <a:ea typeface="+mn-ea"/>
                  <a:cs typeface="+mn-cs"/>
                  <a:sym typeface="Helvetica Neue Medium"/>
                </a:defRPr>
              </a:pPr>
            </a:p>
          </p:txBody>
        </p:sp>
        <p:sp>
          <p:nvSpPr>
            <p:cNvPr id="565" name="Line"/>
            <p:cNvSpPr/>
            <p:nvPr/>
          </p:nvSpPr>
          <p:spPr>
            <a:xfrm flipV="1">
              <a:off x="8749358" y="5171427"/>
              <a:ext cx="37429" cy="122424"/>
            </a:xfrm>
            <a:prstGeom prst="line">
              <a:avLst/>
            </a:prstGeom>
            <a:noFill/>
            <a:ln w="25400" cap="flat">
              <a:solidFill>
                <a:srgbClr val="929292"/>
              </a:solidFill>
              <a:prstDash val="solid"/>
              <a:miter lim="400000"/>
            </a:ln>
            <a:effectLst/>
          </p:spPr>
          <p:txBody>
            <a:bodyPr wrap="square" lIns="0" tIns="0" rIns="0" bIns="0" numCol="1" anchor="ctr">
              <a:noAutofit/>
            </a:bodyPr>
            <a:lstStyle/>
            <a:p>
              <a:pPr>
                <a:defRPr b="0" sz="3200">
                  <a:latin typeface="+mn-lt"/>
                  <a:ea typeface="+mn-ea"/>
                  <a:cs typeface="+mn-cs"/>
                  <a:sym typeface="Helvetica Neue Medium"/>
                </a:defRPr>
              </a:pPr>
            </a:p>
          </p:txBody>
        </p:sp>
        <p:sp>
          <p:nvSpPr>
            <p:cNvPr id="566" name="Line"/>
            <p:cNvSpPr/>
            <p:nvPr/>
          </p:nvSpPr>
          <p:spPr>
            <a:xfrm>
              <a:off x="9489681" y="5980956"/>
              <a:ext cx="825508" cy="99516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cubicBezTo>
                    <a:pt x="18100" y="19522"/>
                    <a:pt x="14881" y="17137"/>
                    <a:pt x="11998" y="14487"/>
                  </a:cubicBezTo>
                  <a:cubicBezTo>
                    <a:pt x="7937" y="10754"/>
                    <a:pt x="4591" y="6543"/>
                    <a:pt x="1527" y="2206"/>
                  </a:cubicBezTo>
                  <a:cubicBezTo>
                    <a:pt x="1010" y="1475"/>
                    <a:pt x="501" y="739"/>
                    <a:pt x="0" y="0"/>
                  </a:cubicBezTo>
                </a:path>
              </a:pathLst>
            </a:custGeom>
            <a:noFill/>
            <a:ln w="25400" cap="flat">
              <a:solidFill>
                <a:schemeClr val="accent5">
                  <a:hueOff val="106375"/>
                  <a:satOff val="9554"/>
                  <a:lumOff val="-13516"/>
                </a:schemeClr>
              </a:solidFill>
              <a:prstDash val="solid"/>
              <a:miter lim="400000"/>
              <a:tailEnd type="triangle" w="med" len="med"/>
            </a:ln>
            <a:effectLst/>
          </p:spPr>
          <p:txBody>
            <a:bodyPr wrap="square" lIns="0" tIns="0" rIns="0" bIns="0" numCol="1" anchor="ctr">
              <a:noAutofit/>
            </a:bodyPr>
            <a:lstStyle/>
            <a:p>
              <a:pPr>
                <a:defRPr b="0" sz="3200">
                  <a:latin typeface="+mn-lt"/>
                  <a:ea typeface="+mn-ea"/>
                  <a:cs typeface="+mn-cs"/>
                  <a:sym typeface="Helvetica Neue Medium"/>
                </a:defRPr>
              </a:pPr>
            </a:p>
          </p:txBody>
        </p:sp>
        <p:sp>
          <p:nvSpPr>
            <p:cNvPr id="567" name="Line"/>
            <p:cNvSpPr/>
            <p:nvPr/>
          </p:nvSpPr>
          <p:spPr>
            <a:xfrm>
              <a:off x="8789435" y="3886506"/>
              <a:ext cx="631424" cy="16991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cubicBezTo>
                    <a:pt x="17234" y="17990"/>
                    <a:pt x="13202" y="14325"/>
                    <a:pt x="9512" y="10612"/>
                  </a:cubicBezTo>
                  <a:cubicBezTo>
                    <a:pt x="6035" y="7114"/>
                    <a:pt x="2862" y="3574"/>
                    <a:pt x="0" y="0"/>
                  </a:cubicBezTo>
                </a:path>
              </a:pathLst>
            </a:custGeom>
            <a:noFill/>
            <a:ln w="50800" cap="flat">
              <a:solidFill>
                <a:schemeClr val="accent5">
                  <a:hueOff val="106375"/>
                  <a:satOff val="9554"/>
                  <a:lumOff val="-13516"/>
                </a:schemeClr>
              </a:solidFill>
              <a:prstDash val="solid"/>
              <a:miter lim="400000"/>
              <a:tailEnd type="triangle" w="med" len="med"/>
            </a:ln>
            <a:effectLst/>
          </p:spPr>
          <p:txBody>
            <a:bodyPr wrap="square" lIns="0" tIns="0" rIns="0" bIns="0" numCol="1" anchor="ctr">
              <a:noAutofit/>
            </a:bodyPr>
            <a:lstStyle/>
            <a:p>
              <a:pPr>
                <a:defRPr b="0" sz="3200">
                  <a:latin typeface="+mn-lt"/>
                  <a:ea typeface="+mn-ea"/>
                  <a:cs typeface="+mn-cs"/>
                  <a:sym typeface="Helvetica Neue Medium"/>
                </a:defRPr>
              </a:pPr>
            </a:p>
          </p:txBody>
        </p:sp>
        <p:sp>
          <p:nvSpPr>
            <p:cNvPr id="568" name="Line"/>
            <p:cNvSpPr/>
            <p:nvPr/>
          </p:nvSpPr>
          <p:spPr>
            <a:xfrm>
              <a:off x="7540059" y="1968924"/>
              <a:ext cx="1123106" cy="173816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cubicBezTo>
                    <a:pt x="21106" y="19026"/>
                    <a:pt x="20243" y="16486"/>
                    <a:pt x="19023" y="14015"/>
                  </a:cubicBezTo>
                  <a:cubicBezTo>
                    <a:pt x="17548" y="11028"/>
                    <a:pt x="15542" y="8137"/>
                    <a:pt x="12487" y="5698"/>
                  </a:cubicBezTo>
                  <a:cubicBezTo>
                    <a:pt x="9220" y="3089"/>
                    <a:pt x="4898" y="1117"/>
                    <a:pt x="0" y="0"/>
                  </a:cubicBezTo>
                </a:path>
              </a:pathLst>
            </a:custGeom>
            <a:noFill/>
            <a:ln w="25400" cap="flat">
              <a:solidFill>
                <a:schemeClr val="accent5">
                  <a:hueOff val="106375"/>
                  <a:satOff val="9554"/>
                  <a:lumOff val="-13516"/>
                </a:schemeClr>
              </a:solidFill>
              <a:prstDash val="solid"/>
              <a:miter lim="400000"/>
              <a:tailEnd type="triangle" w="med" len="med"/>
            </a:ln>
            <a:effectLst/>
          </p:spPr>
          <p:txBody>
            <a:bodyPr wrap="square" lIns="0" tIns="0" rIns="0" bIns="0" numCol="1" anchor="ctr">
              <a:noAutofit/>
            </a:bodyPr>
            <a:lstStyle/>
            <a:p>
              <a:pPr>
                <a:defRPr b="0" sz="3200">
                  <a:latin typeface="+mn-lt"/>
                  <a:ea typeface="+mn-ea"/>
                  <a:cs typeface="+mn-cs"/>
                  <a:sym typeface="Helvetica Neue Medium"/>
                </a:defRPr>
              </a:pPr>
            </a:p>
          </p:txBody>
        </p:sp>
        <p:sp>
          <p:nvSpPr>
            <p:cNvPr id="569" name="Line"/>
            <p:cNvSpPr/>
            <p:nvPr/>
          </p:nvSpPr>
          <p:spPr>
            <a:xfrm>
              <a:off x="2615028" y="1546941"/>
              <a:ext cx="4249959" cy="255176"/>
            </a:xfrm>
            <a:custGeom>
              <a:avLst/>
              <a:gdLst/>
              <a:ahLst/>
              <a:cxnLst>
                <a:cxn ang="0">
                  <a:pos x="wd2" y="hd2"/>
                </a:cxn>
                <a:cxn ang="5400000">
                  <a:pos x="wd2" y="hd2"/>
                </a:cxn>
                <a:cxn ang="10800000">
                  <a:pos x="wd2" y="hd2"/>
                </a:cxn>
                <a:cxn ang="16200000">
                  <a:pos x="wd2" y="hd2"/>
                </a:cxn>
              </a:cxnLst>
              <a:rect l="0" t="0" r="r" b="b"/>
              <a:pathLst>
                <a:path w="21600" h="20143" fill="norm" stroke="1" extrusionOk="0">
                  <a:moveTo>
                    <a:pt x="21600" y="20143"/>
                  </a:moveTo>
                  <a:cubicBezTo>
                    <a:pt x="19697" y="11986"/>
                    <a:pt x="17708" y="6274"/>
                    <a:pt x="15677" y="3130"/>
                  </a:cubicBezTo>
                  <a:cubicBezTo>
                    <a:pt x="12712" y="-1457"/>
                    <a:pt x="9705" y="-529"/>
                    <a:pt x="6727" y="2868"/>
                  </a:cubicBezTo>
                  <a:cubicBezTo>
                    <a:pt x="4464" y="5450"/>
                    <a:pt x="2218" y="9452"/>
                    <a:pt x="0" y="14853"/>
                  </a:cubicBezTo>
                </a:path>
              </a:pathLst>
            </a:custGeom>
            <a:noFill/>
            <a:ln w="12700" cap="flat">
              <a:solidFill>
                <a:srgbClr val="5E5E5E"/>
              </a:solidFill>
              <a:prstDash val="solid"/>
              <a:miter lim="400000"/>
              <a:tailEnd type="triangle" w="med" len="med"/>
            </a:ln>
            <a:effectLst/>
          </p:spPr>
          <p:txBody>
            <a:bodyPr wrap="square" lIns="0" tIns="0" rIns="0" bIns="0" numCol="1" anchor="ctr">
              <a:noAutofit/>
            </a:bodyPr>
            <a:lstStyle/>
            <a:p>
              <a:pPr>
                <a:defRPr b="0" sz="3200">
                  <a:latin typeface="+mn-lt"/>
                  <a:ea typeface="+mn-ea"/>
                  <a:cs typeface="+mn-cs"/>
                  <a:sym typeface="Helvetica Neue Medium"/>
                </a:defRPr>
              </a:pPr>
            </a:p>
          </p:txBody>
        </p:sp>
        <p:sp>
          <p:nvSpPr>
            <p:cNvPr id="570" name="Line"/>
            <p:cNvSpPr/>
            <p:nvPr/>
          </p:nvSpPr>
          <p:spPr>
            <a:xfrm flipV="1">
              <a:off x="7565433" y="5878331"/>
              <a:ext cx="37429" cy="122423"/>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b="0" sz="3200">
                  <a:latin typeface="+mn-lt"/>
                  <a:ea typeface="+mn-ea"/>
                  <a:cs typeface="+mn-cs"/>
                  <a:sym typeface="Helvetica Neue Medium"/>
                </a:defRPr>
              </a:pPr>
            </a:p>
          </p:txBody>
        </p:sp>
        <p:sp>
          <p:nvSpPr>
            <p:cNvPr id="571" name="Line"/>
            <p:cNvSpPr/>
            <p:nvPr/>
          </p:nvSpPr>
          <p:spPr>
            <a:xfrm flipV="1">
              <a:off x="7732069" y="5948001"/>
              <a:ext cx="37430" cy="122423"/>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b="0" sz="3200">
                  <a:latin typeface="+mn-lt"/>
                  <a:ea typeface="+mn-ea"/>
                  <a:cs typeface="+mn-cs"/>
                  <a:sym typeface="Helvetica Neue Medium"/>
                </a:defRPr>
              </a:pPr>
            </a:p>
          </p:txBody>
        </p:sp>
        <p:sp>
          <p:nvSpPr>
            <p:cNvPr id="572" name="Line"/>
            <p:cNvSpPr/>
            <p:nvPr/>
          </p:nvSpPr>
          <p:spPr>
            <a:xfrm flipV="1">
              <a:off x="7859069" y="6075001"/>
              <a:ext cx="37430" cy="122423"/>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b="0" sz="3200">
                  <a:latin typeface="+mn-lt"/>
                  <a:ea typeface="+mn-ea"/>
                  <a:cs typeface="+mn-cs"/>
                  <a:sym typeface="Helvetica Neue Medium"/>
                </a:defRPr>
              </a:pPr>
            </a:p>
          </p:txBody>
        </p:sp>
        <p:sp>
          <p:nvSpPr>
            <p:cNvPr id="573" name="Line"/>
            <p:cNvSpPr/>
            <p:nvPr/>
          </p:nvSpPr>
          <p:spPr>
            <a:xfrm flipV="1">
              <a:off x="7986069" y="6202001"/>
              <a:ext cx="37430" cy="122423"/>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b="0" sz="3200">
                  <a:latin typeface="+mn-lt"/>
                  <a:ea typeface="+mn-ea"/>
                  <a:cs typeface="+mn-cs"/>
                  <a:sym typeface="Helvetica Neue Medium"/>
                </a:defRPr>
              </a:pPr>
            </a:p>
          </p:txBody>
        </p:sp>
        <p:sp>
          <p:nvSpPr>
            <p:cNvPr id="574" name="Line"/>
            <p:cNvSpPr/>
            <p:nvPr/>
          </p:nvSpPr>
          <p:spPr>
            <a:xfrm flipV="1">
              <a:off x="7662103" y="6205446"/>
              <a:ext cx="37429" cy="122423"/>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b="0" sz="3200">
                  <a:latin typeface="+mn-lt"/>
                  <a:ea typeface="+mn-ea"/>
                  <a:cs typeface="+mn-cs"/>
                  <a:sym typeface="Helvetica Neue Medium"/>
                </a:defRPr>
              </a:pPr>
            </a:p>
          </p:txBody>
        </p:sp>
        <p:sp>
          <p:nvSpPr>
            <p:cNvPr id="575" name="Line"/>
            <p:cNvSpPr/>
            <p:nvPr/>
          </p:nvSpPr>
          <p:spPr>
            <a:xfrm flipV="1">
              <a:off x="7513604" y="5642079"/>
              <a:ext cx="37429" cy="122424"/>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b="0" sz="3200">
                  <a:latin typeface="+mn-lt"/>
                  <a:ea typeface="+mn-ea"/>
                  <a:cs typeface="+mn-cs"/>
                  <a:sym typeface="Helvetica Neue Medium"/>
                </a:defRPr>
              </a:pPr>
            </a:p>
          </p:txBody>
        </p:sp>
        <p:sp>
          <p:nvSpPr>
            <p:cNvPr id="576" name="Line"/>
            <p:cNvSpPr/>
            <p:nvPr/>
          </p:nvSpPr>
          <p:spPr>
            <a:xfrm>
              <a:off x="0" y="4219068"/>
              <a:ext cx="12281669" cy="658509"/>
            </a:xfrm>
            <a:custGeom>
              <a:avLst/>
              <a:gdLst/>
              <a:ahLst/>
              <a:cxnLst>
                <a:cxn ang="0">
                  <a:pos x="wd2" y="hd2"/>
                </a:cxn>
                <a:cxn ang="5400000">
                  <a:pos x="wd2" y="hd2"/>
                </a:cxn>
                <a:cxn ang="10800000">
                  <a:pos x="wd2" y="hd2"/>
                </a:cxn>
                <a:cxn ang="16200000">
                  <a:pos x="wd2" y="hd2"/>
                </a:cxn>
              </a:cxnLst>
              <a:rect l="0" t="0" r="r" b="b"/>
              <a:pathLst>
                <a:path w="21600" h="16403" fill="norm" stroke="1" extrusionOk="0">
                  <a:moveTo>
                    <a:pt x="0" y="3293"/>
                  </a:moveTo>
                  <a:cubicBezTo>
                    <a:pt x="998" y="1331"/>
                    <a:pt x="2003" y="244"/>
                    <a:pt x="3010" y="39"/>
                  </a:cubicBezTo>
                  <a:cubicBezTo>
                    <a:pt x="4682" y="-303"/>
                    <a:pt x="6353" y="1784"/>
                    <a:pt x="8024" y="888"/>
                  </a:cubicBezTo>
                  <a:cubicBezTo>
                    <a:pt x="9146" y="286"/>
                    <a:pt x="10296" y="-1574"/>
                    <a:pt x="11347" y="4168"/>
                  </a:cubicBezTo>
                  <a:cubicBezTo>
                    <a:pt x="12272" y="9219"/>
                    <a:pt x="13143" y="19797"/>
                    <a:pt x="14096" y="15327"/>
                  </a:cubicBezTo>
                  <a:cubicBezTo>
                    <a:pt x="14649" y="12736"/>
                    <a:pt x="15055" y="5096"/>
                    <a:pt x="15646" y="4730"/>
                  </a:cubicBezTo>
                  <a:cubicBezTo>
                    <a:pt x="16168" y="4405"/>
                    <a:pt x="16585" y="9947"/>
                    <a:pt x="17065" y="12668"/>
                  </a:cubicBezTo>
                  <a:cubicBezTo>
                    <a:pt x="18362" y="20026"/>
                    <a:pt x="19706" y="6551"/>
                    <a:pt x="21070" y="7511"/>
                  </a:cubicBezTo>
                  <a:cubicBezTo>
                    <a:pt x="21249" y="7636"/>
                    <a:pt x="21427" y="8016"/>
                    <a:pt x="21600" y="8643"/>
                  </a:cubicBezTo>
                </a:path>
              </a:pathLst>
            </a:custGeom>
            <a:noFill/>
            <a:ln w="38100" cap="flat">
              <a:solidFill>
                <a:srgbClr val="A9A9A9"/>
              </a:solidFill>
              <a:custDash>
                <a:ds d="200000" sp="200000"/>
              </a:custDash>
              <a:miter lim="400000"/>
            </a:ln>
            <a:effectLst/>
          </p:spPr>
          <p:txBody>
            <a:bodyPr wrap="square" lIns="50800" tIns="50800" rIns="50800" bIns="50800" numCol="1" anchor="ctr">
              <a:noAutofit/>
            </a:bodyPr>
            <a:lstStyle/>
            <a:p>
              <a:pPr>
                <a:defRPr b="0" sz="3200">
                  <a:latin typeface="+mn-lt"/>
                  <a:ea typeface="+mn-ea"/>
                  <a:cs typeface="+mn-cs"/>
                  <a:sym typeface="Helvetica Neue Medium"/>
                </a:defRPr>
              </a:pPr>
            </a:p>
          </p:txBody>
        </p:sp>
        <p:sp>
          <p:nvSpPr>
            <p:cNvPr id="577" name="Shape"/>
            <p:cNvSpPr/>
            <p:nvPr/>
          </p:nvSpPr>
          <p:spPr>
            <a:xfrm>
              <a:off x="14587" y="3237307"/>
              <a:ext cx="7860332" cy="4857885"/>
            </a:xfrm>
            <a:custGeom>
              <a:avLst/>
              <a:gdLst/>
              <a:ahLst/>
              <a:cxnLst>
                <a:cxn ang="0">
                  <a:pos x="wd2" y="hd2"/>
                </a:cxn>
                <a:cxn ang="5400000">
                  <a:pos x="wd2" y="hd2"/>
                </a:cxn>
                <a:cxn ang="10800000">
                  <a:pos x="wd2" y="hd2"/>
                </a:cxn>
                <a:cxn ang="16200000">
                  <a:pos x="wd2" y="hd2"/>
                </a:cxn>
              </a:cxnLst>
              <a:rect l="0" t="0" r="r" b="b"/>
              <a:pathLst>
                <a:path w="21198" h="18207" fill="norm" stroke="1" extrusionOk="0">
                  <a:moveTo>
                    <a:pt x="3254" y="42"/>
                  </a:moveTo>
                  <a:cubicBezTo>
                    <a:pt x="2630" y="-23"/>
                    <a:pt x="1986" y="-63"/>
                    <a:pt x="1420" y="311"/>
                  </a:cubicBezTo>
                  <a:cubicBezTo>
                    <a:pt x="-122" y="1329"/>
                    <a:pt x="-147" y="4124"/>
                    <a:pt x="144" y="6618"/>
                  </a:cubicBezTo>
                  <a:cubicBezTo>
                    <a:pt x="442" y="9179"/>
                    <a:pt x="880" y="11892"/>
                    <a:pt x="2442" y="13285"/>
                  </a:cubicBezTo>
                  <a:cubicBezTo>
                    <a:pt x="3399" y="14138"/>
                    <a:pt x="4571" y="14237"/>
                    <a:pt x="5681" y="14550"/>
                  </a:cubicBezTo>
                  <a:cubicBezTo>
                    <a:pt x="11123" y="16087"/>
                    <a:pt x="17191" y="21537"/>
                    <a:pt x="20408" y="15242"/>
                  </a:cubicBezTo>
                  <a:cubicBezTo>
                    <a:pt x="21322" y="13453"/>
                    <a:pt x="21453" y="11110"/>
                    <a:pt x="20749" y="9146"/>
                  </a:cubicBezTo>
                  <a:cubicBezTo>
                    <a:pt x="20127" y="8008"/>
                    <a:pt x="19388" y="7004"/>
                    <a:pt x="18556" y="6165"/>
                  </a:cubicBezTo>
                  <a:cubicBezTo>
                    <a:pt x="16738" y="4335"/>
                    <a:pt x="14550" y="3353"/>
                    <a:pt x="12305" y="3360"/>
                  </a:cubicBezTo>
                  <a:cubicBezTo>
                    <a:pt x="10496" y="2082"/>
                    <a:pt x="8567" y="1163"/>
                    <a:pt x="6574" y="629"/>
                  </a:cubicBezTo>
                  <a:cubicBezTo>
                    <a:pt x="5478" y="334"/>
                    <a:pt x="4368" y="159"/>
                    <a:pt x="3254" y="42"/>
                  </a:cubicBezTo>
                  <a:close/>
                </a:path>
              </a:pathLst>
            </a:custGeom>
            <a:solidFill>
              <a:schemeClr val="accent5">
                <a:hueOff val="89162"/>
                <a:satOff val="9554"/>
                <a:lumOff val="16296"/>
                <a:alpha val="42362"/>
              </a:schemeClr>
            </a:solidFill>
            <a:ln w="12700" cap="flat">
              <a:noFill/>
              <a:miter lim="400000"/>
            </a:ln>
            <a:effectLst/>
          </p:spPr>
          <p:txBody>
            <a:bodyPr wrap="square" lIns="50800" tIns="50800" rIns="50800" bIns="50800" numCol="1" anchor="ctr">
              <a:noAutofit/>
            </a:bodyPr>
            <a:lstStyle/>
            <a:p>
              <a:pPr>
                <a:defRPr b="0" sz="3200">
                  <a:latin typeface="+mn-lt"/>
                  <a:ea typeface="+mn-ea"/>
                  <a:cs typeface="+mn-cs"/>
                  <a:sym typeface="Helvetica Neue Medium"/>
                </a:defRPr>
              </a:pPr>
            </a:p>
          </p:txBody>
        </p:sp>
        <p:sp>
          <p:nvSpPr>
            <p:cNvPr id="578" name="Shape"/>
            <p:cNvSpPr/>
            <p:nvPr/>
          </p:nvSpPr>
          <p:spPr>
            <a:xfrm flipH="1">
              <a:off x="11079546" y="0"/>
              <a:ext cx="9254075" cy="6562039"/>
            </a:xfrm>
            <a:custGeom>
              <a:avLst/>
              <a:gdLst/>
              <a:ahLst/>
              <a:cxnLst>
                <a:cxn ang="0">
                  <a:pos x="wd2" y="hd2"/>
                </a:cxn>
                <a:cxn ang="5400000">
                  <a:pos x="wd2" y="hd2"/>
                </a:cxn>
                <a:cxn ang="10800000">
                  <a:pos x="wd2" y="hd2"/>
                </a:cxn>
                <a:cxn ang="16200000">
                  <a:pos x="wd2" y="hd2"/>
                </a:cxn>
              </a:cxnLst>
              <a:rect l="0" t="0" r="r" b="b"/>
              <a:pathLst>
                <a:path w="21462" h="20939" fill="norm" stroke="1" extrusionOk="0">
                  <a:moveTo>
                    <a:pt x="5662" y="10012"/>
                  </a:moveTo>
                  <a:cubicBezTo>
                    <a:pt x="6523" y="10296"/>
                    <a:pt x="7251" y="11063"/>
                    <a:pt x="8047" y="11601"/>
                  </a:cubicBezTo>
                  <a:cubicBezTo>
                    <a:pt x="8754" y="12080"/>
                    <a:pt x="9513" y="12376"/>
                    <a:pt x="10254" y="12742"/>
                  </a:cubicBezTo>
                  <a:cubicBezTo>
                    <a:pt x="11200" y="13208"/>
                    <a:pt x="12119" y="13787"/>
                    <a:pt x="13070" y="14245"/>
                  </a:cubicBezTo>
                  <a:cubicBezTo>
                    <a:pt x="14104" y="14742"/>
                    <a:pt x="15211" y="15131"/>
                    <a:pt x="15957" y="16242"/>
                  </a:cubicBezTo>
                  <a:cubicBezTo>
                    <a:pt x="16393" y="16892"/>
                    <a:pt x="16648" y="17724"/>
                    <a:pt x="17021" y="18443"/>
                  </a:cubicBezTo>
                  <a:cubicBezTo>
                    <a:pt x="17246" y="18877"/>
                    <a:pt x="17511" y="19267"/>
                    <a:pt x="17798" y="19626"/>
                  </a:cubicBezTo>
                  <a:cubicBezTo>
                    <a:pt x="18675" y="20725"/>
                    <a:pt x="19871" y="21422"/>
                    <a:pt x="20780" y="20535"/>
                  </a:cubicBezTo>
                  <a:cubicBezTo>
                    <a:pt x="21337" y="19992"/>
                    <a:pt x="21533" y="19010"/>
                    <a:pt x="21440" y="18068"/>
                  </a:cubicBezTo>
                  <a:cubicBezTo>
                    <a:pt x="21358" y="17240"/>
                    <a:pt x="21071" y="16490"/>
                    <a:pt x="20809" y="15737"/>
                  </a:cubicBezTo>
                  <a:cubicBezTo>
                    <a:pt x="20541" y="14968"/>
                    <a:pt x="20297" y="14184"/>
                    <a:pt x="20036" y="13411"/>
                  </a:cubicBezTo>
                  <a:cubicBezTo>
                    <a:pt x="19733" y="12513"/>
                    <a:pt x="19405" y="11618"/>
                    <a:pt x="19297" y="10637"/>
                  </a:cubicBezTo>
                  <a:cubicBezTo>
                    <a:pt x="19192" y="9682"/>
                    <a:pt x="19308" y="8714"/>
                    <a:pt x="19309" y="7750"/>
                  </a:cubicBezTo>
                  <a:cubicBezTo>
                    <a:pt x="19310" y="6208"/>
                    <a:pt x="19021" y="4705"/>
                    <a:pt x="18643" y="3256"/>
                  </a:cubicBezTo>
                  <a:cubicBezTo>
                    <a:pt x="18187" y="1506"/>
                    <a:pt x="17368" y="-178"/>
                    <a:pt x="16129" y="15"/>
                  </a:cubicBezTo>
                  <a:cubicBezTo>
                    <a:pt x="15450" y="121"/>
                    <a:pt x="14947" y="861"/>
                    <a:pt x="14348" y="1311"/>
                  </a:cubicBezTo>
                  <a:cubicBezTo>
                    <a:pt x="13638" y="1844"/>
                    <a:pt x="12801" y="1959"/>
                    <a:pt x="12029" y="1627"/>
                  </a:cubicBezTo>
                  <a:cubicBezTo>
                    <a:pt x="9956" y="1279"/>
                    <a:pt x="7858" y="1410"/>
                    <a:pt x="5814" y="2015"/>
                  </a:cubicBezTo>
                  <a:cubicBezTo>
                    <a:pt x="4426" y="2427"/>
                    <a:pt x="3075" y="3054"/>
                    <a:pt x="1761" y="3815"/>
                  </a:cubicBezTo>
                  <a:cubicBezTo>
                    <a:pt x="1087" y="4205"/>
                    <a:pt x="391" y="4687"/>
                    <a:pt x="109" y="5638"/>
                  </a:cubicBezTo>
                  <a:cubicBezTo>
                    <a:pt x="-67" y="6233"/>
                    <a:pt x="-34" y="6920"/>
                    <a:pt x="245" y="7425"/>
                  </a:cubicBezTo>
                  <a:cubicBezTo>
                    <a:pt x="752" y="8341"/>
                    <a:pt x="1688" y="8149"/>
                    <a:pt x="2461" y="8465"/>
                  </a:cubicBezTo>
                  <a:cubicBezTo>
                    <a:pt x="3107" y="8730"/>
                    <a:pt x="3642" y="9381"/>
                    <a:pt x="4285" y="9662"/>
                  </a:cubicBezTo>
                  <a:cubicBezTo>
                    <a:pt x="4732" y="9857"/>
                    <a:pt x="5207" y="9863"/>
                    <a:pt x="5662" y="10012"/>
                  </a:cubicBezTo>
                  <a:close/>
                </a:path>
              </a:pathLst>
            </a:custGeom>
            <a:solidFill>
              <a:srgbClr val="FFFFFF"/>
            </a:solidFill>
            <a:ln w="12700" cap="flat">
              <a:noFill/>
              <a:miter lim="400000"/>
            </a:ln>
            <a:effectLst/>
          </p:spPr>
          <p:txBody>
            <a:bodyPr wrap="square" lIns="0" tIns="0" rIns="0" bIns="0" numCol="1" anchor="ctr">
              <a:noAutofit/>
            </a:bodyPr>
            <a:lstStyle/>
            <a:p>
              <a:pPr>
                <a:defRPr b="0" sz="3200">
                  <a:latin typeface="+mn-lt"/>
                  <a:ea typeface="+mn-ea"/>
                  <a:cs typeface="+mn-cs"/>
                  <a:sym typeface="Helvetica Neue Medium"/>
                </a:defRPr>
              </a:pPr>
            </a:p>
          </p:txBody>
        </p:sp>
        <p:sp>
          <p:nvSpPr>
            <p:cNvPr id="579" name="Snowflake"/>
            <p:cNvSpPr/>
            <p:nvPr/>
          </p:nvSpPr>
          <p:spPr>
            <a:xfrm flipH="1">
              <a:off x="14041130" y="1444999"/>
              <a:ext cx="182899" cy="184053"/>
            </a:xfrm>
            <a:custGeom>
              <a:avLst/>
              <a:gdLst/>
              <a:ahLst/>
              <a:cxnLst>
                <a:cxn ang="0">
                  <a:pos x="wd2" y="hd2"/>
                </a:cxn>
                <a:cxn ang="5400000">
                  <a:pos x="wd2" y="hd2"/>
                </a:cxn>
                <a:cxn ang="10800000">
                  <a:pos x="wd2" y="hd2"/>
                </a:cxn>
                <a:cxn ang="16200000">
                  <a:pos x="wd2" y="hd2"/>
                </a:cxn>
              </a:cxnLst>
              <a:rect l="0" t="0" r="r" b="b"/>
              <a:pathLst>
                <a:path w="21469" h="21600" fill="norm" stroke="1" extrusionOk="0">
                  <a:moveTo>
                    <a:pt x="10737" y="0"/>
                  </a:moveTo>
                  <a:cubicBezTo>
                    <a:pt x="10407" y="0"/>
                    <a:pt x="10142" y="265"/>
                    <a:pt x="10142" y="594"/>
                  </a:cubicBezTo>
                  <a:lnTo>
                    <a:pt x="10142" y="3412"/>
                  </a:lnTo>
                  <a:lnTo>
                    <a:pt x="7334" y="616"/>
                  </a:lnTo>
                  <a:cubicBezTo>
                    <a:pt x="7102" y="384"/>
                    <a:pt x="6724" y="384"/>
                    <a:pt x="6492" y="616"/>
                  </a:cubicBezTo>
                  <a:cubicBezTo>
                    <a:pt x="6259" y="848"/>
                    <a:pt x="6259" y="1226"/>
                    <a:pt x="6492" y="1458"/>
                  </a:cubicBezTo>
                  <a:lnTo>
                    <a:pt x="10142" y="5093"/>
                  </a:lnTo>
                  <a:lnTo>
                    <a:pt x="10142" y="9801"/>
                  </a:lnTo>
                  <a:lnTo>
                    <a:pt x="6330" y="7592"/>
                  </a:lnTo>
                  <a:lnTo>
                    <a:pt x="5011" y="2614"/>
                  </a:lnTo>
                  <a:cubicBezTo>
                    <a:pt x="4925" y="2295"/>
                    <a:pt x="4601" y="2106"/>
                    <a:pt x="4282" y="2192"/>
                  </a:cubicBezTo>
                  <a:cubicBezTo>
                    <a:pt x="3964" y="2278"/>
                    <a:pt x="3774" y="2602"/>
                    <a:pt x="3860" y="2921"/>
                  </a:cubicBezTo>
                  <a:lnTo>
                    <a:pt x="4871" y="6755"/>
                  </a:lnTo>
                  <a:lnTo>
                    <a:pt x="2203" y="5206"/>
                  </a:lnTo>
                  <a:cubicBezTo>
                    <a:pt x="1917" y="5039"/>
                    <a:pt x="1555" y="5136"/>
                    <a:pt x="1388" y="5422"/>
                  </a:cubicBezTo>
                  <a:cubicBezTo>
                    <a:pt x="1220" y="5708"/>
                    <a:pt x="1317" y="6070"/>
                    <a:pt x="1604" y="6237"/>
                  </a:cubicBezTo>
                  <a:lnTo>
                    <a:pt x="4272" y="7781"/>
                  </a:lnTo>
                  <a:lnTo>
                    <a:pt x="442" y="8807"/>
                  </a:lnTo>
                  <a:cubicBezTo>
                    <a:pt x="124" y="8893"/>
                    <a:pt x="-66" y="9217"/>
                    <a:pt x="20" y="9536"/>
                  </a:cubicBezTo>
                  <a:cubicBezTo>
                    <a:pt x="91" y="9801"/>
                    <a:pt x="333" y="9980"/>
                    <a:pt x="593" y="9980"/>
                  </a:cubicBezTo>
                  <a:cubicBezTo>
                    <a:pt x="641" y="9980"/>
                    <a:pt x="696" y="9974"/>
                    <a:pt x="750" y="9958"/>
                  </a:cubicBezTo>
                  <a:lnTo>
                    <a:pt x="5724" y="8623"/>
                  </a:lnTo>
                  <a:lnTo>
                    <a:pt x="9477" y="10800"/>
                  </a:lnTo>
                  <a:lnTo>
                    <a:pt x="5724" y="12977"/>
                  </a:lnTo>
                  <a:lnTo>
                    <a:pt x="750" y="11642"/>
                  </a:lnTo>
                  <a:cubicBezTo>
                    <a:pt x="696" y="11626"/>
                    <a:pt x="647" y="11620"/>
                    <a:pt x="593" y="11620"/>
                  </a:cubicBezTo>
                  <a:cubicBezTo>
                    <a:pt x="328" y="11620"/>
                    <a:pt x="91" y="11794"/>
                    <a:pt x="20" y="12064"/>
                  </a:cubicBezTo>
                  <a:cubicBezTo>
                    <a:pt x="-66" y="12383"/>
                    <a:pt x="124" y="12707"/>
                    <a:pt x="442" y="12793"/>
                  </a:cubicBezTo>
                  <a:lnTo>
                    <a:pt x="4272" y="13819"/>
                  </a:lnTo>
                  <a:lnTo>
                    <a:pt x="1604" y="15363"/>
                  </a:lnTo>
                  <a:cubicBezTo>
                    <a:pt x="1317" y="15530"/>
                    <a:pt x="1220" y="15892"/>
                    <a:pt x="1388" y="16178"/>
                  </a:cubicBezTo>
                  <a:cubicBezTo>
                    <a:pt x="1555" y="16464"/>
                    <a:pt x="1917" y="16561"/>
                    <a:pt x="2203" y="16394"/>
                  </a:cubicBezTo>
                  <a:lnTo>
                    <a:pt x="4871" y="14845"/>
                  </a:lnTo>
                  <a:lnTo>
                    <a:pt x="3860" y="18679"/>
                  </a:lnTo>
                  <a:cubicBezTo>
                    <a:pt x="3774" y="18998"/>
                    <a:pt x="3969" y="19322"/>
                    <a:pt x="4282" y="19408"/>
                  </a:cubicBezTo>
                  <a:cubicBezTo>
                    <a:pt x="4601" y="19494"/>
                    <a:pt x="4925" y="19299"/>
                    <a:pt x="5011" y="18986"/>
                  </a:cubicBezTo>
                  <a:lnTo>
                    <a:pt x="6325" y="14008"/>
                  </a:lnTo>
                  <a:lnTo>
                    <a:pt x="10137" y="11799"/>
                  </a:lnTo>
                  <a:lnTo>
                    <a:pt x="10137" y="16507"/>
                  </a:lnTo>
                  <a:lnTo>
                    <a:pt x="6492" y="20142"/>
                  </a:lnTo>
                  <a:cubicBezTo>
                    <a:pt x="6259" y="20374"/>
                    <a:pt x="6259" y="20752"/>
                    <a:pt x="6492" y="20984"/>
                  </a:cubicBezTo>
                  <a:cubicBezTo>
                    <a:pt x="6724" y="21216"/>
                    <a:pt x="7102" y="21216"/>
                    <a:pt x="7334" y="20984"/>
                  </a:cubicBezTo>
                  <a:lnTo>
                    <a:pt x="10142" y="18188"/>
                  </a:lnTo>
                  <a:lnTo>
                    <a:pt x="10142" y="21006"/>
                  </a:lnTo>
                  <a:cubicBezTo>
                    <a:pt x="10142" y="21335"/>
                    <a:pt x="10407" y="21600"/>
                    <a:pt x="10737" y="21600"/>
                  </a:cubicBezTo>
                  <a:cubicBezTo>
                    <a:pt x="11066" y="21600"/>
                    <a:pt x="11331" y="21335"/>
                    <a:pt x="11331" y="21006"/>
                  </a:cubicBezTo>
                  <a:lnTo>
                    <a:pt x="11331" y="18188"/>
                  </a:lnTo>
                  <a:lnTo>
                    <a:pt x="14139" y="20984"/>
                  </a:lnTo>
                  <a:cubicBezTo>
                    <a:pt x="14371" y="21216"/>
                    <a:pt x="14749" y="21216"/>
                    <a:pt x="14981" y="20984"/>
                  </a:cubicBezTo>
                  <a:cubicBezTo>
                    <a:pt x="15214" y="20752"/>
                    <a:pt x="15214" y="20374"/>
                    <a:pt x="14981" y="20142"/>
                  </a:cubicBezTo>
                  <a:lnTo>
                    <a:pt x="11331" y="16507"/>
                  </a:lnTo>
                  <a:lnTo>
                    <a:pt x="11331" y="11799"/>
                  </a:lnTo>
                  <a:lnTo>
                    <a:pt x="15143" y="14008"/>
                  </a:lnTo>
                  <a:lnTo>
                    <a:pt x="16457" y="18986"/>
                  </a:lnTo>
                  <a:cubicBezTo>
                    <a:pt x="16543" y="19305"/>
                    <a:pt x="16867" y="19494"/>
                    <a:pt x="17186" y="19408"/>
                  </a:cubicBezTo>
                  <a:cubicBezTo>
                    <a:pt x="17504" y="19322"/>
                    <a:pt x="17692" y="18998"/>
                    <a:pt x="17606" y="18679"/>
                  </a:cubicBezTo>
                  <a:lnTo>
                    <a:pt x="16597" y="14845"/>
                  </a:lnTo>
                  <a:lnTo>
                    <a:pt x="19265" y="16394"/>
                  </a:lnTo>
                  <a:cubicBezTo>
                    <a:pt x="19551" y="16561"/>
                    <a:pt x="19913" y="16464"/>
                    <a:pt x="20080" y="16178"/>
                  </a:cubicBezTo>
                  <a:cubicBezTo>
                    <a:pt x="20248" y="15892"/>
                    <a:pt x="20151" y="15530"/>
                    <a:pt x="19864" y="15363"/>
                  </a:cubicBezTo>
                  <a:lnTo>
                    <a:pt x="17196" y="13819"/>
                  </a:lnTo>
                  <a:lnTo>
                    <a:pt x="21026" y="12793"/>
                  </a:lnTo>
                  <a:cubicBezTo>
                    <a:pt x="21344" y="12707"/>
                    <a:pt x="21534" y="12383"/>
                    <a:pt x="21448" y="12064"/>
                  </a:cubicBezTo>
                  <a:cubicBezTo>
                    <a:pt x="21377" y="11799"/>
                    <a:pt x="21133" y="11620"/>
                    <a:pt x="20874" y="11620"/>
                  </a:cubicBezTo>
                  <a:cubicBezTo>
                    <a:pt x="20825" y="11620"/>
                    <a:pt x="20772" y="11626"/>
                    <a:pt x="20718" y="11642"/>
                  </a:cubicBezTo>
                  <a:lnTo>
                    <a:pt x="15743" y="12977"/>
                  </a:lnTo>
                  <a:lnTo>
                    <a:pt x="11989" y="10800"/>
                  </a:lnTo>
                  <a:lnTo>
                    <a:pt x="15743" y="8623"/>
                  </a:lnTo>
                  <a:lnTo>
                    <a:pt x="20718" y="9958"/>
                  </a:lnTo>
                  <a:cubicBezTo>
                    <a:pt x="20772" y="9974"/>
                    <a:pt x="20820" y="9980"/>
                    <a:pt x="20874" y="9980"/>
                  </a:cubicBezTo>
                  <a:cubicBezTo>
                    <a:pt x="21138" y="9980"/>
                    <a:pt x="21377" y="9806"/>
                    <a:pt x="21448" y="9536"/>
                  </a:cubicBezTo>
                  <a:cubicBezTo>
                    <a:pt x="21534" y="9217"/>
                    <a:pt x="21344" y="8893"/>
                    <a:pt x="21026" y="8807"/>
                  </a:cubicBezTo>
                  <a:lnTo>
                    <a:pt x="17196" y="7781"/>
                  </a:lnTo>
                  <a:lnTo>
                    <a:pt x="19864" y="6237"/>
                  </a:lnTo>
                  <a:cubicBezTo>
                    <a:pt x="20151" y="6070"/>
                    <a:pt x="20248" y="5708"/>
                    <a:pt x="20080" y="5422"/>
                  </a:cubicBezTo>
                  <a:cubicBezTo>
                    <a:pt x="19913" y="5136"/>
                    <a:pt x="19551" y="5039"/>
                    <a:pt x="19265" y="5206"/>
                  </a:cubicBezTo>
                  <a:lnTo>
                    <a:pt x="16602" y="6750"/>
                  </a:lnTo>
                  <a:lnTo>
                    <a:pt x="17613" y="2916"/>
                  </a:lnTo>
                  <a:cubicBezTo>
                    <a:pt x="17699" y="2597"/>
                    <a:pt x="17504" y="2273"/>
                    <a:pt x="17191" y="2187"/>
                  </a:cubicBezTo>
                  <a:cubicBezTo>
                    <a:pt x="16872" y="2101"/>
                    <a:pt x="16548" y="2296"/>
                    <a:pt x="16462" y="2609"/>
                  </a:cubicBezTo>
                  <a:lnTo>
                    <a:pt x="15149" y="7587"/>
                  </a:lnTo>
                  <a:lnTo>
                    <a:pt x="11331" y="9806"/>
                  </a:lnTo>
                  <a:lnTo>
                    <a:pt x="11331" y="5098"/>
                  </a:lnTo>
                  <a:lnTo>
                    <a:pt x="14981" y="1463"/>
                  </a:lnTo>
                  <a:cubicBezTo>
                    <a:pt x="15214" y="1231"/>
                    <a:pt x="15214" y="853"/>
                    <a:pt x="14981" y="621"/>
                  </a:cubicBezTo>
                  <a:cubicBezTo>
                    <a:pt x="14749" y="389"/>
                    <a:pt x="14371" y="389"/>
                    <a:pt x="14139" y="621"/>
                  </a:cubicBezTo>
                  <a:lnTo>
                    <a:pt x="11331" y="3419"/>
                  </a:lnTo>
                  <a:lnTo>
                    <a:pt x="11331" y="594"/>
                  </a:lnTo>
                  <a:cubicBezTo>
                    <a:pt x="11331" y="265"/>
                    <a:pt x="11066" y="0"/>
                    <a:pt x="10737" y="0"/>
                  </a:cubicBezTo>
                  <a:close/>
                </a:path>
              </a:pathLst>
            </a:custGeom>
            <a:solidFill>
              <a:srgbClr val="929292">
                <a:alpha val="83073"/>
              </a:srgbClr>
            </a:solidFill>
            <a:ln w="12700" cap="flat">
              <a:noFill/>
              <a:miter lim="400000"/>
            </a:ln>
            <a:effectLst/>
          </p:spPr>
          <p:txBody>
            <a:bodyPr wrap="square" lIns="0" tIns="0" rIns="0" bIns="0" numCol="1" anchor="ctr">
              <a:noAutofit/>
            </a:bodyPr>
            <a:lstStyle/>
            <a:p>
              <a:pPr>
                <a:defRPr b="0" sz="3200">
                  <a:solidFill>
                    <a:schemeClr val="accent1">
                      <a:hueOff val="118245"/>
                      <a:lumOff val="-11372"/>
                    </a:schemeClr>
                  </a:solidFill>
                  <a:latin typeface="+mn-lt"/>
                  <a:ea typeface="+mn-ea"/>
                  <a:cs typeface="+mn-cs"/>
                  <a:sym typeface="Helvetica Neue Medium"/>
                </a:defRPr>
              </a:pPr>
            </a:p>
          </p:txBody>
        </p:sp>
        <p:sp>
          <p:nvSpPr>
            <p:cNvPr id="580" name="Snowflake"/>
            <p:cNvSpPr/>
            <p:nvPr/>
          </p:nvSpPr>
          <p:spPr>
            <a:xfrm flipH="1">
              <a:off x="12714303" y="1774326"/>
              <a:ext cx="169248" cy="170316"/>
            </a:xfrm>
            <a:custGeom>
              <a:avLst/>
              <a:gdLst/>
              <a:ahLst/>
              <a:cxnLst>
                <a:cxn ang="0">
                  <a:pos x="wd2" y="hd2"/>
                </a:cxn>
                <a:cxn ang="5400000">
                  <a:pos x="wd2" y="hd2"/>
                </a:cxn>
                <a:cxn ang="10800000">
                  <a:pos x="wd2" y="hd2"/>
                </a:cxn>
                <a:cxn ang="16200000">
                  <a:pos x="wd2" y="hd2"/>
                </a:cxn>
              </a:cxnLst>
              <a:rect l="0" t="0" r="r" b="b"/>
              <a:pathLst>
                <a:path w="21469" h="21600" fill="norm" stroke="1" extrusionOk="0">
                  <a:moveTo>
                    <a:pt x="10737" y="0"/>
                  </a:moveTo>
                  <a:cubicBezTo>
                    <a:pt x="10407" y="0"/>
                    <a:pt x="10142" y="265"/>
                    <a:pt x="10142" y="594"/>
                  </a:cubicBezTo>
                  <a:lnTo>
                    <a:pt x="10142" y="3412"/>
                  </a:lnTo>
                  <a:lnTo>
                    <a:pt x="7334" y="616"/>
                  </a:lnTo>
                  <a:cubicBezTo>
                    <a:pt x="7102" y="384"/>
                    <a:pt x="6724" y="384"/>
                    <a:pt x="6492" y="616"/>
                  </a:cubicBezTo>
                  <a:cubicBezTo>
                    <a:pt x="6259" y="848"/>
                    <a:pt x="6259" y="1226"/>
                    <a:pt x="6492" y="1458"/>
                  </a:cubicBezTo>
                  <a:lnTo>
                    <a:pt x="10142" y="5093"/>
                  </a:lnTo>
                  <a:lnTo>
                    <a:pt x="10142" y="9801"/>
                  </a:lnTo>
                  <a:lnTo>
                    <a:pt x="6330" y="7592"/>
                  </a:lnTo>
                  <a:lnTo>
                    <a:pt x="5011" y="2614"/>
                  </a:lnTo>
                  <a:cubicBezTo>
                    <a:pt x="4925" y="2295"/>
                    <a:pt x="4601" y="2106"/>
                    <a:pt x="4282" y="2192"/>
                  </a:cubicBezTo>
                  <a:cubicBezTo>
                    <a:pt x="3964" y="2278"/>
                    <a:pt x="3774" y="2602"/>
                    <a:pt x="3860" y="2921"/>
                  </a:cubicBezTo>
                  <a:lnTo>
                    <a:pt x="4871" y="6755"/>
                  </a:lnTo>
                  <a:lnTo>
                    <a:pt x="2203" y="5206"/>
                  </a:lnTo>
                  <a:cubicBezTo>
                    <a:pt x="1917" y="5039"/>
                    <a:pt x="1555" y="5136"/>
                    <a:pt x="1388" y="5422"/>
                  </a:cubicBezTo>
                  <a:cubicBezTo>
                    <a:pt x="1220" y="5708"/>
                    <a:pt x="1317" y="6070"/>
                    <a:pt x="1604" y="6237"/>
                  </a:cubicBezTo>
                  <a:lnTo>
                    <a:pt x="4272" y="7781"/>
                  </a:lnTo>
                  <a:lnTo>
                    <a:pt x="442" y="8807"/>
                  </a:lnTo>
                  <a:cubicBezTo>
                    <a:pt x="124" y="8893"/>
                    <a:pt x="-66" y="9217"/>
                    <a:pt x="20" y="9536"/>
                  </a:cubicBezTo>
                  <a:cubicBezTo>
                    <a:pt x="91" y="9801"/>
                    <a:pt x="333" y="9980"/>
                    <a:pt x="593" y="9980"/>
                  </a:cubicBezTo>
                  <a:cubicBezTo>
                    <a:pt x="641" y="9980"/>
                    <a:pt x="696" y="9974"/>
                    <a:pt x="750" y="9958"/>
                  </a:cubicBezTo>
                  <a:lnTo>
                    <a:pt x="5724" y="8623"/>
                  </a:lnTo>
                  <a:lnTo>
                    <a:pt x="9477" y="10800"/>
                  </a:lnTo>
                  <a:lnTo>
                    <a:pt x="5724" y="12977"/>
                  </a:lnTo>
                  <a:lnTo>
                    <a:pt x="750" y="11642"/>
                  </a:lnTo>
                  <a:cubicBezTo>
                    <a:pt x="696" y="11626"/>
                    <a:pt x="647" y="11620"/>
                    <a:pt x="593" y="11620"/>
                  </a:cubicBezTo>
                  <a:cubicBezTo>
                    <a:pt x="328" y="11620"/>
                    <a:pt x="91" y="11794"/>
                    <a:pt x="20" y="12064"/>
                  </a:cubicBezTo>
                  <a:cubicBezTo>
                    <a:pt x="-66" y="12383"/>
                    <a:pt x="124" y="12707"/>
                    <a:pt x="442" y="12793"/>
                  </a:cubicBezTo>
                  <a:lnTo>
                    <a:pt x="4272" y="13819"/>
                  </a:lnTo>
                  <a:lnTo>
                    <a:pt x="1604" y="15363"/>
                  </a:lnTo>
                  <a:cubicBezTo>
                    <a:pt x="1317" y="15530"/>
                    <a:pt x="1220" y="15892"/>
                    <a:pt x="1388" y="16178"/>
                  </a:cubicBezTo>
                  <a:cubicBezTo>
                    <a:pt x="1555" y="16464"/>
                    <a:pt x="1917" y="16561"/>
                    <a:pt x="2203" y="16394"/>
                  </a:cubicBezTo>
                  <a:lnTo>
                    <a:pt x="4871" y="14845"/>
                  </a:lnTo>
                  <a:lnTo>
                    <a:pt x="3860" y="18679"/>
                  </a:lnTo>
                  <a:cubicBezTo>
                    <a:pt x="3774" y="18998"/>
                    <a:pt x="3969" y="19322"/>
                    <a:pt x="4282" y="19408"/>
                  </a:cubicBezTo>
                  <a:cubicBezTo>
                    <a:pt x="4601" y="19494"/>
                    <a:pt x="4925" y="19299"/>
                    <a:pt x="5011" y="18986"/>
                  </a:cubicBezTo>
                  <a:lnTo>
                    <a:pt x="6325" y="14008"/>
                  </a:lnTo>
                  <a:lnTo>
                    <a:pt x="10137" y="11799"/>
                  </a:lnTo>
                  <a:lnTo>
                    <a:pt x="10137" y="16507"/>
                  </a:lnTo>
                  <a:lnTo>
                    <a:pt x="6492" y="20142"/>
                  </a:lnTo>
                  <a:cubicBezTo>
                    <a:pt x="6259" y="20374"/>
                    <a:pt x="6259" y="20752"/>
                    <a:pt x="6492" y="20984"/>
                  </a:cubicBezTo>
                  <a:cubicBezTo>
                    <a:pt x="6724" y="21216"/>
                    <a:pt x="7102" y="21216"/>
                    <a:pt x="7334" y="20984"/>
                  </a:cubicBezTo>
                  <a:lnTo>
                    <a:pt x="10142" y="18188"/>
                  </a:lnTo>
                  <a:lnTo>
                    <a:pt x="10142" y="21006"/>
                  </a:lnTo>
                  <a:cubicBezTo>
                    <a:pt x="10142" y="21335"/>
                    <a:pt x="10407" y="21600"/>
                    <a:pt x="10737" y="21600"/>
                  </a:cubicBezTo>
                  <a:cubicBezTo>
                    <a:pt x="11066" y="21600"/>
                    <a:pt x="11331" y="21335"/>
                    <a:pt x="11331" y="21006"/>
                  </a:cubicBezTo>
                  <a:lnTo>
                    <a:pt x="11331" y="18188"/>
                  </a:lnTo>
                  <a:lnTo>
                    <a:pt x="14139" y="20984"/>
                  </a:lnTo>
                  <a:cubicBezTo>
                    <a:pt x="14371" y="21216"/>
                    <a:pt x="14749" y="21216"/>
                    <a:pt x="14981" y="20984"/>
                  </a:cubicBezTo>
                  <a:cubicBezTo>
                    <a:pt x="15214" y="20752"/>
                    <a:pt x="15214" y="20374"/>
                    <a:pt x="14981" y="20142"/>
                  </a:cubicBezTo>
                  <a:lnTo>
                    <a:pt x="11331" y="16507"/>
                  </a:lnTo>
                  <a:lnTo>
                    <a:pt x="11331" y="11799"/>
                  </a:lnTo>
                  <a:lnTo>
                    <a:pt x="15143" y="14008"/>
                  </a:lnTo>
                  <a:lnTo>
                    <a:pt x="16457" y="18986"/>
                  </a:lnTo>
                  <a:cubicBezTo>
                    <a:pt x="16543" y="19305"/>
                    <a:pt x="16867" y="19494"/>
                    <a:pt x="17186" y="19408"/>
                  </a:cubicBezTo>
                  <a:cubicBezTo>
                    <a:pt x="17504" y="19322"/>
                    <a:pt x="17692" y="18998"/>
                    <a:pt x="17606" y="18679"/>
                  </a:cubicBezTo>
                  <a:lnTo>
                    <a:pt x="16597" y="14845"/>
                  </a:lnTo>
                  <a:lnTo>
                    <a:pt x="19265" y="16394"/>
                  </a:lnTo>
                  <a:cubicBezTo>
                    <a:pt x="19551" y="16561"/>
                    <a:pt x="19913" y="16464"/>
                    <a:pt x="20080" y="16178"/>
                  </a:cubicBezTo>
                  <a:cubicBezTo>
                    <a:pt x="20248" y="15892"/>
                    <a:pt x="20151" y="15530"/>
                    <a:pt x="19864" y="15363"/>
                  </a:cubicBezTo>
                  <a:lnTo>
                    <a:pt x="17196" y="13819"/>
                  </a:lnTo>
                  <a:lnTo>
                    <a:pt x="21026" y="12793"/>
                  </a:lnTo>
                  <a:cubicBezTo>
                    <a:pt x="21344" y="12707"/>
                    <a:pt x="21534" y="12383"/>
                    <a:pt x="21448" y="12064"/>
                  </a:cubicBezTo>
                  <a:cubicBezTo>
                    <a:pt x="21377" y="11799"/>
                    <a:pt x="21133" y="11620"/>
                    <a:pt x="20874" y="11620"/>
                  </a:cubicBezTo>
                  <a:cubicBezTo>
                    <a:pt x="20825" y="11620"/>
                    <a:pt x="20772" y="11626"/>
                    <a:pt x="20718" y="11642"/>
                  </a:cubicBezTo>
                  <a:lnTo>
                    <a:pt x="15743" y="12977"/>
                  </a:lnTo>
                  <a:lnTo>
                    <a:pt x="11989" y="10800"/>
                  </a:lnTo>
                  <a:lnTo>
                    <a:pt x="15743" y="8623"/>
                  </a:lnTo>
                  <a:lnTo>
                    <a:pt x="20718" y="9958"/>
                  </a:lnTo>
                  <a:cubicBezTo>
                    <a:pt x="20772" y="9974"/>
                    <a:pt x="20820" y="9980"/>
                    <a:pt x="20874" y="9980"/>
                  </a:cubicBezTo>
                  <a:cubicBezTo>
                    <a:pt x="21138" y="9980"/>
                    <a:pt x="21377" y="9806"/>
                    <a:pt x="21448" y="9536"/>
                  </a:cubicBezTo>
                  <a:cubicBezTo>
                    <a:pt x="21534" y="9217"/>
                    <a:pt x="21344" y="8893"/>
                    <a:pt x="21026" y="8807"/>
                  </a:cubicBezTo>
                  <a:lnTo>
                    <a:pt x="17196" y="7781"/>
                  </a:lnTo>
                  <a:lnTo>
                    <a:pt x="19864" y="6237"/>
                  </a:lnTo>
                  <a:cubicBezTo>
                    <a:pt x="20151" y="6070"/>
                    <a:pt x="20248" y="5708"/>
                    <a:pt x="20080" y="5422"/>
                  </a:cubicBezTo>
                  <a:cubicBezTo>
                    <a:pt x="19913" y="5136"/>
                    <a:pt x="19551" y="5039"/>
                    <a:pt x="19265" y="5206"/>
                  </a:cubicBezTo>
                  <a:lnTo>
                    <a:pt x="16602" y="6750"/>
                  </a:lnTo>
                  <a:lnTo>
                    <a:pt x="17613" y="2916"/>
                  </a:lnTo>
                  <a:cubicBezTo>
                    <a:pt x="17699" y="2597"/>
                    <a:pt x="17504" y="2273"/>
                    <a:pt x="17191" y="2187"/>
                  </a:cubicBezTo>
                  <a:cubicBezTo>
                    <a:pt x="16872" y="2101"/>
                    <a:pt x="16548" y="2296"/>
                    <a:pt x="16462" y="2609"/>
                  </a:cubicBezTo>
                  <a:lnTo>
                    <a:pt x="15149" y="7587"/>
                  </a:lnTo>
                  <a:lnTo>
                    <a:pt x="11331" y="9806"/>
                  </a:lnTo>
                  <a:lnTo>
                    <a:pt x="11331" y="5098"/>
                  </a:lnTo>
                  <a:lnTo>
                    <a:pt x="14981" y="1463"/>
                  </a:lnTo>
                  <a:cubicBezTo>
                    <a:pt x="15214" y="1231"/>
                    <a:pt x="15214" y="853"/>
                    <a:pt x="14981" y="621"/>
                  </a:cubicBezTo>
                  <a:cubicBezTo>
                    <a:pt x="14749" y="389"/>
                    <a:pt x="14371" y="389"/>
                    <a:pt x="14139" y="621"/>
                  </a:cubicBezTo>
                  <a:lnTo>
                    <a:pt x="11331" y="3419"/>
                  </a:lnTo>
                  <a:lnTo>
                    <a:pt x="11331" y="594"/>
                  </a:lnTo>
                  <a:cubicBezTo>
                    <a:pt x="11331" y="265"/>
                    <a:pt x="11066" y="0"/>
                    <a:pt x="10737" y="0"/>
                  </a:cubicBezTo>
                  <a:close/>
                </a:path>
              </a:pathLst>
            </a:custGeom>
            <a:solidFill>
              <a:srgbClr val="929292">
                <a:alpha val="83073"/>
              </a:srgbClr>
            </a:solidFill>
            <a:ln w="12700" cap="flat">
              <a:noFill/>
              <a:miter lim="400000"/>
            </a:ln>
            <a:effectLst/>
          </p:spPr>
          <p:txBody>
            <a:bodyPr wrap="square" lIns="0" tIns="0" rIns="0" bIns="0" numCol="1" anchor="ctr">
              <a:noAutofit/>
            </a:bodyPr>
            <a:lstStyle/>
            <a:p>
              <a:pPr>
                <a:defRPr b="0" sz="3200">
                  <a:solidFill>
                    <a:schemeClr val="accent1">
                      <a:hueOff val="118245"/>
                      <a:lumOff val="-11372"/>
                    </a:schemeClr>
                  </a:solidFill>
                  <a:latin typeface="+mn-lt"/>
                  <a:ea typeface="+mn-ea"/>
                  <a:cs typeface="+mn-cs"/>
                  <a:sym typeface="Helvetica Neue Medium"/>
                </a:defRPr>
              </a:pPr>
            </a:p>
          </p:txBody>
        </p:sp>
        <p:sp>
          <p:nvSpPr>
            <p:cNvPr id="581" name="Snowflake"/>
            <p:cNvSpPr/>
            <p:nvPr/>
          </p:nvSpPr>
          <p:spPr>
            <a:xfrm flipH="1">
              <a:off x="12340883" y="924374"/>
              <a:ext cx="169778" cy="170848"/>
            </a:xfrm>
            <a:custGeom>
              <a:avLst/>
              <a:gdLst/>
              <a:ahLst/>
              <a:cxnLst>
                <a:cxn ang="0">
                  <a:pos x="wd2" y="hd2"/>
                </a:cxn>
                <a:cxn ang="5400000">
                  <a:pos x="wd2" y="hd2"/>
                </a:cxn>
                <a:cxn ang="10800000">
                  <a:pos x="wd2" y="hd2"/>
                </a:cxn>
                <a:cxn ang="16200000">
                  <a:pos x="wd2" y="hd2"/>
                </a:cxn>
              </a:cxnLst>
              <a:rect l="0" t="0" r="r" b="b"/>
              <a:pathLst>
                <a:path w="21469" h="21600" fill="norm" stroke="1" extrusionOk="0">
                  <a:moveTo>
                    <a:pt x="10737" y="0"/>
                  </a:moveTo>
                  <a:cubicBezTo>
                    <a:pt x="10407" y="0"/>
                    <a:pt x="10142" y="265"/>
                    <a:pt x="10142" y="594"/>
                  </a:cubicBezTo>
                  <a:lnTo>
                    <a:pt x="10142" y="3412"/>
                  </a:lnTo>
                  <a:lnTo>
                    <a:pt x="7334" y="616"/>
                  </a:lnTo>
                  <a:cubicBezTo>
                    <a:pt x="7102" y="384"/>
                    <a:pt x="6724" y="384"/>
                    <a:pt x="6492" y="616"/>
                  </a:cubicBezTo>
                  <a:cubicBezTo>
                    <a:pt x="6259" y="848"/>
                    <a:pt x="6259" y="1226"/>
                    <a:pt x="6492" y="1458"/>
                  </a:cubicBezTo>
                  <a:lnTo>
                    <a:pt x="10142" y="5093"/>
                  </a:lnTo>
                  <a:lnTo>
                    <a:pt x="10142" y="9801"/>
                  </a:lnTo>
                  <a:lnTo>
                    <a:pt x="6330" y="7592"/>
                  </a:lnTo>
                  <a:lnTo>
                    <a:pt x="5011" y="2614"/>
                  </a:lnTo>
                  <a:cubicBezTo>
                    <a:pt x="4925" y="2295"/>
                    <a:pt x="4601" y="2106"/>
                    <a:pt x="4282" y="2192"/>
                  </a:cubicBezTo>
                  <a:cubicBezTo>
                    <a:pt x="3964" y="2278"/>
                    <a:pt x="3774" y="2602"/>
                    <a:pt x="3860" y="2921"/>
                  </a:cubicBezTo>
                  <a:lnTo>
                    <a:pt x="4871" y="6755"/>
                  </a:lnTo>
                  <a:lnTo>
                    <a:pt x="2203" y="5206"/>
                  </a:lnTo>
                  <a:cubicBezTo>
                    <a:pt x="1917" y="5039"/>
                    <a:pt x="1555" y="5136"/>
                    <a:pt x="1388" y="5422"/>
                  </a:cubicBezTo>
                  <a:cubicBezTo>
                    <a:pt x="1220" y="5708"/>
                    <a:pt x="1317" y="6070"/>
                    <a:pt x="1604" y="6237"/>
                  </a:cubicBezTo>
                  <a:lnTo>
                    <a:pt x="4272" y="7781"/>
                  </a:lnTo>
                  <a:lnTo>
                    <a:pt x="442" y="8807"/>
                  </a:lnTo>
                  <a:cubicBezTo>
                    <a:pt x="124" y="8893"/>
                    <a:pt x="-66" y="9217"/>
                    <a:pt x="20" y="9536"/>
                  </a:cubicBezTo>
                  <a:cubicBezTo>
                    <a:pt x="91" y="9801"/>
                    <a:pt x="333" y="9980"/>
                    <a:pt x="593" y="9980"/>
                  </a:cubicBezTo>
                  <a:cubicBezTo>
                    <a:pt x="641" y="9980"/>
                    <a:pt x="696" y="9974"/>
                    <a:pt x="750" y="9958"/>
                  </a:cubicBezTo>
                  <a:lnTo>
                    <a:pt x="5724" y="8623"/>
                  </a:lnTo>
                  <a:lnTo>
                    <a:pt x="9477" y="10800"/>
                  </a:lnTo>
                  <a:lnTo>
                    <a:pt x="5724" y="12977"/>
                  </a:lnTo>
                  <a:lnTo>
                    <a:pt x="750" y="11642"/>
                  </a:lnTo>
                  <a:cubicBezTo>
                    <a:pt x="696" y="11626"/>
                    <a:pt x="647" y="11620"/>
                    <a:pt x="593" y="11620"/>
                  </a:cubicBezTo>
                  <a:cubicBezTo>
                    <a:pt x="328" y="11620"/>
                    <a:pt x="91" y="11794"/>
                    <a:pt x="20" y="12064"/>
                  </a:cubicBezTo>
                  <a:cubicBezTo>
                    <a:pt x="-66" y="12383"/>
                    <a:pt x="124" y="12707"/>
                    <a:pt x="442" y="12793"/>
                  </a:cubicBezTo>
                  <a:lnTo>
                    <a:pt x="4272" y="13819"/>
                  </a:lnTo>
                  <a:lnTo>
                    <a:pt x="1604" y="15363"/>
                  </a:lnTo>
                  <a:cubicBezTo>
                    <a:pt x="1317" y="15530"/>
                    <a:pt x="1220" y="15892"/>
                    <a:pt x="1388" y="16178"/>
                  </a:cubicBezTo>
                  <a:cubicBezTo>
                    <a:pt x="1555" y="16464"/>
                    <a:pt x="1917" y="16561"/>
                    <a:pt x="2203" y="16394"/>
                  </a:cubicBezTo>
                  <a:lnTo>
                    <a:pt x="4871" y="14845"/>
                  </a:lnTo>
                  <a:lnTo>
                    <a:pt x="3860" y="18679"/>
                  </a:lnTo>
                  <a:cubicBezTo>
                    <a:pt x="3774" y="18998"/>
                    <a:pt x="3969" y="19322"/>
                    <a:pt x="4282" y="19408"/>
                  </a:cubicBezTo>
                  <a:cubicBezTo>
                    <a:pt x="4601" y="19494"/>
                    <a:pt x="4925" y="19299"/>
                    <a:pt x="5011" y="18986"/>
                  </a:cubicBezTo>
                  <a:lnTo>
                    <a:pt x="6325" y="14008"/>
                  </a:lnTo>
                  <a:lnTo>
                    <a:pt x="10137" y="11799"/>
                  </a:lnTo>
                  <a:lnTo>
                    <a:pt x="10137" y="16507"/>
                  </a:lnTo>
                  <a:lnTo>
                    <a:pt x="6492" y="20142"/>
                  </a:lnTo>
                  <a:cubicBezTo>
                    <a:pt x="6259" y="20374"/>
                    <a:pt x="6259" y="20752"/>
                    <a:pt x="6492" y="20984"/>
                  </a:cubicBezTo>
                  <a:cubicBezTo>
                    <a:pt x="6724" y="21216"/>
                    <a:pt x="7102" y="21216"/>
                    <a:pt x="7334" y="20984"/>
                  </a:cubicBezTo>
                  <a:lnTo>
                    <a:pt x="10142" y="18188"/>
                  </a:lnTo>
                  <a:lnTo>
                    <a:pt x="10142" y="21006"/>
                  </a:lnTo>
                  <a:cubicBezTo>
                    <a:pt x="10142" y="21335"/>
                    <a:pt x="10407" y="21600"/>
                    <a:pt x="10737" y="21600"/>
                  </a:cubicBezTo>
                  <a:cubicBezTo>
                    <a:pt x="11066" y="21600"/>
                    <a:pt x="11331" y="21335"/>
                    <a:pt x="11331" y="21006"/>
                  </a:cubicBezTo>
                  <a:lnTo>
                    <a:pt x="11331" y="18188"/>
                  </a:lnTo>
                  <a:lnTo>
                    <a:pt x="14139" y="20984"/>
                  </a:lnTo>
                  <a:cubicBezTo>
                    <a:pt x="14371" y="21216"/>
                    <a:pt x="14749" y="21216"/>
                    <a:pt x="14981" y="20984"/>
                  </a:cubicBezTo>
                  <a:cubicBezTo>
                    <a:pt x="15214" y="20752"/>
                    <a:pt x="15214" y="20374"/>
                    <a:pt x="14981" y="20142"/>
                  </a:cubicBezTo>
                  <a:lnTo>
                    <a:pt x="11331" y="16507"/>
                  </a:lnTo>
                  <a:lnTo>
                    <a:pt x="11331" y="11799"/>
                  </a:lnTo>
                  <a:lnTo>
                    <a:pt x="15143" y="14008"/>
                  </a:lnTo>
                  <a:lnTo>
                    <a:pt x="16457" y="18986"/>
                  </a:lnTo>
                  <a:cubicBezTo>
                    <a:pt x="16543" y="19305"/>
                    <a:pt x="16867" y="19494"/>
                    <a:pt x="17186" y="19408"/>
                  </a:cubicBezTo>
                  <a:cubicBezTo>
                    <a:pt x="17504" y="19322"/>
                    <a:pt x="17692" y="18998"/>
                    <a:pt x="17606" y="18679"/>
                  </a:cubicBezTo>
                  <a:lnTo>
                    <a:pt x="16597" y="14845"/>
                  </a:lnTo>
                  <a:lnTo>
                    <a:pt x="19265" y="16394"/>
                  </a:lnTo>
                  <a:cubicBezTo>
                    <a:pt x="19551" y="16561"/>
                    <a:pt x="19913" y="16464"/>
                    <a:pt x="20080" y="16178"/>
                  </a:cubicBezTo>
                  <a:cubicBezTo>
                    <a:pt x="20248" y="15892"/>
                    <a:pt x="20151" y="15530"/>
                    <a:pt x="19864" y="15363"/>
                  </a:cubicBezTo>
                  <a:lnTo>
                    <a:pt x="17196" y="13819"/>
                  </a:lnTo>
                  <a:lnTo>
                    <a:pt x="21026" y="12793"/>
                  </a:lnTo>
                  <a:cubicBezTo>
                    <a:pt x="21344" y="12707"/>
                    <a:pt x="21534" y="12383"/>
                    <a:pt x="21448" y="12064"/>
                  </a:cubicBezTo>
                  <a:cubicBezTo>
                    <a:pt x="21377" y="11799"/>
                    <a:pt x="21133" y="11620"/>
                    <a:pt x="20874" y="11620"/>
                  </a:cubicBezTo>
                  <a:cubicBezTo>
                    <a:pt x="20825" y="11620"/>
                    <a:pt x="20772" y="11626"/>
                    <a:pt x="20718" y="11642"/>
                  </a:cubicBezTo>
                  <a:lnTo>
                    <a:pt x="15743" y="12977"/>
                  </a:lnTo>
                  <a:lnTo>
                    <a:pt x="11989" y="10800"/>
                  </a:lnTo>
                  <a:lnTo>
                    <a:pt x="15743" y="8623"/>
                  </a:lnTo>
                  <a:lnTo>
                    <a:pt x="20718" y="9958"/>
                  </a:lnTo>
                  <a:cubicBezTo>
                    <a:pt x="20772" y="9974"/>
                    <a:pt x="20820" y="9980"/>
                    <a:pt x="20874" y="9980"/>
                  </a:cubicBezTo>
                  <a:cubicBezTo>
                    <a:pt x="21138" y="9980"/>
                    <a:pt x="21377" y="9806"/>
                    <a:pt x="21448" y="9536"/>
                  </a:cubicBezTo>
                  <a:cubicBezTo>
                    <a:pt x="21534" y="9217"/>
                    <a:pt x="21344" y="8893"/>
                    <a:pt x="21026" y="8807"/>
                  </a:cubicBezTo>
                  <a:lnTo>
                    <a:pt x="17196" y="7781"/>
                  </a:lnTo>
                  <a:lnTo>
                    <a:pt x="19864" y="6237"/>
                  </a:lnTo>
                  <a:cubicBezTo>
                    <a:pt x="20151" y="6070"/>
                    <a:pt x="20248" y="5708"/>
                    <a:pt x="20080" y="5422"/>
                  </a:cubicBezTo>
                  <a:cubicBezTo>
                    <a:pt x="19913" y="5136"/>
                    <a:pt x="19551" y="5039"/>
                    <a:pt x="19265" y="5206"/>
                  </a:cubicBezTo>
                  <a:lnTo>
                    <a:pt x="16602" y="6750"/>
                  </a:lnTo>
                  <a:lnTo>
                    <a:pt x="17613" y="2916"/>
                  </a:lnTo>
                  <a:cubicBezTo>
                    <a:pt x="17699" y="2597"/>
                    <a:pt x="17504" y="2273"/>
                    <a:pt x="17191" y="2187"/>
                  </a:cubicBezTo>
                  <a:cubicBezTo>
                    <a:pt x="16872" y="2101"/>
                    <a:pt x="16548" y="2296"/>
                    <a:pt x="16462" y="2609"/>
                  </a:cubicBezTo>
                  <a:lnTo>
                    <a:pt x="15149" y="7587"/>
                  </a:lnTo>
                  <a:lnTo>
                    <a:pt x="11331" y="9806"/>
                  </a:lnTo>
                  <a:lnTo>
                    <a:pt x="11331" y="5098"/>
                  </a:lnTo>
                  <a:lnTo>
                    <a:pt x="14981" y="1463"/>
                  </a:lnTo>
                  <a:cubicBezTo>
                    <a:pt x="15214" y="1231"/>
                    <a:pt x="15214" y="853"/>
                    <a:pt x="14981" y="621"/>
                  </a:cubicBezTo>
                  <a:cubicBezTo>
                    <a:pt x="14749" y="389"/>
                    <a:pt x="14371" y="389"/>
                    <a:pt x="14139" y="621"/>
                  </a:cubicBezTo>
                  <a:lnTo>
                    <a:pt x="11331" y="3419"/>
                  </a:lnTo>
                  <a:lnTo>
                    <a:pt x="11331" y="594"/>
                  </a:lnTo>
                  <a:cubicBezTo>
                    <a:pt x="11331" y="265"/>
                    <a:pt x="11066" y="0"/>
                    <a:pt x="10737" y="0"/>
                  </a:cubicBezTo>
                  <a:close/>
                </a:path>
              </a:pathLst>
            </a:custGeom>
            <a:solidFill>
              <a:srgbClr val="929292">
                <a:alpha val="83073"/>
              </a:srgbClr>
            </a:solidFill>
            <a:ln w="12700" cap="flat">
              <a:noFill/>
              <a:miter lim="400000"/>
            </a:ln>
            <a:effectLst/>
          </p:spPr>
          <p:txBody>
            <a:bodyPr wrap="square" lIns="0" tIns="0" rIns="0" bIns="0" numCol="1" anchor="ctr">
              <a:noAutofit/>
            </a:bodyPr>
            <a:lstStyle/>
            <a:p>
              <a:pPr>
                <a:defRPr b="0" sz="3200">
                  <a:solidFill>
                    <a:schemeClr val="accent1">
                      <a:hueOff val="118245"/>
                      <a:lumOff val="-11372"/>
                    </a:schemeClr>
                  </a:solidFill>
                  <a:latin typeface="+mn-lt"/>
                  <a:ea typeface="+mn-ea"/>
                  <a:cs typeface="+mn-cs"/>
                  <a:sym typeface="Helvetica Neue Medium"/>
                </a:defRPr>
              </a:pPr>
            </a:p>
          </p:txBody>
        </p:sp>
        <p:sp>
          <p:nvSpPr>
            <p:cNvPr id="582" name="Snowflake"/>
            <p:cNvSpPr/>
            <p:nvPr/>
          </p:nvSpPr>
          <p:spPr>
            <a:xfrm flipH="1">
              <a:off x="12714303" y="924374"/>
              <a:ext cx="169248" cy="170316"/>
            </a:xfrm>
            <a:custGeom>
              <a:avLst/>
              <a:gdLst/>
              <a:ahLst/>
              <a:cxnLst>
                <a:cxn ang="0">
                  <a:pos x="wd2" y="hd2"/>
                </a:cxn>
                <a:cxn ang="5400000">
                  <a:pos x="wd2" y="hd2"/>
                </a:cxn>
                <a:cxn ang="10800000">
                  <a:pos x="wd2" y="hd2"/>
                </a:cxn>
                <a:cxn ang="16200000">
                  <a:pos x="wd2" y="hd2"/>
                </a:cxn>
              </a:cxnLst>
              <a:rect l="0" t="0" r="r" b="b"/>
              <a:pathLst>
                <a:path w="21469" h="21600" fill="norm" stroke="1" extrusionOk="0">
                  <a:moveTo>
                    <a:pt x="10737" y="0"/>
                  </a:moveTo>
                  <a:cubicBezTo>
                    <a:pt x="10407" y="0"/>
                    <a:pt x="10142" y="265"/>
                    <a:pt x="10142" y="594"/>
                  </a:cubicBezTo>
                  <a:lnTo>
                    <a:pt x="10142" y="3412"/>
                  </a:lnTo>
                  <a:lnTo>
                    <a:pt x="7334" y="616"/>
                  </a:lnTo>
                  <a:cubicBezTo>
                    <a:pt x="7102" y="384"/>
                    <a:pt x="6724" y="384"/>
                    <a:pt x="6492" y="616"/>
                  </a:cubicBezTo>
                  <a:cubicBezTo>
                    <a:pt x="6259" y="848"/>
                    <a:pt x="6259" y="1226"/>
                    <a:pt x="6492" y="1458"/>
                  </a:cubicBezTo>
                  <a:lnTo>
                    <a:pt x="10142" y="5093"/>
                  </a:lnTo>
                  <a:lnTo>
                    <a:pt x="10142" y="9801"/>
                  </a:lnTo>
                  <a:lnTo>
                    <a:pt x="6330" y="7592"/>
                  </a:lnTo>
                  <a:lnTo>
                    <a:pt x="5011" y="2614"/>
                  </a:lnTo>
                  <a:cubicBezTo>
                    <a:pt x="4925" y="2295"/>
                    <a:pt x="4601" y="2106"/>
                    <a:pt x="4282" y="2192"/>
                  </a:cubicBezTo>
                  <a:cubicBezTo>
                    <a:pt x="3964" y="2278"/>
                    <a:pt x="3774" y="2602"/>
                    <a:pt x="3860" y="2921"/>
                  </a:cubicBezTo>
                  <a:lnTo>
                    <a:pt x="4871" y="6755"/>
                  </a:lnTo>
                  <a:lnTo>
                    <a:pt x="2203" y="5206"/>
                  </a:lnTo>
                  <a:cubicBezTo>
                    <a:pt x="1917" y="5039"/>
                    <a:pt x="1555" y="5136"/>
                    <a:pt x="1388" y="5422"/>
                  </a:cubicBezTo>
                  <a:cubicBezTo>
                    <a:pt x="1220" y="5708"/>
                    <a:pt x="1317" y="6070"/>
                    <a:pt x="1604" y="6237"/>
                  </a:cubicBezTo>
                  <a:lnTo>
                    <a:pt x="4272" y="7781"/>
                  </a:lnTo>
                  <a:lnTo>
                    <a:pt x="442" y="8807"/>
                  </a:lnTo>
                  <a:cubicBezTo>
                    <a:pt x="124" y="8893"/>
                    <a:pt x="-66" y="9217"/>
                    <a:pt x="20" y="9536"/>
                  </a:cubicBezTo>
                  <a:cubicBezTo>
                    <a:pt x="91" y="9801"/>
                    <a:pt x="333" y="9980"/>
                    <a:pt x="593" y="9980"/>
                  </a:cubicBezTo>
                  <a:cubicBezTo>
                    <a:pt x="641" y="9980"/>
                    <a:pt x="696" y="9974"/>
                    <a:pt x="750" y="9958"/>
                  </a:cubicBezTo>
                  <a:lnTo>
                    <a:pt x="5724" y="8623"/>
                  </a:lnTo>
                  <a:lnTo>
                    <a:pt x="9477" y="10800"/>
                  </a:lnTo>
                  <a:lnTo>
                    <a:pt x="5724" y="12977"/>
                  </a:lnTo>
                  <a:lnTo>
                    <a:pt x="750" y="11642"/>
                  </a:lnTo>
                  <a:cubicBezTo>
                    <a:pt x="696" y="11626"/>
                    <a:pt x="647" y="11620"/>
                    <a:pt x="593" y="11620"/>
                  </a:cubicBezTo>
                  <a:cubicBezTo>
                    <a:pt x="328" y="11620"/>
                    <a:pt x="91" y="11794"/>
                    <a:pt x="20" y="12064"/>
                  </a:cubicBezTo>
                  <a:cubicBezTo>
                    <a:pt x="-66" y="12383"/>
                    <a:pt x="124" y="12707"/>
                    <a:pt x="442" y="12793"/>
                  </a:cubicBezTo>
                  <a:lnTo>
                    <a:pt x="4272" y="13819"/>
                  </a:lnTo>
                  <a:lnTo>
                    <a:pt x="1604" y="15363"/>
                  </a:lnTo>
                  <a:cubicBezTo>
                    <a:pt x="1317" y="15530"/>
                    <a:pt x="1220" y="15892"/>
                    <a:pt x="1388" y="16178"/>
                  </a:cubicBezTo>
                  <a:cubicBezTo>
                    <a:pt x="1555" y="16464"/>
                    <a:pt x="1917" y="16561"/>
                    <a:pt x="2203" y="16394"/>
                  </a:cubicBezTo>
                  <a:lnTo>
                    <a:pt x="4871" y="14845"/>
                  </a:lnTo>
                  <a:lnTo>
                    <a:pt x="3860" y="18679"/>
                  </a:lnTo>
                  <a:cubicBezTo>
                    <a:pt x="3774" y="18998"/>
                    <a:pt x="3969" y="19322"/>
                    <a:pt x="4282" y="19408"/>
                  </a:cubicBezTo>
                  <a:cubicBezTo>
                    <a:pt x="4601" y="19494"/>
                    <a:pt x="4925" y="19299"/>
                    <a:pt x="5011" y="18986"/>
                  </a:cubicBezTo>
                  <a:lnTo>
                    <a:pt x="6325" y="14008"/>
                  </a:lnTo>
                  <a:lnTo>
                    <a:pt x="10137" y="11799"/>
                  </a:lnTo>
                  <a:lnTo>
                    <a:pt x="10137" y="16507"/>
                  </a:lnTo>
                  <a:lnTo>
                    <a:pt x="6492" y="20142"/>
                  </a:lnTo>
                  <a:cubicBezTo>
                    <a:pt x="6259" y="20374"/>
                    <a:pt x="6259" y="20752"/>
                    <a:pt x="6492" y="20984"/>
                  </a:cubicBezTo>
                  <a:cubicBezTo>
                    <a:pt x="6724" y="21216"/>
                    <a:pt x="7102" y="21216"/>
                    <a:pt x="7334" y="20984"/>
                  </a:cubicBezTo>
                  <a:lnTo>
                    <a:pt x="10142" y="18188"/>
                  </a:lnTo>
                  <a:lnTo>
                    <a:pt x="10142" y="21006"/>
                  </a:lnTo>
                  <a:cubicBezTo>
                    <a:pt x="10142" y="21335"/>
                    <a:pt x="10407" y="21600"/>
                    <a:pt x="10737" y="21600"/>
                  </a:cubicBezTo>
                  <a:cubicBezTo>
                    <a:pt x="11066" y="21600"/>
                    <a:pt x="11331" y="21335"/>
                    <a:pt x="11331" y="21006"/>
                  </a:cubicBezTo>
                  <a:lnTo>
                    <a:pt x="11331" y="18188"/>
                  </a:lnTo>
                  <a:lnTo>
                    <a:pt x="14139" y="20984"/>
                  </a:lnTo>
                  <a:cubicBezTo>
                    <a:pt x="14371" y="21216"/>
                    <a:pt x="14749" y="21216"/>
                    <a:pt x="14981" y="20984"/>
                  </a:cubicBezTo>
                  <a:cubicBezTo>
                    <a:pt x="15214" y="20752"/>
                    <a:pt x="15214" y="20374"/>
                    <a:pt x="14981" y="20142"/>
                  </a:cubicBezTo>
                  <a:lnTo>
                    <a:pt x="11331" y="16507"/>
                  </a:lnTo>
                  <a:lnTo>
                    <a:pt x="11331" y="11799"/>
                  </a:lnTo>
                  <a:lnTo>
                    <a:pt x="15143" y="14008"/>
                  </a:lnTo>
                  <a:lnTo>
                    <a:pt x="16457" y="18986"/>
                  </a:lnTo>
                  <a:cubicBezTo>
                    <a:pt x="16543" y="19305"/>
                    <a:pt x="16867" y="19494"/>
                    <a:pt x="17186" y="19408"/>
                  </a:cubicBezTo>
                  <a:cubicBezTo>
                    <a:pt x="17504" y="19322"/>
                    <a:pt x="17692" y="18998"/>
                    <a:pt x="17606" y="18679"/>
                  </a:cubicBezTo>
                  <a:lnTo>
                    <a:pt x="16597" y="14845"/>
                  </a:lnTo>
                  <a:lnTo>
                    <a:pt x="19265" y="16394"/>
                  </a:lnTo>
                  <a:cubicBezTo>
                    <a:pt x="19551" y="16561"/>
                    <a:pt x="19913" y="16464"/>
                    <a:pt x="20080" y="16178"/>
                  </a:cubicBezTo>
                  <a:cubicBezTo>
                    <a:pt x="20248" y="15892"/>
                    <a:pt x="20151" y="15530"/>
                    <a:pt x="19864" y="15363"/>
                  </a:cubicBezTo>
                  <a:lnTo>
                    <a:pt x="17196" y="13819"/>
                  </a:lnTo>
                  <a:lnTo>
                    <a:pt x="21026" y="12793"/>
                  </a:lnTo>
                  <a:cubicBezTo>
                    <a:pt x="21344" y="12707"/>
                    <a:pt x="21534" y="12383"/>
                    <a:pt x="21448" y="12064"/>
                  </a:cubicBezTo>
                  <a:cubicBezTo>
                    <a:pt x="21377" y="11799"/>
                    <a:pt x="21133" y="11620"/>
                    <a:pt x="20874" y="11620"/>
                  </a:cubicBezTo>
                  <a:cubicBezTo>
                    <a:pt x="20825" y="11620"/>
                    <a:pt x="20772" y="11626"/>
                    <a:pt x="20718" y="11642"/>
                  </a:cubicBezTo>
                  <a:lnTo>
                    <a:pt x="15743" y="12977"/>
                  </a:lnTo>
                  <a:lnTo>
                    <a:pt x="11989" y="10800"/>
                  </a:lnTo>
                  <a:lnTo>
                    <a:pt x="15743" y="8623"/>
                  </a:lnTo>
                  <a:lnTo>
                    <a:pt x="20718" y="9958"/>
                  </a:lnTo>
                  <a:cubicBezTo>
                    <a:pt x="20772" y="9974"/>
                    <a:pt x="20820" y="9980"/>
                    <a:pt x="20874" y="9980"/>
                  </a:cubicBezTo>
                  <a:cubicBezTo>
                    <a:pt x="21138" y="9980"/>
                    <a:pt x="21377" y="9806"/>
                    <a:pt x="21448" y="9536"/>
                  </a:cubicBezTo>
                  <a:cubicBezTo>
                    <a:pt x="21534" y="9217"/>
                    <a:pt x="21344" y="8893"/>
                    <a:pt x="21026" y="8807"/>
                  </a:cubicBezTo>
                  <a:lnTo>
                    <a:pt x="17196" y="7781"/>
                  </a:lnTo>
                  <a:lnTo>
                    <a:pt x="19864" y="6237"/>
                  </a:lnTo>
                  <a:cubicBezTo>
                    <a:pt x="20151" y="6070"/>
                    <a:pt x="20248" y="5708"/>
                    <a:pt x="20080" y="5422"/>
                  </a:cubicBezTo>
                  <a:cubicBezTo>
                    <a:pt x="19913" y="5136"/>
                    <a:pt x="19551" y="5039"/>
                    <a:pt x="19265" y="5206"/>
                  </a:cubicBezTo>
                  <a:lnTo>
                    <a:pt x="16602" y="6750"/>
                  </a:lnTo>
                  <a:lnTo>
                    <a:pt x="17613" y="2916"/>
                  </a:lnTo>
                  <a:cubicBezTo>
                    <a:pt x="17699" y="2597"/>
                    <a:pt x="17504" y="2273"/>
                    <a:pt x="17191" y="2187"/>
                  </a:cubicBezTo>
                  <a:cubicBezTo>
                    <a:pt x="16872" y="2101"/>
                    <a:pt x="16548" y="2296"/>
                    <a:pt x="16462" y="2609"/>
                  </a:cubicBezTo>
                  <a:lnTo>
                    <a:pt x="15149" y="7587"/>
                  </a:lnTo>
                  <a:lnTo>
                    <a:pt x="11331" y="9806"/>
                  </a:lnTo>
                  <a:lnTo>
                    <a:pt x="11331" y="5098"/>
                  </a:lnTo>
                  <a:lnTo>
                    <a:pt x="14981" y="1463"/>
                  </a:lnTo>
                  <a:cubicBezTo>
                    <a:pt x="15214" y="1231"/>
                    <a:pt x="15214" y="853"/>
                    <a:pt x="14981" y="621"/>
                  </a:cubicBezTo>
                  <a:cubicBezTo>
                    <a:pt x="14749" y="389"/>
                    <a:pt x="14371" y="389"/>
                    <a:pt x="14139" y="621"/>
                  </a:cubicBezTo>
                  <a:lnTo>
                    <a:pt x="11331" y="3419"/>
                  </a:lnTo>
                  <a:lnTo>
                    <a:pt x="11331" y="594"/>
                  </a:lnTo>
                  <a:cubicBezTo>
                    <a:pt x="11331" y="265"/>
                    <a:pt x="11066" y="0"/>
                    <a:pt x="10737" y="0"/>
                  </a:cubicBezTo>
                  <a:close/>
                </a:path>
              </a:pathLst>
            </a:custGeom>
            <a:solidFill>
              <a:srgbClr val="929292">
                <a:alpha val="83073"/>
              </a:srgbClr>
            </a:solidFill>
            <a:ln w="12700" cap="flat">
              <a:noFill/>
              <a:miter lim="400000"/>
            </a:ln>
            <a:effectLst/>
          </p:spPr>
          <p:txBody>
            <a:bodyPr wrap="square" lIns="0" tIns="0" rIns="0" bIns="0" numCol="1" anchor="ctr">
              <a:noAutofit/>
            </a:bodyPr>
            <a:lstStyle/>
            <a:p>
              <a:pPr>
                <a:defRPr b="0" sz="3200">
                  <a:solidFill>
                    <a:schemeClr val="accent1">
                      <a:hueOff val="118245"/>
                      <a:lumOff val="-11372"/>
                    </a:schemeClr>
                  </a:solidFill>
                  <a:latin typeface="+mn-lt"/>
                  <a:ea typeface="+mn-ea"/>
                  <a:cs typeface="+mn-cs"/>
                  <a:sym typeface="Helvetica Neue Medium"/>
                </a:defRPr>
              </a:pPr>
            </a:p>
          </p:txBody>
        </p:sp>
        <p:sp>
          <p:nvSpPr>
            <p:cNvPr id="583" name="Snowflake"/>
            <p:cNvSpPr/>
            <p:nvPr/>
          </p:nvSpPr>
          <p:spPr>
            <a:xfrm flipH="1">
              <a:off x="12714303" y="1260569"/>
              <a:ext cx="169248" cy="170316"/>
            </a:xfrm>
            <a:custGeom>
              <a:avLst/>
              <a:gdLst/>
              <a:ahLst/>
              <a:cxnLst>
                <a:cxn ang="0">
                  <a:pos x="wd2" y="hd2"/>
                </a:cxn>
                <a:cxn ang="5400000">
                  <a:pos x="wd2" y="hd2"/>
                </a:cxn>
                <a:cxn ang="10800000">
                  <a:pos x="wd2" y="hd2"/>
                </a:cxn>
                <a:cxn ang="16200000">
                  <a:pos x="wd2" y="hd2"/>
                </a:cxn>
              </a:cxnLst>
              <a:rect l="0" t="0" r="r" b="b"/>
              <a:pathLst>
                <a:path w="21469" h="21600" fill="norm" stroke="1" extrusionOk="0">
                  <a:moveTo>
                    <a:pt x="10737" y="0"/>
                  </a:moveTo>
                  <a:cubicBezTo>
                    <a:pt x="10407" y="0"/>
                    <a:pt x="10142" y="265"/>
                    <a:pt x="10142" y="594"/>
                  </a:cubicBezTo>
                  <a:lnTo>
                    <a:pt x="10142" y="3412"/>
                  </a:lnTo>
                  <a:lnTo>
                    <a:pt x="7334" y="616"/>
                  </a:lnTo>
                  <a:cubicBezTo>
                    <a:pt x="7102" y="384"/>
                    <a:pt x="6724" y="384"/>
                    <a:pt x="6492" y="616"/>
                  </a:cubicBezTo>
                  <a:cubicBezTo>
                    <a:pt x="6259" y="848"/>
                    <a:pt x="6259" y="1226"/>
                    <a:pt x="6492" y="1458"/>
                  </a:cubicBezTo>
                  <a:lnTo>
                    <a:pt x="10142" y="5093"/>
                  </a:lnTo>
                  <a:lnTo>
                    <a:pt x="10142" y="9801"/>
                  </a:lnTo>
                  <a:lnTo>
                    <a:pt x="6330" y="7592"/>
                  </a:lnTo>
                  <a:lnTo>
                    <a:pt x="5011" y="2614"/>
                  </a:lnTo>
                  <a:cubicBezTo>
                    <a:pt x="4925" y="2295"/>
                    <a:pt x="4601" y="2106"/>
                    <a:pt x="4282" y="2192"/>
                  </a:cubicBezTo>
                  <a:cubicBezTo>
                    <a:pt x="3964" y="2278"/>
                    <a:pt x="3774" y="2602"/>
                    <a:pt x="3860" y="2921"/>
                  </a:cubicBezTo>
                  <a:lnTo>
                    <a:pt x="4871" y="6755"/>
                  </a:lnTo>
                  <a:lnTo>
                    <a:pt x="2203" y="5206"/>
                  </a:lnTo>
                  <a:cubicBezTo>
                    <a:pt x="1917" y="5039"/>
                    <a:pt x="1555" y="5136"/>
                    <a:pt x="1388" y="5422"/>
                  </a:cubicBezTo>
                  <a:cubicBezTo>
                    <a:pt x="1220" y="5708"/>
                    <a:pt x="1317" y="6070"/>
                    <a:pt x="1604" y="6237"/>
                  </a:cubicBezTo>
                  <a:lnTo>
                    <a:pt x="4272" y="7781"/>
                  </a:lnTo>
                  <a:lnTo>
                    <a:pt x="442" y="8807"/>
                  </a:lnTo>
                  <a:cubicBezTo>
                    <a:pt x="124" y="8893"/>
                    <a:pt x="-66" y="9217"/>
                    <a:pt x="20" y="9536"/>
                  </a:cubicBezTo>
                  <a:cubicBezTo>
                    <a:pt x="91" y="9801"/>
                    <a:pt x="333" y="9980"/>
                    <a:pt x="593" y="9980"/>
                  </a:cubicBezTo>
                  <a:cubicBezTo>
                    <a:pt x="641" y="9980"/>
                    <a:pt x="696" y="9974"/>
                    <a:pt x="750" y="9958"/>
                  </a:cubicBezTo>
                  <a:lnTo>
                    <a:pt x="5724" y="8623"/>
                  </a:lnTo>
                  <a:lnTo>
                    <a:pt x="9477" y="10800"/>
                  </a:lnTo>
                  <a:lnTo>
                    <a:pt x="5724" y="12977"/>
                  </a:lnTo>
                  <a:lnTo>
                    <a:pt x="750" y="11642"/>
                  </a:lnTo>
                  <a:cubicBezTo>
                    <a:pt x="696" y="11626"/>
                    <a:pt x="647" y="11620"/>
                    <a:pt x="593" y="11620"/>
                  </a:cubicBezTo>
                  <a:cubicBezTo>
                    <a:pt x="328" y="11620"/>
                    <a:pt x="91" y="11794"/>
                    <a:pt x="20" y="12064"/>
                  </a:cubicBezTo>
                  <a:cubicBezTo>
                    <a:pt x="-66" y="12383"/>
                    <a:pt x="124" y="12707"/>
                    <a:pt x="442" y="12793"/>
                  </a:cubicBezTo>
                  <a:lnTo>
                    <a:pt x="4272" y="13819"/>
                  </a:lnTo>
                  <a:lnTo>
                    <a:pt x="1604" y="15363"/>
                  </a:lnTo>
                  <a:cubicBezTo>
                    <a:pt x="1317" y="15530"/>
                    <a:pt x="1220" y="15892"/>
                    <a:pt x="1388" y="16178"/>
                  </a:cubicBezTo>
                  <a:cubicBezTo>
                    <a:pt x="1555" y="16464"/>
                    <a:pt x="1917" y="16561"/>
                    <a:pt x="2203" y="16394"/>
                  </a:cubicBezTo>
                  <a:lnTo>
                    <a:pt x="4871" y="14845"/>
                  </a:lnTo>
                  <a:lnTo>
                    <a:pt x="3860" y="18679"/>
                  </a:lnTo>
                  <a:cubicBezTo>
                    <a:pt x="3774" y="18998"/>
                    <a:pt x="3969" y="19322"/>
                    <a:pt x="4282" y="19408"/>
                  </a:cubicBezTo>
                  <a:cubicBezTo>
                    <a:pt x="4601" y="19494"/>
                    <a:pt x="4925" y="19299"/>
                    <a:pt x="5011" y="18986"/>
                  </a:cubicBezTo>
                  <a:lnTo>
                    <a:pt x="6325" y="14008"/>
                  </a:lnTo>
                  <a:lnTo>
                    <a:pt x="10137" y="11799"/>
                  </a:lnTo>
                  <a:lnTo>
                    <a:pt x="10137" y="16507"/>
                  </a:lnTo>
                  <a:lnTo>
                    <a:pt x="6492" y="20142"/>
                  </a:lnTo>
                  <a:cubicBezTo>
                    <a:pt x="6259" y="20374"/>
                    <a:pt x="6259" y="20752"/>
                    <a:pt x="6492" y="20984"/>
                  </a:cubicBezTo>
                  <a:cubicBezTo>
                    <a:pt x="6724" y="21216"/>
                    <a:pt x="7102" y="21216"/>
                    <a:pt x="7334" y="20984"/>
                  </a:cubicBezTo>
                  <a:lnTo>
                    <a:pt x="10142" y="18188"/>
                  </a:lnTo>
                  <a:lnTo>
                    <a:pt x="10142" y="21006"/>
                  </a:lnTo>
                  <a:cubicBezTo>
                    <a:pt x="10142" y="21335"/>
                    <a:pt x="10407" y="21600"/>
                    <a:pt x="10737" y="21600"/>
                  </a:cubicBezTo>
                  <a:cubicBezTo>
                    <a:pt x="11066" y="21600"/>
                    <a:pt x="11331" y="21335"/>
                    <a:pt x="11331" y="21006"/>
                  </a:cubicBezTo>
                  <a:lnTo>
                    <a:pt x="11331" y="18188"/>
                  </a:lnTo>
                  <a:lnTo>
                    <a:pt x="14139" y="20984"/>
                  </a:lnTo>
                  <a:cubicBezTo>
                    <a:pt x="14371" y="21216"/>
                    <a:pt x="14749" y="21216"/>
                    <a:pt x="14981" y="20984"/>
                  </a:cubicBezTo>
                  <a:cubicBezTo>
                    <a:pt x="15214" y="20752"/>
                    <a:pt x="15214" y="20374"/>
                    <a:pt x="14981" y="20142"/>
                  </a:cubicBezTo>
                  <a:lnTo>
                    <a:pt x="11331" y="16507"/>
                  </a:lnTo>
                  <a:lnTo>
                    <a:pt x="11331" y="11799"/>
                  </a:lnTo>
                  <a:lnTo>
                    <a:pt x="15143" y="14008"/>
                  </a:lnTo>
                  <a:lnTo>
                    <a:pt x="16457" y="18986"/>
                  </a:lnTo>
                  <a:cubicBezTo>
                    <a:pt x="16543" y="19305"/>
                    <a:pt x="16867" y="19494"/>
                    <a:pt x="17186" y="19408"/>
                  </a:cubicBezTo>
                  <a:cubicBezTo>
                    <a:pt x="17504" y="19322"/>
                    <a:pt x="17692" y="18998"/>
                    <a:pt x="17606" y="18679"/>
                  </a:cubicBezTo>
                  <a:lnTo>
                    <a:pt x="16597" y="14845"/>
                  </a:lnTo>
                  <a:lnTo>
                    <a:pt x="19265" y="16394"/>
                  </a:lnTo>
                  <a:cubicBezTo>
                    <a:pt x="19551" y="16561"/>
                    <a:pt x="19913" y="16464"/>
                    <a:pt x="20080" y="16178"/>
                  </a:cubicBezTo>
                  <a:cubicBezTo>
                    <a:pt x="20248" y="15892"/>
                    <a:pt x="20151" y="15530"/>
                    <a:pt x="19864" y="15363"/>
                  </a:cubicBezTo>
                  <a:lnTo>
                    <a:pt x="17196" y="13819"/>
                  </a:lnTo>
                  <a:lnTo>
                    <a:pt x="21026" y="12793"/>
                  </a:lnTo>
                  <a:cubicBezTo>
                    <a:pt x="21344" y="12707"/>
                    <a:pt x="21534" y="12383"/>
                    <a:pt x="21448" y="12064"/>
                  </a:cubicBezTo>
                  <a:cubicBezTo>
                    <a:pt x="21377" y="11799"/>
                    <a:pt x="21133" y="11620"/>
                    <a:pt x="20874" y="11620"/>
                  </a:cubicBezTo>
                  <a:cubicBezTo>
                    <a:pt x="20825" y="11620"/>
                    <a:pt x="20772" y="11626"/>
                    <a:pt x="20718" y="11642"/>
                  </a:cubicBezTo>
                  <a:lnTo>
                    <a:pt x="15743" y="12977"/>
                  </a:lnTo>
                  <a:lnTo>
                    <a:pt x="11989" y="10800"/>
                  </a:lnTo>
                  <a:lnTo>
                    <a:pt x="15743" y="8623"/>
                  </a:lnTo>
                  <a:lnTo>
                    <a:pt x="20718" y="9958"/>
                  </a:lnTo>
                  <a:cubicBezTo>
                    <a:pt x="20772" y="9974"/>
                    <a:pt x="20820" y="9980"/>
                    <a:pt x="20874" y="9980"/>
                  </a:cubicBezTo>
                  <a:cubicBezTo>
                    <a:pt x="21138" y="9980"/>
                    <a:pt x="21377" y="9806"/>
                    <a:pt x="21448" y="9536"/>
                  </a:cubicBezTo>
                  <a:cubicBezTo>
                    <a:pt x="21534" y="9217"/>
                    <a:pt x="21344" y="8893"/>
                    <a:pt x="21026" y="8807"/>
                  </a:cubicBezTo>
                  <a:lnTo>
                    <a:pt x="17196" y="7781"/>
                  </a:lnTo>
                  <a:lnTo>
                    <a:pt x="19864" y="6237"/>
                  </a:lnTo>
                  <a:cubicBezTo>
                    <a:pt x="20151" y="6070"/>
                    <a:pt x="20248" y="5708"/>
                    <a:pt x="20080" y="5422"/>
                  </a:cubicBezTo>
                  <a:cubicBezTo>
                    <a:pt x="19913" y="5136"/>
                    <a:pt x="19551" y="5039"/>
                    <a:pt x="19265" y="5206"/>
                  </a:cubicBezTo>
                  <a:lnTo>
                    <a:pt x="16602" y="6750"/>
                  </a:lnTo>
                  <a:lnTo>
                    <a:pt x="17613" y="2916"/>
                  </a:lnTo>
                  <a:cubicBezTo>
                    <a:pt x="17699" y="2597"/>
                    <a:pt x="17504" y="2273"/>
                    <a:pt x="17191" y="2187"/>
                  </a:cubicBezTo>
                  <a:cubicBezTo>
                    <a:pt x="16872" y="2101"/>
                    <a:pt x="16548" y="2296"/>
                    <a:pt x="16462" y="2609"/>
                  </a:cubicBezTo>
                  <a:lnTo>
                    <a:pt x="15149" y="7587"/>
                  </a:lnTo>
                  <a:lnTo>
                    <a:pt x="11331" y="9806"/>
                  </a:lnTo>
                  <a:lnTo>
                    <a:pt x="11331" y="5098"/>
                  </a:lnTo>
                  <a:lnTo>
                    <a:pt x="14981" y="1463"/>
                  </a:lnTo>
                  <a:cubicBezTo>
                    <a:pt x="15214" y="1231"/>
                    <a:pt x="15214" y="853"/>
                    <a:pt x="14981" y="621"/>
                  </a:cubicBezTo>
                  <a:cubicBezTo>
                    <a:pt x="14749" y="389"/>
                    <a:pt x="14371" y="389"/>
                    <a:pt x="14139" y="621"/>
                  </a:cubicBezTo>
                  <a:lnTo>
                    <a:pt x="11331" y="3419"/>
                  </a:lnTo>
                  <a:lnTo>
                    <a:pt x="11331" y="594"/>
                  </a:lnTo>
                  <a:cubicBezTo>
                    <a:pt x="11331" y="265"/>
                    <a:pt x="11066" y="0"/>
                    <a:pt x="10737" y="0"/>
                  </a:cubicBezTo>
                  <a:close/>
                </a:path>
              </a:pathLst>
            </a:custGeom>
            <a:solidFill>
              <a:srgbClr val="929292">
                <a:alpha val="83073"/>
              </a:srgbClr>
            </a:solidFill>
            <a:ln w="12700" cap="flat">
              <a:noFill/>
              <a:miter lim="400000"/>
            </a:ln>
            <a:effectLst/>
          </p:spPr>
          <p:txBody>
            <a:bodyPr wrap="square" lIns="0" tIns="0" rIns="0" bIns="0" numCol="1" anchor="ctr">
              <a:noAutofit/>
            </a:bodyPr>
            <a:lstStyle/>
            <a:p>
              <a:pPr>
                <a:defRPr b="0" sz="3200">
                  <a:solidFill>
                    <a:schemeClr val="accent1">
                      <a:hueOff val="118245"/>
                      <a:lumOff val="-11372"/>
                    </a:schemeClr>
                  </a:solidFill>
                  <a:latin typeface="+mn-lt"/>
                  <a:ea typeface="+mn-ea"/>
                  <a:cs typeface="+mn-cs"/>
                  <a:sym typeface="Helvetica Neue Medium"/>
                </a:defRPr>
              </a:pPr>
            </a:p>
          </p:txBody>
        </p:sp>
        <p:sp>
          <p:nvSpPr>
            <p:cNvPr id="584" name="Snowflake"/>
            <p:cNvSpPr/>
            <p:nvPr/>
          </p:nvSpPr>
          <p:spPr>
            <a:xfrm flipH="1">
              <a:off x="12263778" y="1473307"/>
              <a:ext cx="169777" cy="170849"/>
            </a:xfrm>
            <a:custGeom>
              <a:avLst/>
              <a:gdLst/>
              <a:ahLst/>
              <a:cxnLst>
                <a:cxn ang="0">
                  <a:pos x="wd2" y="hd2"/>
                </a:cxn>
                <a:cxn ang="5400000">
                  <a:pos x="wd2" y="hd2"/>
                </a:cxn>
                <a:cxn ang="10800000">
                  <a:pos x="wd2" y="hd2"/>
                </a:cxn>
                <a:cxn ang="16200000">
                  <a:pos x="wd2" y="hd2"/>
                </a:cxn>
              </a:cxnLst>
              <a:rect l="0" t="0" r="r" b="b"/>
              <a:pathLst>
                <a:path w="21469" h="21600" fill="norm" stroke="1" extrusionOk="0">
                  <a:moveTo>
                    <a:pt x="10737" y="0"/>
                  </a:moveTo>
                  <a:cubicBezTo>
                    <a:pt x="10407" y="0"/>
                    <a:pt x="10142" y="265"/>
                    <a:pt x="10142" y="594"/>
                  </a:cubicBezTo>
                  <a:lnTo>
                    <a:pt x="10142" y="3412"/>
                  </a:lnTo>
                  <a:lnTo>
                    <a:pt x="7334" y="616"/>
                  </a:lnTo>
                  <a:cubicBezTo>
                    <a:pt x="7102" y="384"/>
                    <a:pt x="6724" y="384"/>
                    <a:pt x="6492" y="616"/>
                  </a:cubicBezTo>
                  <a:cubicBezTo>
                    <a:pt x="6259" y="848"/>
                    <a:pt x="6259" y="1226"/>
                    <a:pt x="6492" y="1458"/>
                  </a:cubicBezTo>
                  <a:lnTo>
                    <a:pt x="10142" y="5093"/>
                  </a:lnTo>
                  <a:lnTo>
                    <a:pt x="10142" y="9801"/>
                  </a:lnTo>
                  <a:lnTo>
                    <a:pt x="6330" y="7592"/>
                  </a:lnTo>
                  <a:lnTo>
                    <a:pt x="5011" y="2614"/>
                  </a:lnTo>
                  <a:cubicBezTo>
                    <a:pt x="4925" y="2295"/>
                    <a:pt x="4601" y="2106"/>
                    <a:pt x="4282" y="2192"/>
                  </a:cubicBezTo>
                  <a:cubicBezTo>
                    <a:pt x="3964" y="2278"/>
                    <a:pt x="3774" y="2602"/>
                    <a:pt x="3860" y="2921"/>
                  </a:cubicBezTo>
                  <a:lnTo>
                    <a:pt x="4871" y="6755"/>
                  </a:lnTo>
                  <a:lnTo>
                    <a:pt x="2203" y="5206"/>
                  </a:lnTo>
                  <a:cubicBezTo>
                    <a:pt x="1917" y="5039"/>
                    <a:pt x="1555" y="5136"/>
                    <a:pt x="1388" y="5422"/>
                  </a:cubicBezTo>
                  <a:cubicBezTo>
                    <a:pt x="1220" y="5708"/>
                    <a:pt x="1317" y="6070"/>
                    <a:pt x="1604" y="6237"/>
                  </a:cubicBezTo>
                  <a:lnTo>
                    <a:pt x="4272" y="7781"/>
                  </a:lnTo>
                  <a:lnTo>
                    <a:pt x="442" y="8807"/>
                  </a:lnTo>
                  <a:cubicBezTo>
                    <a:pt x="124" y="8893"/>
                    <a:pt x="-66" y="9217"/>
                    <a:pt x="20" y="9536"/>
                  </a:cubicBezTo>
                  <a:cubicBezTo>
                    <a:pt x="91" y="9801"/>
                    <a:pt x="333" y="9980"/>
                    <a:pt x="593" y="9980"/>
                  </a:cubicBezTo>
                  <a:cubicBezTo>
                    <a:pt x="641" y="9980"/>
                    <a:pt x="696" y="9974"/>
                    <a:pt x="750" y="9958"/>
                  </a:cubicBezTo>
                  <a:lnTo>
                    <a:pt x="5724" y="8623"/>
                  </a:lnTo>
                  <a:lnTo>
                    <a:pt x="9477" y="10800"/>
                  </a:lnTo>
                  <a:lnTo>
                    <a:pt x="5724" y="12977"/>
                  </a:lnTo>
                  <a:lnTo>
                    <a:pt x="750" y="11642"/>
                  </a:lnTo>
                  <a:cubicBezTo>
                    <a:pt x="696" y="11626"/>
                    <a:pt x="647" y="11620"/>
                    <a:pt x="593" y="11620"/>
                  </a:cubicBezTo>
                  <a:cubicBezTo>
                    <a:pt x="328" y="11620"/>
                    <a:pt x="91" y="11794"/>
                    <a:pt x="20" y="12064"/>
                  </a:cubicBezTo>
                  <a:cubicBezTo>
                    <a:pt x="-66" y="12383"/>
                    <a:pt x="124" y="12707"/>
                    <a:pt x="442" y="12793"/>
                  </a:cubicBezTo>
                  <a:lnTo>
                    <a:pt x="4272" y="13819"/>
                  </a:lnTo>
                  <a:lnTo>
                    <a:pt x="1604" y="15363"/>
                  </a:lnTo>
                  <a:cubicBezTo>
                    <a:pt x="1317" y="15530"/>
                    <a:pt x="1220" y="15892"/>
                    <a:pt x="1388" y="16178"/>
                  </a:cubicBezTo>
                  <a:cubicBezTo>
                    <a:pt x="1555" y="16464"/>
                    <a:pt x="1917" y="16561"/>
                    <a:pt x="2203" y="16394"/>
                  </a:cubicBezTo>
                  <a:lnTo>
                    <a:pt x="4871" y="14845"/>
                  </a:lnTo>
                  <a:lnTo>
                    <a:pt x="3860" y="18679"/>
                  </a:lnTo>
                  <a:cubicBezTo>
                    <a:pt x="3774" y="18998"/>
                    <a:pt x="3969" y="19322"/>
                    <a:pt x="4282" y="19408"/>
                  </a:cubicBezTo>
                  <a:cubicBezTo>
                    <a:pt x="4601" y="19494"/>
                    <a:pt x="4925" y="19299"/>
                    <a:pt x="5011" y="18986"/>
                  </a:cubicBezTo>
                  <a:lnTo>
                    <a:pt x="6325" y="14008"/>
                  </a:lnTo>
                  <a:lnTo>
                    <a:pt x="10137" y="11799"/>
                  </a:lnTo>
                  <a:lnTo>
                    <a:pt x="10137" y="16507"/>
                  </a:lnTo>
                  <a:lnTo>
                    <a:pt x="6492" y="20142"/>
                  </a:lnTo>
                  <a:cubicBezTo>
                    <a:pt x="6259" y="20374"/>
                    <a:pt x="6259" y="20752"/>
                    <a:pt x="6492" y="20984"/>
                  </a:cubicBezTo>
                  <a:cubicBezTo>
                    <a:pt x="6724" y="21216"/>
                    <a:pt x="7102" y="21216"/>
                    <a:pt x="7334" y="20984"/>
                  </a:cubicBezTo>
                  <a:lnTo>
                    <a:pt x="10142" y="18188"/>
                  </a:lnTo>
                  <a:lnTo>
                    <a:pt x="10142" y="21006"/>
                  </a:lnTo>
                  <a:cubicBezTo>
                    <a:pt x="10142" y="21335"/>
                    <a:pt x="10407" y="21600"/>
                    <a:pt x="10737" y="21600"/>
                  </a:cubicBezTo>
                  <a:cubicBezTo>
                    <a:pt x="11066" y="21600"/>
                    <a:pt x="11331" y="21335"/>
                    <a:pt x="11331" y="21006"/>
                  </a:cubicBezTo>
                  <a:lnTo>
                    <a:pt x="11331" y="18188"/>
                  </a:lnTo>
                  <a:lnTo>
                    <a:pt x="14139" y="20984"/>
                  </a:lnTo>
                  <a:cubicBezTo>
                    <a:pt x="14371" y="21216"/>
                    <a:pt x="14749" y="21216"/>
                    <a:pt x="14981" y="20984"/>
                  </a:cubicBezTo>
                  <a:cubicBezTo>
                    <a:pt x="15214" y="20752"/>
                    <a:pt x="15214" y="20374"/>
                    <a:pt x="14981" y="20142"/>
                  </a:cubicBezTo>
                  <a:lnTo>
                    <a:pt x="11331" y="16507"/>
                  </a:lnTo>
                  <a:lnTo>
                    <a:pt x="11331" y="11799"/>
                  </a:lnTo>
                  <a:lnTo>
                    <a:pt x="15143" y="14008"/>
                  </a:lnTo>
                  <a:lnTo>
                    <a:pt x="16457" y="18986"/>
                  </a:lnTo>
                  <a:cubicBezTo>
                    <a:pt x="16543" y="19305"/>
                    <a:pt x="16867" y="19494"/>
                    <a:pt x="17186" y="19408"/>
                  </a:cubicBezTo>
                  <a:cubicBezTo>
                    <a:pt x="17504" y="19322"/>
                    <a:pt x="17692" y="18998"/>
                    <a:pt x="17606" y="18679"/>
                  </a:cubicBezTo>
                  <a:lnTo>
                    <a:pt x="16597" y="14845"/>
                  </a:lnTo>
                  <a:lnTo>
                    <a:pt x="19265" y="16394"/>
                  </a:lnTo>
                  <a:cubicBezTo>
                    <a:pt x="19551" y="16561"/>
                    <a:pt x="19913" y="16464"/>
                    <a:pt x="20080" y="16178"/>
                  </a:cubicBezTo>
                  <a:cubicBezTo>
                    <a:pt x="20248" y="15892"/>
                    <a:pt x="20151" y="15530"/>
                    <a:pt x="19864" y="15363"/>
                  </a:cubicBezTo>
                  <a:lnTo>
                    <a:pt x="17196" y="13819"/>
                  </a:lnTo>
                  <a:lnTo>
                    <a:pt x="21026" y="12793"/>
                  </a:lnTo>
                  <a:cubicBezTo>
                    <a:pt x="21344" y="12707"/>
                    <a:pt x="21534" y="12383"/>
                    <a:pt x="21448" y="12064"/>
                  </a:cubicBezTo>
                  <a:cubicBezTo>
                    <a:pt x="21377" y="11799"/>
                    <a:pt x="21133" y="11620"/>
                    <a:pt x="20874" y="11620"/>
                  </a:cubicBezTo>
                  <a:cubicBezTo>
                    <a:pt x="20825" y="11620"/>
                    <a:pt x="20772" y="11626"/>
                    <a:pt x="20718" y="11642"/>
                  </a:cubicBezTo>
                  <a:lnTo>
                    <a:pt x="15743" y="12977"/>
                  </a:lnTo>
                  <a:lnTo>
                    <a:pt x="11989" y="10800"/>
                  </a:lnTo>
                  <a:lnTo>
                    <a:pt x="15743" y="8623"/>
                  </a:lnTo>
                  <a:lnTo>
                    <a:pt x="20718" y="9958"/>
                  </a:lnTo>
                  <a:cubicBezTo>
                    <a:pt x="20772" y="9974"/>
                    <a:pt x="20820" y="9980"/>
                    <a:pt x="20874" y="9980"/>
                  </a:cubicBezTo>
                  <a:cubicBezTo>
                    <a:pt x="21138" y="9980"/>
                    <a:pt x="21377" y="9806"/>
                    <a:pt x="21448" y="9536"/>
                  </a:cubicBezTo>
                  <a:cubicBezTo>
                    <a:pt x="21534" y="9217"/>
                    <a:pt x="21344" y="8893"/>
                    <a:pt x="21026" y="8807"/>
                  </a:cubicBezTo>
                  <a:lnTo>
                    <a:pt x="17196" y="7781"/>
                  </a:lnTo>
                  <a:lnTo>
                    <a:pt x="19864" y="6237"/>
                  </a:lnTo>
                  <a:cubicBezTo>
                    <a:pt x="20151" y="6070"/>
                    <a:pt x="20248" y="5708"/>
                    <a:pt x="20080" y="5422"/>
                  </a:cubicBezTo>
                  <a:cubicBezTo>
                    <a:pt x="19913" y="5136"/>
                    <a:pt x="19551" y="5039"/>
                    <a:pt x="19265" y="5206"/>
                  </a:cubicBezTo>
                  <a:lnTo>
                    <a:pt x="16602" y="6750"/>
                  </a:lnTo>
                  <a:lnTo>
                    <a:pt x="17613" y="2916"/>
                  </a:lnTo>
                  <a:cubicBezTo>
                    <a:pt x="17699" y="2597"/>
                    <a:pt x="17504" y="2273"/>
                    <a:pt x="17191" y="2187"/>
                  </a:cubicBezTo>
                  <a:cubicBezTo>
                    <a:pt x="16872" y="2101"/>
                    <a:pt x="16548" y="2296"/>
                    <a:pt x="16462" y="2609"/>
                  </a:cubicBezTo>
                  <a:lnTo>
                    <a:pt x="15149" y="7587"/>
                  </a:lnTo>
                  <a:lnTo>
                    <a:pt x="11331" y="9806"/>
                  </a:lnTo>
                  <a:lnTo>
                    <a:pt x="11331" y="5098"/>
                  </a:lnTo>
                  <a:lnTo>
                    <a:pt x="14981" y="1463"/>
                  </a:lnTo>
                  <a:cubicBezTo>
                    <a:pt x="15214" y="1231"/>
                    <a:pt x="15214" y="853"/>
                    <a:pt x="14981" y="621"/>
                  </a:cubicBezTo>
                  <a:cubicBezTo>
                    <a:pt x="14749" y="389"/>
                    <a:pt x="14371" y="389"/>
                    <a:pt x="14139" y="621"/>
                  </a:cubicBezTo>
                  <a:lnTo>
                    <a:pt x="11331" y="3419"/>
                  </a:lnTo>
                  <a:lnTo>
                    <a:pt x="11331" y="594"/>
                  </a:lnTo>
                  <a:cubicBezTo>
                    <a:pt x="11331" y="265"/>
                    <a:pt x="11066" y="0"/>
                    <a:pt x="10737" y="0"/>
                  </a:cubicBezTo>
                  <a:close/>
                </a:path>
              </a:pathLst>
            </a:custGeom>
            <a:solidFill>
              <a:srgbClr val="929292">
                <a:alpha val="83073"/>
              </a:srgbClr>
            </a:solidFill>
            <a:ln w="12700" cap="flat">
              <a:noFill/>
              <a:miter lim="400000"/>
            </a:ln>
            <a:effectLst/>
          </p:spPr>
          <p:txBody>
            <a:bodyPr wrap="square" lIns="0" tIns="0" rIns="0" bIns="0" numCol="1" anchor="ctr">
              <a:noAutofit/>
            </a:bodyPr>
            <a:lstStyle/>
            <a:p>
              <a:pPr>
                <a:defRPr b="0" sz="3200">
                  <a:solidFill>
                    <a:schemeClr val="accent1">
                      <a:hueOff val="118245"/>
                      <a:lumOff val="-11372"/>
                    </a:schemeClr>
                  </a:solidFill>
                  <a:latin typeface="+mn-lt"/>
                  <a:ea typeface="+mn-ea"/>
                  <a:cs typeface="+mn-cs"/>
                  <a:sym typeface="Helvetica Neue Medium"/>
                </a:defRPr>
              </a:pPr>
            </a:p>
          </p:txBody>
        </p:sp>
        <p:sp>
          <p:nvSpPr>
            <p:cNvPr id="585" name="Snowflake"/>
            <p:cNvSpPr/>
            <p:nvPr/>
          </p:nvSpPr>
          <p:spPr>
            <a:xfrm flipH="1">
              <a:off x="13830362" y="1072788"/>
              <a:ext cx="169777" cy="170848"/>
            </a:xfrm>
            <a:custGeom>
              <a:avLst/>
              <a:gdLst/>
              <a:ahLst/>
              <a:cxnLst>
                <a:cxn ang="0">
                  <a:pos x="wd2" y="hd2"/>
                </a:cxn>
                <a:cxn ang="5400000">
                  <a:pos x="wd2" y="hd2"/>
                </a:cxn>
                <a:cxn ang="10800000">
                  <a:pos x="wd2" y="hd2"/>
                </a:cxn>
                <a:cxn ang="16200000">
                  <a:pos x="wd2" y="hd2"/>
                </a:cxn>
              </a:cxnLst>
              <a:rect l="0" t="0" r="r" b="b"/>
              <a:pathLst>
                <a:path w="21469" h="21600" fill="norm" stroke="1" extrusionOk="0">
                  <a:moveTo>
                    <a:pt x="10737" y="0"/>
                  </a:moveTo>
                  <a:cubicBezTo>
                    <a:pt x="10407" y="0"/>
                    <a:pt x="10142" y="265"/>
                    <a:pt x="10142" y="594"/>
                  </a:cubicBezTo>
                  <a:lnTo>
                    <a:pt x="10142" y="3412"/>
                  </a:lnTo>
                  <a:lnTo>
                    <a:pt x="7334" y="616"/>
                  </a:lnTo>
                  <a:cubicBezTo>
                    <a:pt x="7102" y="384"/>
                    <a:pt x="6724" y="384"/>
                    <a:pt x="6492" y="616"/>
                  </a:cubicBezTo>
                  <a:cubicBezTo>
                    <a:pt x="6259" y="848"/>
                    <a:pt x="6259" y="1226"/>
                    <a:pt x="6492" y="1458"/>
                  </a:cubicBezTo>
                  <a:lnTo>
                    <a:pt x="10142" y="5093"/>
                  </a:lnTo>
                  <a:lnTo>
                    <a:pt x="10142" y="9801"/>
                  </a:lnTo>
                  <a:lnTo>
                    <a:pt x="6330" y="7592"/>
                  </a:lnTo>
                  <a:lnTo>
                    <a:pt x="5011" y="2614"/>
                  </a:lnTo>
                  <a:cubicBezTo>
                    <a:pt x="4925" y="2295"/>
                    <a:pt x="4601" y="2106"/>
                    <a:pt x="4282" y="2192"/>
                  </a:cubicBezTo>
                  <a:cubicBezTo>
                    <a:pt x="3964" y="2278"/>
                    <a:pt x="3774" y="2602"/>
                    <a:pt x="3860" y="2921"/>
                  </a:cubicBezTo>
                  <a:lnTo>
                    <a:pt x="4871" y="6755"/>
                  </a:lnTo>
                  <a:lnTo>
                    <a:pt x="2203" y="5206"/>
                  </a:lnTo>
                  <a:cubicBezTo>
                    <a:pt x="1917" y="5039"/>
                    <a:pt x="1555" y="5136"/>
                    <a:pt x="1388" y="5422"/>
                  </a:cubicBezTo>
                  <a:cubicBezTo>
                    <a:pt x="1220" y="5708"/>
                    <a:pt x="1317" y="6070"/>
                    <a:pt x="1604" y="6237"/>
                  </a:cubicBezTo>
                  <a:lnTo>
                    <a:pt x="4272" y="7781"/>
                  </a:lnTo>
                  <a:lnTo>
                    <a:pt x="442" y="8807"/>
                  </a:lnTo>
                  <a:cubicBezTo>
                    <a:pt x="124" y="8893"/>
                    <a:pt x="-66" y="9217"/>
                    <a:pt x="20" y="9536"/>
                  </a:cubicBezTo>
                  <a:cubicBezTo>
                    <a:pt x="91" y="9801"/>
                    <a:pt x="333" y="9980"/>
                    <a:pt x="593" y="9980"/>
                  </a:cubicBezTo>
                  <a:cubicBezTo>
                    <a:pt x="641" y="9980"/>
                    <a:pt x="696" y="9974"/>
                    <a:pt x="750" y="9958"/>
                  </a:cubicBezTo>
                  <a:lnTo>
                    <a:pt x="5724" y="8623"/>
                  </a:lnTo>
                  <a:lnTo>
                    <a:pt x="9477" y="10800"/>
                  </a:lnTo>
                  <a:lnTo>
                    <a:pt x="5724" y="12977"/>
                  </a:lnTo>
                  <a:lnTo>
                    <a:pt x="750" y="11642"/>
                  </a:lnTo>
                  <a:cubicBezTo>
                    <a:pt x="696" y="11626"/>
                    <a:pt x="647" y="11620"/>
                    <a:pt x="593" y="11620"/>
                  </a:cubicBezTo>
                  <a:cubicBezTo>
                    <a:pt x="328" y="11620"/>
                    <a:pt x="91" y="11794"/>
                    <a:pt x="20" y="12064"/>
                  </a:cubicBezTo>
                  <a:cubicBezTo>
                    <a:pt x="-66" y="12383"/>
                    <a:pt x="124" y="12707"/>
                    <a:pt x="442" y="12793"/>
                  </a:cubicBezTo>
                  <a:lnTo>
                    <a:pt x="4272" y="13819"/>
                  </a:lnTo>
                  <a:lnTo>
                    <a:pt x="1604" y="15363"/>
                  </a:lnTo>
                  <a:cubicBezTo>
                    <a:pt x="1317" y="15530"/>
                    <a:pt x="1220" y="15892"/>
                    <a:pt x="1388" y="16178"/>
                  </a:cubicBezTo>
                  <a:cubicBezTo>
                    <a:pt x="1555" y="16464"/>
                    <a:pt x="1917" y="16561"/>
                    <a:pt x="2203" y="16394"/>
                  </a:cubicBezTo>
                  <a:lnTo>
                    <a:pt x="4871" y="14845"/>
                  </a:lnTo>
                  <a:lnTo>
                    <a:pt x="3860" y="18679"/>
                  </a:lnTo>
                  <a:cubicBezTo>
                    <a:pt x="3774" y="18998"/>
                    <a:pt x="3969" y="19322"/>
                    <a:pt x="4282" y="19408"/>
                  </a:cubicBezTo>
                  <a:cubicBezTo>
                    <a:pt x="4601" y="19494"/>
                    <a:pt x="4925" y="19299"/>
                    <a:pt x="5011" y="18986"/>
                  </a:cubicBezTo>
                  <a:lnTo>
                    <a:pt x="6325" y="14008"/>
                  </a:lnTo>
                  <a:lnTo>
                    <a:pt x="10137" y="11799"/>
                  </a:lnTo>
                  <a:lnTo>
                    <a:pt x="10137" y="16507"/>
                  </a:lnTo>
                  <a:lnTo>
                    <a:pt x="6492" y="20142"/>
                  </a:lnTo>
                  <a:cubicBezTo>
                    <a:pt x="6259" y="20374"/>
                    <a:pt x="6259" y="20752"/>
                    <a:pt x="6492" y="20984"/>
                  </a:cubicBezTo>
                  <a:cubicBezTo>
                    <a:pt x="6724" y="21216"/>
                    <a:pt x="7102" y="21216"/>
                    <a:pt x="7334" y="20984"/>
                  </a:cubicBezTo>
                  <a:lnTo>
                    <a:pt x="10142" y="18188"/>
                  </a:lnTo>
                  <a:lnTo>
                    <a:pt x="10142" y="21006"/>
                  </a:lnTo>
                  <a:cubicBezTo>
                    <a:pt x="10142" y="21335"/>
                    <a:pt x="10407" y="21600"/>
                    <a:pt x="10737" y="21600"/>
                  </a:cubicBezTo>
                  <a:cubicBezTo>
                    <a:pt x="11066" y="21600"/>
                    <a:pt x="11331" y="21335"/>
                    <a:pt x="11331" y="21006"/>
                  </a:cubicBezTo>
                  <a:lnTo>
                    <a:pt x="11331" y="18188"/>
                  </a:lnTo>
                  <a:lnTo>
                    <a:pt x="14139" y="20984"/>
                  </a:lnTo>
                  <a:cubicBezTo>
                    <a:pt x="14371" y="21216"/>
                    <a:pt x="14749" y="21216"/>
                    <a:pt x="14981" y="20984"/>
                  </a:cubicBezTo>
                  <a:cubicBezTo>
                    <a:pt x="15214" y="20752"/>
                    <a:pt x="15214" y="20374"/>
                    <a:pt x="14981" y="20142"/>
                  </a:cubicBezTo>
                  <a:lnTo>
                    <a:pt x="11331" y="16507"/>
                  </a:lnTo>
                  <a:lnTo>
                    <a:pt x="11331" y="11799"/>
                  </a:lnTo>
                  <a:lnTo>
                    <a:pt x="15143" y="14008"/>
                  </a:lnTo>
                  <a:lnTo>
                    <a:pt x="16457" y="18986"/>
                  </a:lnTo>
                  <a:cubicBezTo>
                    <a:pt x="16543" y="19305"/>
                    <a:pt x="16867" y="19494"/>
                    <a:pt x="17186" y="19408"/>
                  </a:cubicBezTo>
                  <a:cubicBezTo>
                    <a:pt x="17504" y="19322"/>
                    <a:pt x="17692" y="18998"/>
                    <a:pt x="17606" y="18679"/>
                  </a:cubicBezTo>
                  <a:lnTo>
                    <a:pt x="16597" y="14845"/>
                  </a:lnTo>
                  <a:lnTo>
                    <a:pt x="19265" y="16394"/>
                  </a:lnTo>
                  <a:cubicBezTo>
                    <a:pt x="19551" y="16561"/>
                    <a:pt x="19913" y="16464"/>
                    <a:pt x="20080" y="16178"/>
                  </a:cubicBezTo>
                  <a:cubicBezTo>
                    <a:pt x="20248" y="15892"/>
                    <a:pt x="20151" y="15530"/>
                    <a:pt x="19864" y="15363"/>
                  </a:cubicBezTo>
                  <a:lnTo>
                    <a:pt x="17196" y="13819"/>
                  </a:lnTo>
                  <a:lnTo>
                    <a:pt x="21026" y="12793"/>
                  </a:lnTo>
                  <a:cubicBezTo>
                    <a:pt x="21344" y="12707"/>
                    <a:pt x="21534" y="12383"/>
                    <a:pt x="21448" y="12064"/>
                  </a:cubicBezTo>
                  <a:cubicBezTo>
                    <a:pt x="21377" y="11799"/>
                    <a:pt x="21133" y="11620"/>
                    <a:pt x="20874" y="11620"/>
                  </a:cubicBezTo>
                  <a:cubicBezTo>
                    <a:pt x="20825" y="11620"/>
                    <a:pt x="20772" y="11626"/>
                    <a:pt x="20718" y="11642"/>
                  </a:cubicBezTo>
                  <a:lnTo>
                    <a:pt x="15743" y="12977"/>
                  </a:lnTo>
                  <a:lnTo>
                    <a:pt x="11989" y="10800"/>
                  </a:lnTo>
                  <a:lnTo>
                    <a:pt x="15743" y="8623"/>
                  </a:lnTo>
                  <a:lnTo>
                    <a:pt x="20718" y="9958"/>
                  </a:lnTo>
                  <a:cubicBezTo>
                    <a:pt x="20772" y="9974"/>
                    <a:pt x="20820" y="9980"/>
                    <a:pt x="20874" y="9980"/>
                  </a:cubicBezTo>
                  <a:cubicBezTo>
                    <a:pt x="21138" y="9980"/>
                    <a:pt x="21377" y="9806"/>
                    <a:pt x="21448" y="9536"/>
                  </a:cubicBezTo>
                  <a:cubicBezTo>
                    <a:pt x="21534" y="9217"/>
                    <a:pt x="21344" y="8893"/>
                    <a:pt x="21026" y="8807"/>
                  </a:cubicBezTo>
                  <a:lnTo>
                    <a:pt x="17196" y="7781"/>
                  </a:lnTo>
                  <a:lnTo>
                    <a:pt x="19864" y="6237"/>
                  </a:lnTo>
                  <a:cubicBezTo>
                    <a:pt x="20151" y="6070"/>
                    <a:pt x="20248" y="5708"/>
                    <a:pt x="20080" y="5422"/>
                  </a:cubicBezTo>
                  <a:cubicBezTo>
                    <a:pt x="19913" y="5136"/>
                    <a:pt x="19551" y="5039"/>
                    <a:pt x="19265" y="5206"/>
                  </a:cubicBezTo>
                  <a:lnTo>
                    <a:pt x="16602" y="6750"/>
                  </a:lnTo>
                  <a:lnTo>
                    <a:pt x="17613" y="2916"/>
                  </a:lnTo>
                  <a:cubicBezTo>
                    <a:pt x="17699" y="2597"/>
                    <a:pt x="17504" y="2273"/>
                    <a:pt x="17191" y="2187"/>
                  </a:cubicBezTo>
                  <a:cubicBezTo>
                    <a:pt x="16872" y="2101"/>
                    <a:pt x="16548" y="2296"/>
                    <a:pt x="16462" y="2609"/>
                  </a:cubicBezTo>
                  <a:lnTo>
                    <a:pt x="15149" y="7587"/>
                  </a:lnTo>
                  <a:lnTo>
                    <a:pt x="11331" y="9806"/>
                  </a:lnTo>
                  <a:lnTo>
                    <a:pt x="11331" y="5098"/>
                  </a:lnTo>
                  <a:lnTo>
                    <a:pt x="14981" y="1463"/>
                  </a:lnTo>
                  <a:cubicBezTo>
                    <a:pt x="15214" y="1231"/>
                    <a:pt x="15214" y="853"/>
                    <a:pt x="14981" y="621"/>
                  </a:cubicBezTo>
                  <a:cubicBezTo>
                    <a:pt x="14749" y="389"/>
                    <a:pt x="14371" y="389"/>
                    <a:pt x="14139" y="621"/>
                  </a:cubicBezTo>
                  <a:lnTo>
                    <a:pt x="11331" y="3419"/>
                  </a:lnTo>
                  <a:lnTo>
                    <a:pt x="11331" y="594"/>
                  </a:lnTo>
                  <a:cubicBezTo>
                    <a:pt x="11331" y="265"/>
                    <a:pt x="11066" y="0"/>
                    <a:pt x="10737" y="0"/>
                  </a:cubicBezTo>
                  <a:close/>
                </a:path>
              </a:pathLst>
            </a:custGeom>
            <a:solidFill>
              <a:srgbClr val="929292">
                <a:alpha val="83073"/>
              </a:srgbClr>
            </a:solidFill>
            <a:ln w="12700" cap="flat">
              <a:noFill/>
              <a:miter lim="400000"/>
            </a:ln>
            <a:effectLst/>
          </p:spPr>
          <p:txBody>
            <a:bodyPr wrap="square" lIns="0" tIns="0" rIns="0" bIns="0" numCol="1" anchor="ctr">
              <a:noAutofit/>
            </a:bodyPr>
            <a:lstStyle/>
            <a:p>
              <a:pPr>
                <a:defRPr b="0" sz="3200">
                  <a:solidFill>
                    <a:schemeClr val="accent1">
                      <a:hueOff val="118245"/>
                      <a:lumOff val="-11372"/>
                    </a:schemeClr>
                  </a:solidFill>
                  <a:latin typeface="+mn-lt"/>
                  <a:ea typeface="+mn-ea"/>
                  <a:cs typeface="+mn-cs"/>
                  <a:sym typeface="Helvetica Neue Medium"/>
                </a:defRPr>
              </a:pPr>
            </a:p>
          </p:txBody>
        </p:sp>
        <p:sp>
          <p:nvSpPr>
            <p:cNvPr id="586" name="Snowflake"/>
            <p:cNvSpPr/>
            <p:nvPr/>
          </p:nvSpPr>
          <p:spPr>
            <a:xfrm flipH="1">
              <a:off x="12341412" y="2044674"/>
              <a:ext cx="169248" cy="170316"/>
            </a:xfrm>
            <a:custGeom>
              <a:avLst/>
              <a:gdLst/>
              <a:ahLst/>
              <a:cxnLst>
                <a:cxn ang="0">
                  <a:pos x="wd2" y="hd2"/>
                </a:cxn>
                <a:cxn ang="5400000">
                  <a:pos x="wd2" y="hd2"/>
                </a:cxn>
                <a:cxn ang="10800000">
                  <a:pos x="wd2" y="hd2"/>
                </a:cxn>
                <a:cxn ang="16200000">
                  <a:pos x="wd2" y="hd2"/>
                </a:cxn>
              </a:cxnLst>
              <a:rect l="0" t="0" r="r" b="b"/>
              <a:pathLst>
                <a:path w="21469" h="21600" fill="norm" stroke="1" extrusionOk="0">
                  <a:moveTo>
                    <a:pt x="10737" y="0"/>
                  </a:moveTo>
                  <a:cubicBezTo>
                    <a:pt x="10407" y="0"/>
                    <a:pt x="10142" y="265"/>
                    <a:pt x="10142" y="594"/>
                  </a:cubicBezTo>
                  <a:lnTo>
                    <a:pt x="10142" y="3412"/>
                  </a:lnTo>
                  <a:lnTo>
                    <a:pt x="7334" y="616"/>
                  </a:lnTo>
                  <a:cubicBezTo>
                    <a:pt x="7102" y="384"/>
                    <a:pt x="6724" y="384"/>
                    <a:pt x="6492" y="616"/>
                  </a:cubicBezTo>
                  <a:cubicBezTo>
                    <a:pt x="6259" y="848"/>
                    <a:pt x="6259" y="1226"/>
                    <a:pt x="6492" y="1458"/>
                  </a:cubicBezTo>
                  <a:lnTo>
                    <a:pt x="10142" y="5093"/>
                  </a:lnTo>
                  <a:lnTo>
                    <a:pt x="10142" y="9801"/>
                  </a:lnTo>
                  <a:lnTo>
                    <a:pt x="6330" y="7592"/>
                  </a:lnTo>
                  <a:lnTo>
                    <a:pt x="5011" y="2614"/>
                  </a:lnTo>
                  <a:cubicBezTo>
                    <a:pt x="4925" y="2295"/>
                    <a:pt x="4601" y="2106"/>
                    <a:pt x="4282" y="2192"/>
                  </a:cubicBezTo>
                  <a:cubicBezTo>
                    <a:pt x="3964" y="2278"/>
                    <a:pt x="3774" y="2602"/>
                    <a:pt x="3860" y="2921"/>
                  </a:cubicBezTo>
                  <a:lnTo>
                    <a:pt x="4871" y="6755"/>
                  </a:lnTo>
                  <a:lnTo>
                    <a:pt x="2203" y="5206"/>
                  </a:lnTo>
                  <a:cubicBezTo>
                    <a:pt x="1917" y="5039"/>
                    <a:pt x="1555" y="5136"/>
                    <a:pt x="1388" y="5422"/>
                  </a:cubicBezTo>
                  <a:cubicBezTo>
                    <a:pt x="1220" y="5708"/>
                    <a:pt x="1317" y="6070"/>
                    <a:pt x="1604" y="6237"/>
                  </a:cubicBezTo>
                  <a:lnTo>
                    <a:pt x="4272" y="7781"/>
                  </a:lnTo>
                  <a:lnTo>
                    <a:pt x="442" y="8807"/>
                  </a:lnTo>
                  <a:cubicBezTo>
                    <a:pt x="124" y="8893"/>
                    <a:pt x="-66" y="9217"/>
                    <a:pt x="20" y="9536"/>
                  </a:cubicBezTo>
                  <a:cubicBezTo>
                    <a:pt x="91" y="9801"/>
                    <a:pt x="333" y="9980"/>
                    <a:pt x="593" y="9980"/>
                  </a:cubicBezTo>
                  <a:cubicBezTo>
                    <a:pt x="641" y="9980"/>
                    <a:pt x="696" y="9974"/>
                    <a:pt x="750" y="9958"/>
                  </a:cubicBezTo>
                  <a:lnTo>
                    <a:pt x="5724" y="8623"/>
                  </a:lnTo>
                  <a:lnTo>
                    <a:pt x="9477" y="10800"/>
                  </a:lnTo>
                  <a:lnTo>
                    <a:pt x="5724" y="12977"/>
                  </a:lnTo>
                  <a:lnTo>
                    <a:pt x="750" y="11642"/>
                  </a:lnTo>
                  <a:cubicBezTo>
                    <a:pt x="696" y="11626"/>
                    <a:pt x="647" y="11620"/>
                    <a:pt x="593" y="11620"/>
                  </a:cubicBezTo>
                  <a:cubicBezTo>
                    <a:pt x="328" y="11620"/>
                    <a:pt x="91" y="11794"/>
                    <a:pt x="20" y="12064"/>
                  </a:cubicBezTo>
                  <a:cubicBezTo>
                    <a:pt x="-66" y="12383"/>
                    <a:pt x="124" y="12707"/>
                    <a:pt x="442" y="12793"/>
                  </a:cubicBezTo>
                  <a:lnTo>
                    <a:pt x="4272" y="13819"/>
                  </a:lnTo>
                  <a:lnTo>
                    <a:pt x="1604" y="15363"/>
                  </a:lnTo>
                  <a:cubicBezTo>
                    <a:pt x="1317" y="15530"/>
                    <a:pt x="1220" y="15892"/>
                    <a:pt x="1388" y="16178"/>
                  </a:cubicBezTo>
                  <a:cubicBezTo>
                    <a:pt x="1555" y="16464"/>
                    <a:pt x="1917" y="16561"/>
                    <a:pt x="2203" y="16394"/>
                  </a:cubicBezTo>
                  <a:lnTo>
                    <a:pt x="4871" y="14845"/>
                  </a:lnTo>
                  <a:lnTo>
                    <a:pt x="3860" y="18679"/>
                  </a:lnTo>
                  <a:cubicBezTo>
                    <a:pt x="3774" y="18998"/>
                    <a:pt x="3969" y="19322"/>
                    <a:pt x="4282" y="19408"/>
                  </a:cubicBezTo>
                  <a:cubicBezTo>
                    <a:pt x="4601" y="19494"/>
                    <a:pt x="4925" y="19299"/>
                    <a:pt x="5011" y="18986"/>
                  </a:cubicBezTo>
                  <a:lnTo>
                    <a:pt x="6325" y="14008"/>
                  </a:lnTo>
                  <a:lnTo>
                    <a:pt x="10137" y="11799"/>
                  </a:lnTo>
                  <a:lnTo>
                    <a:pt x="10137" y="16507"/>
                  </a:lnTo>
                  <a:lnTo>
                    <a:pt x="6492" y="20142"/>
                  </a:lnTo>
                  <a:cubicBezTo>
                    <a:pt x="6259" y="20374"/>
                    <a:pt x="6259" y="20752"/>
                    <a:pt x="6492" y="20984"/>
                  </a:cubicBezTo>
                  <a:cubicBezTo>
                    <a:pt x="6724" y="21216"/>
                    <a:pt x="7102" y="21216"/>
                    <a:pt x="7334" y="20984"/>
                  </a:cubicBezTo>
                  <a:lnTo>
                    <a:pt x="10142" y="18188"/>
                  </a:lnTo>
                  <a:lnTo>
                    <a:pt x="10142" y="21006"/>
                  </a:lnTo>
                  <a:cubicBezTo>
                    <a:pt x="10142" y="21335"/>
                    <a:pt x="10407" y="21600"/>
                    <a:pt x="10737" y="21600"/>
                  </a:cubicBezTo>
                  <a:cubicBezTo>
                    <a:pt x="11066" y="21600"/>
                    <a:pt x="11331" y="21335"/>
                    <a:pt x="11331" y="21006"/>
                  </a:cubicBezTo>
                  <a:lnTo>
                    <a:pt x="11331" y="18188"/>
                  </a:lnTo>
                  <a:lnTo>
                    <a:pt x="14139" y="20984"/>
                  </a:lnTo>
                  <a:cubicBezTo>
                    <a:pt x="14371" y="21216"/>
                    <a:pt x="14749" y="21216"/>
                    <a:pt x="14981" y="20984"/>
                  </a:cubicBezTo>
                  <a:cubicBezTo>
                    <a:pt x="15214" y="20752"/>
                    <a:pt x="15214" y="20374"/>
                    <a:pt x="14981" y="20142"/>
                  </a:cubicBezTo>
                  <a:lnTo>
                    <a:pt x="11331" y="16507"/>
                  </a:lnTo>
                  <a:lnTo>
                    <a:pt x="11331" y="11799"/>
                  </a:lnTo>
                  <a:lnTo>
                    <a:pt x="15143" y="14008"/>
                  </a:lnTo>
                  <a:lnTo>
                    <a:pt x="16457" y="18986"/>
                  </a:lnTo>
                  <a:cubicBezTo>
                    <a:pt x="16543" y="19305"/>
                    <a:pt x="16867" y="19494"/>
                    <a:pt x="17186" y="19408"/>
                  </a:cubicBezTo>
                  <a:cubicBezTo>
                    <a:pt x="17504" y="19322"/>
                    <a:pt x="17692" y="18998"/>
                    <a:pt x="17606" y="18679"/>
                  </a:cubicBezTo>
                  <a:lnTo>
                    <a:pt x="16597" y="14845"/>
                  </a:lnTo>
                  <a:lnTo>
                    <a:pt x="19265" y="16394"/>
                  </a:lnTo>
                  <a:cubicBezTo>
                    <a:pt x="19551" y="16561"/>
                    <a:pt x="19913" y="16464"/>
                    <a:pt x="20080" y="16178"/>
                  </a:cubicBezTo>
                  <a:cubicBezTo>
                    <a:pt x="20248" y="15892"/>
                    <a:pt x="20151" y="15530"/>
                    <a:pt x="19864" y="15363"/>
                  </a:cubicBezTo>
                  <a:lnTo>
                    <a:pt x="17196" y="13819"/>
                  </a:lnTo>
                  <a:lnTo>
                    <a:pt x="21026" y="12793"/>
                  </a:lnTo>
                  <a:cubicBezTo>
                    <a:pt x="21344" y="12707"/>
                    <a:pt x="21534" y="12383"/>
                    <a:pt x="21448" y="12064"/>
                  </a:cubicBezTo>
                  <a:cubicBezTo>
                    <a:pt x="21377" y="11799"/>
                    <a:pt x="21133" y="11620"/>
                    <a:pt x="20874" y="11620"/>
                  </a:cubicBezTo>
                  <a:cubicBezTo>
                    <a:pt x="20825" y="11620"/>
                    <a:pt x="20772" y="11626"/>
                    <a:pt x="20718" y="11642"/>
                  </a:cubicBezTo>
                  <a:lnTo>
                    <a:pt x="15743" y="12977"/>
                  </a:lnTo>
                  <a:lnTo>
                    <a:pt x="11989" y="10800"/>
                  </a:lnTo>
                  <a:lnTo>
                    <a:pt x="15743" y="8623"/>
                  </a:lnTo>
                  <a:lnTo>
                    <a:pt x="20718" y="9958"/>
                  </a:lnTo>
                  <a:cubicBezTo>
                    <a:pt x="20772" y="9974"/>
                    <a:pt x="20820" y="9980"/>
                    <a:pt x="20874" y="9980"/>
                  </a:cubicBezTo>
                  <a:cubicBezTo>
                    <a:pt x="21138" y="9980"/>
                    <a:pt x="21377" y="9806"/>
                    <a:pt x="21448" y="9536"/>
                  </a:cubicBezTo>
                  <a:cubicBezTo>
                    <a:pt x="21534" y="9217"/>
                    <a:pt x="21344" y="8893"/>
                    <a:pt x="21026" y="8807"/>
                  </a:cubicBezTo>
                  <a:lnTo>
                    <a:pt x="17196" y="7781"/>
                  </a:lnTo>
                  <a:lnTo>
                    <a:pt x="19864" y="6237"/>
                  </a:lnTo>
                  <a:cubicBezTo>
                    <a:pt x="20151" y="6070"/>
                    <a:pt x="20248" y="5708"/>
                    <a:pt x="20080" y="5422"/>
                  </a:cubicBezTo>
                  <a:cubicBezTo>
                    <a:pt x="19913" y="5136"/>
                    <a:pt x="19551" y="5039"/>
                    <a:pt x="19265" y="5206"/>
                  </a:cubicBezTo>
                  <a:lnTo>
                    <a:pt x="16602" y="6750"/>
                  </a:lnTo>
                  <a:lnTo>
                    <a:pt x="17613" y="2916"/>
                  </a:lnTo>
                  <a:cubicBezTo>
                    <a:pt x="17699" y="2597"/>
                    <a:pt x="17504" y="2273"/>
                    <a:pt x="17191" y="2187"/>
                  </a:cubicBezTo>
                  <a:cubicBezTo>
                    <a:pt x="16872" y="2101"/>
                    <a:pt x="16548" y="2296"/>
                    <a:pt x="16462" y="2609"/>
                  </a:cubicBezTo>
                  <a:lnTo>
                    <a:pt x="15149" y="7587"/>
                  </a:lnTo>
                  <a:lnTo>
                    <a:pt x="11331" y="9806"/>
                  </a:lnTo>
                  <a:lnTo>
                    <a:pt x="11331" y="5098"/>
                  </a:lnTo>
                  <a:lnTo>
                    <a:pt x="14981" y="1463"/>
                  </a:lnTo>
                  <a:cubicBezTo>
                    <a:pt x="15214" y="1231"/>
                    <a:pt x="15214" y="853"/>
                    <a:pt x="14981" y="621"/>
                  </a:cubicBezTo>
                  <a:cubicBezTo>
                    <a:pt x="14749" y="389"/>
                    <a:pt x="14371" y="389"/>
                    <a:pt x="14139" y="621"/>
                  </a:cubicBezTo>
                  <a:lnTo>
                    <a:pt x="11331" y="3419"/>
                  </a:lnTo>
                  <a:lnTo>
                    <a:pt x="11331" y="594"/>
                  </a:lnTo>
                  <a:cubicBezTo>
                    <a:pt x="11331" y="265"/>
                    <a:pt x="11066" y="0"/>
                    <a:pt x="10737" y="0"/>
                  </a:cubicBezTo>
                  <a:close/>
                </a:path>
              </a:pathLst>
            </a:custGeom>
            <a:solidFill>
              <a:srgbClr val="929292">
                <a:alpha val="83073"/>
              </a:srgbClr>
            </a:solidFill>
            <a:ln w="12700" cap="flat">
              <a:noFill/>
              <a:miter lim="400000"/>
            </a:ln>
            <a:effectLst/>
          </p:spPr>
          <p:txBody>
            <a:bodyPr wrap="square" lIns="0" tIns="0" rIns="0" bIns="0" numCol="1" anchor="ctr">
              <a:noAutofit/>
            </a:bodyPr>
            <a:lstStyle/>
            <a:p>
              <a:pPr>
                <a:defRPr b="0" sz="3200">
                  <a:solidFill>
                    <a:schemeClr val="accent1">
                      <a:hueOff val="118245"/>
                      <a:lumOff val="-11372"/>
                    </a:schemeClr>
                  </a:solidFill>
                  <a:latin typeface="+mn-lt"/>
                  <a:ea typeface="+mn-ea"/>
                  <a:cs typeface="+mn-cs"/>
                  <a:sym typeface="Helvetica Neue Medium"/>
                </a:defRPr>
              </a:pPr>
            </a:p>
          </p:txBody>
        </p:sp>
        <p:sp>
          <p:nvSpPr>
            <p:cNvPr id="587" name="Snowflake"/>
            <p:cNvSpPr/>
            <p:nvPr/>
          </p:nvSpPr>
          <p:spPr>
            <a:xfrm flipH="1">
              <a:off x="12568959" y="474640"/>
              <a:ext cx="169778" cy="170849"/>
            </a:xfrm>
            <a:custGeom>
              <a:avLst/>
              <a:gdLst/>
              <a:ahLst/>
              <a:cxnLst>
                <a:cxn ang="0">
                  <a:pos x="wd2" y="hd2"/>
                </a:cxn>
                <a:cxn ang="5400000">
                  <a:pos x="wd2" y="hd2"/>
                </a:cxn>
                <a:cxn ang="10800000">
                  <a:pos x="wd2" y="hd2"/>
                </a:cxn>
                <a:cxn ang="16200000">
                  <a:pos x="wd2" y="hd2"/>
                </a:cxn>
              </a:cxnLst>
              <a:rect l="0" t="0" r="r" b="b"/>
              <a:pathLst>
                <a:path w="21469" h="21600" fill="norm" stroke="1" extrusionOk="0">
                  <a:moveTo>
                    <a:pt x="10737" y="0"/>
                  </a:moveTo>
                  <a:cubicBezTo>
                    <a:pt x="10407" y="0"/>
                    <a:pt x="10142" y="265"/>
                    <a:pt x="10142" y="594"/>
                  </a:cubicBezTo>
                  <a:lnTo>
                    <a:pt x="10142" y="3412"/>
                  </a:lnTo>
                  <a:lnTo>
                    <a:pt x="7334" y="616"/>
                  </a:lnTo>
                  <a:cubicBezTo>
                    <a:pt x="7102" y="384"/>
                    <a:pt x="6724" y="384"/>
                    <a:pt x="6492" y="616"/>
                  </a:cubicBezTo>
                  <a:cubicBezTo>
                    <a:pt x="6259" y="848"/>
                    <a:pt x="6259" y="1226"/>
                    <a:pt x="6492" y="1458"/>
                  </a:cubicBezTo>
                  <a:lnTo>
                    <a:pt x="10142" y="5093"/>
                  </a:lnTo>
                  <a:lnTo>
                    <a:pt x="10142" y="9801"/>
                  </a:lnTo>
                  <a:lnTo>
                    <a:pt x="6330" y="7592"/>
                  </a:lnTo>
                  <a:lnTo>
                    <a:pt x="5011" y="2614"/>
                  </a:lnTo>
                  <a:cubicBezTo>
                    <a:pt x="4925" y="2295"/>
                    <a:pt x="4601" y="2106"/>
                    <a:pt x="4282" y="2192"/>
                  </a:cubicBezTo>
                  <a:cubicBezTo>
                    <a:pt x="3964" y="2278"/>
                    <a:pt x="3774" y="2602"/>
                    <a:pt x="3860" y="2921"/>
                  </a:cubicBezTo>
                  <a:lnTo>
                    <a:pt x="4871" y="6755"/>
                  </a:lnTo>
                  <a:lnTo>
                    <a:pt x="2203" y="5206"/>
                  </a:lnTo>
                  <a:cubicBezTo>
                    <a:pt x="1917" y="5039"/>
                    <a:pt x="1555" y="5136"/>
                    <a:pt x="1388" y="5422"/>
                  </a:cubicBezTo>
                  <a:cubicBezTo>
                    <a:pt x="1220" y="5708"/>
                    <a:pt x="1317" y="6070"/>
                    <a:pt x="1604" y="6237"/>
                  </a:cubicBezTo>
                  <a:lnTo>
                    <a:pt x="4272" y="7781"/>
                  </a:lnTo>
                  <a:lnTo>
                    <a:pt x="442" y="8807"/>
                  </a:lnTo>
                  <a:cubicBezTo>
                    <a:pt x="124" y="8893"/>
                    <a:pt x="-66" y="9217"/>
                    <a:pt x="20" y="9536"/>
                  </a:cubicBezTo>
                  <a:cubicBezTo>
                    <a:pt x="91" y="9801"/>
                    <a:pt x="333" y="9980"/>
                    <a:pt x="593" y="9980"/>
                  </a:cubicBezTo>
                  <a:cubicBezTo>
                    <a:pt x="641" y="9980"/>
                    <a:pt x="696" y="9974"/>
                    <a:pt x="750" y="9958"/>
                  </a:cubicBezTo>
                  <a:lnTo>
                    <a:pt x="5724" y="8623"/>
                  </a:lnTo>
                  <a:lnTo>
                    <a:pt x="9477" y="10800"/>
                  </a:lnTo>
                  <a:lnTo>
                    <a:pt x="5724" y="12977"/>
                  </a:lnTo>
                  <a:lnTo>
                    <a:pt x="750" y="11642"/>
                  </a:lnTo>
                  <a:cubicBezTo>
                    <a:pt x="696" y="11626"/>
                    <a:pt x="647" y="11620"/>
                    <a:pt x="593" y="11620"/>
                  </a:cubicBezTo>
                  <a:cubicBezTo>
                    <a:pt x="328" y="11620"/>
                    <a:pt x="91" y="11794"/>
                    <a:pt x="20" y="12064"/>
                  </a:cubicBezTo>
                  <a:cubicBezTo>
                    <a:pt x="-66" y="12383"/>
                    <a:pt x="124" y="12707"/>
                    <a:pt x="442" y="12793"/>
                  </a:cubicBezTo>
                  <a:lnTo>
                    <a:pt x="4272" y="13819"/>
                  </a:lnTo>
                  <a:lnTo>
                    <a:pt x="1604" y="15363"/>
                  </a:lnTo>
                  <a:cubicBezTo>
                    <a:pt x="1317" y="15530"/>
                    <a:pt x="1220" y="15892"/>
                    <a:pt x="1388" y="16178"/>
                  </a:cubicBezTo>
                  <a:cubicBezTo>
                    <a:pt x="1555" y="16464"/>
                    <a:pt x="1917" y="16561"/>
                    <a:pt x="2203" y="16394"/>
                  </a:cubicBezTo>
                  <a:lnTo>
                    <a:pt x="4871" y="14845"/>
                  </a:lnTo>
                  <a:lnTo>
                    <a:pt x="3860" y="18679"/>
                  </a:lnTo>
                  <a:cubicBezTo>
                    <a:pt x="3774" y="18998"/>
                    <a:pt x="3969" y="19322"/>
                    <a:pt x="4282" y="19408"/>
                  </a:cubicBezTo>
                  <a:cubicBezTo>
                    <a:pt x="4601" y="19494"/>
                    <a:pt x="4925" y="19299"/>
                    <a:pt x="5011" y="18986"/>
                  </a:cubicBezTo>
                  <a:lnTo>
                    <a:pt x="6325" y="14008"/>
                  </a:lnTo>
                  <a:lnTo>
                    <a:pt x="10137" y="11799"/>
                  </a:lnTo>
                  <a:lnTo>
                    <a:pt x="10137" y="16507"/>
                  </a:lnTo>
                  <a:lnTo>
                    <a:pt x="6492" y="20142"/>
                  </a:lnTo>
                  <a:cubicBezTo>
                    <a:pt x="6259" y="20374"/>
                    <a:pt x="6259" y="20752"/>
                    <a:pt x="6492" y="20984"/>
                  </a:cubicBezTo>
                  <a:cubicBezTo>
                    <a:pt x="6724" y="21216"/>
                    <a:pt x="7102" y="21216"/>
                    <a:pt x="7334" y="20984"/>
                  </a:cubicBezTo>
                  <a:lnTo>
                    <a:pt x="10142" y="18188"/>
                  </a:lnTo>
                  <a:lnTo>
                    <a:pt x="10142" y="21006"/>
                  </a:lnTo>
                  <a:cubicBezTo>
                    <a:pt x="10142" y="21335"/>
                    <a:pt x="10407" y="21600"/>
                    <a:pt x="10737" y="21600"/>
                  </a:cubicBezTo>
                  <a:cubicBezTo>
                    <a:pt x="11066" y="21600"/>
                    <a:pt x="11331" y="21335"/>
                    <a:pt x="11331" y="21006"/>
                  </a:cubicBezTo>
                  <a:lnTo>
                    <a:pt x="11331" y="18188"/>
                  </a:lnTo>
                  <a:lnTo>
                    <a:pt x="14139" y="20984"/>
                  </a:lnTo>
                  <a:cubicBezTo>
                    <a:pt x="14371" y="21216"/>
                    <a:pt x="14749" y="21216"/>
                    <a:pt x="14981" y="20984"/>
                  </a:cubicBezTo>
                  <a:cubicBezTo>
                    <a:pt x="15214" y="20752"/>
                    <a:pt x="15214" y="20374"/>
                    <a:pt x="14981" y="20142"/>
                  </a:cubicBezTo>
                  <a:lnTo>
                    <a:pt x="11331" y="16507"/>
                  </a:lnTo>
                  <a:lnTo>
                    <a:pt x="11331" y="11799"/>
                  </a:lnTo>
                  <a:lnTo>
                    <a:pt x="15143" y="14008"/>
                  </a:lnTo>
                  <a:lnTo>
                    <a:pt x="16457" y="18986"/>
                  </a:lnTo>
                  <a:cubicBezTo>
                    <a:pt x="16543" y="19305"/>
                    <a:pt x="16867" y="19494"/>
                    <a:pt x="17186" y="19408"/>
                  </a:cubicBezTo>
                  <a:cubicBezTo>
                    <a:pt x="17504" y="19322"/>
                    <a:pt x="17692" y="18998"/>
                    <a:pt x="17606" y="18679"/>
                  </a:cubicBezTo>
                  <a:lnTo>
                    <a:pt x="16597" y="14845"/>
                  </a:lnTo>
                  <a:lnTo>
                    <a:pt x="19265" y="16394"/>
                  </a:lnTo>
                  <a:cubicBezTo>
                    <a:pt x="19551" y="16561"/>
                    <a:pt x="19913" y="16464"/>
                    <a:pt x="20080" y="16178"/>
                  </a:cubicBezTo>
                  <a:cubicBezTo>
                    <a:pt x="20248" y="15892"/>
                    <a:pt x="20151" y="15530"/>
                    <a:pt x="19864" y="15363"/>
                  </a:cubicBezTo>
                  <a:lnTo>
                    <a:pt x="17196" y="13819"/>
                  </a:lnTo>
                  <a:lnTo>
                    <a:pt x="21026" y="12793"/>
                  </a:lnTo>
                  <a:cubicBezTo>
                    <a:pt x="21344" y="12707"/>
                    <a:pt x="21534" y="12383"/>
                    <a:pt x="21448" y="12064"/>
                  </a:cubicBezTo>
                  <a:cubicBezTo>
                    <a:pt x="21377" y="11799"/>
                    <a:pt x="21133" y="11620"/>
                    <a:pt x="20874" y="11620"/>
                  </a:cubicBezTo>
                  <a:cubicBezTo>
                    <a:pt x="20825" y="11620"/>
                    <a:pt x="20772" y="11626"/>
                    <a:pt x="20718" y="11642"/>
                  </a:cubicBezTo>
                  <a:lnTo>
                    <a:pt x="15743" y="12977"/>
                  </a:lnTo>
                  <a:lnTo>
                    <a:pt x="11989" y="10800"/>
                  </a:lnTo>
                  <a:lnTo>
                    <a:pt x="15743" y="8623"/>
                  </a:lnTo>
                  <a:lnTo>
                    <a:pt x="20718" y="9958"/>
                  </a:lnTo>
                  <a:cubicBezTo>
                    <a:pt x="20772" y="9974"/>
                    <a:pt x="20820" y="9980"/>
                    <a:pt x="20874" y="9980"/>
                  </a:cubicBezTo>
                  <a:cubicBezTo>
                    <a:pt x="21138" y="9980"/>
                    <a:pt x="21377" y="9806"/>
                    <a:pt x="21448" y="9536"/>
                  </a:cubicBezTo>
                  <a:cubicBezTo>
                    <a:pt x="21534" y="9217"/>
                    <a:pt x="21344" y="8893"/>
                    <a:pt x="21026" y="8807"/>
                  </a:cubicBezTo>
                  <a:lnTo>
                    <a:pt x="17196" y="7781"/>
                  </a:lnTo>
                  <a:lnTo>
                    <a:pt x="19864" y="6237"/>
                  </a:lnTo>
                  <a:cubicBezTo>
                    <a:pt x="20151" y="6070"/>
                    <a:pt x="20248" y="5708"/>
                    <a:pt x="20080" y="5422"/>
                  </a:cubicBezTo>
                  <a:cubicBezTo>
                    <a:pt x="19913" y="5136"/>
                    <a:pt x="19551" y="5039"/>
                    <a:pt x="19265" y="5206"/>
                  </a:cubicBezTo>
                  <a:lnTo>
                    <a:pt x="16602" y="6750"/>
                  </a:lnTo>
                  <a:lnTo>
                    <a:pt x="17613" y="2916"/>
                  </a:lnTo>
                  <a:cubicBezTo>
                    <a:pt x="17699" y="2597"/>
                    <a:pt x="17504" y="2273"/>
                    <a:pt x="17191" y="2187"/>
                  </a:cubicBezTo>
                  <a:cubicBezTo>
                    <a:pt x="16872" y="2101"/>
                    <a:pt x="16548" y="2296"/>
                    <a:pt x="16462" y="2609"/>
                  </a:cubicBezTo>
                  <a:lnTo>
                    <a:pt x="15149" y="7587"/>
                  </a:lnTo>
                  <a:lnTo>
                    <a:pt x="11331" y="9806"/>
                  </a:lnTo>
                  <a:lnTo>
                    <a:pt x="11331" y="5098"/>
                  </a:lnTo>
                  <a:lnTo>
                    <a:pt x="14981" y="1463"/>
                  </a:lnTo>
                  <a:cubicBezTo>
                    <a:pt x="15214" y="1231"/>
                    <a:pt x="15214" y="853"/>
                    <a:pt x="14981" y="621"/>
                  </a:cubicBezTo>
                  <a:cubicBezTo>
                    <a:pt x="14749" y="389"/>
                    <a:pt x="14371" y="389"/>
                    <a:pt x="14139" y="621"/>
                  </a:cubicBezTo>
                  <a:lnTo>
                    <a:pt x="11331" y="3419"/>
                  </a:lnTo>
                  <a:lnTo>
                    <a:pt x="11331" y="594"/>
                  </a:lnTo>
                  <a:cubicBezTo>
                    <a:pt x="11331" y="265"/>
                    <a:pt x="11066" y="0"/>
                    <a:pt x="10737" y="0"/>
                  </a:cubicBezTo>
                  <a:close/>
                </a:path>
              </a:pathLst>
            </a:custGeom>
            <a:solidFill>
              <a:srgbClr val="929292">
                <a:alpha val="83073"/>
              </a:srgbClr>
            </a:solidFill>
            <a:ln w="12700" cap="flat">
              <a:noFill/>
              <a:miter lim="400000"/>
            </a:ln>
            <a:effectLst/>
          </p:spPr>
          <p:txBody>
            <a:bodyPr wrap="square" lIns="0" tIns="0" rIns="0" bIns="0" numCol="1" anchor="ctr">
              <a:noAutofit/>
            </a:bodyPr>
            <a:lstStyle/>
            <a:p>
              <a:pPr>
                <a:defRPr b="0" sz="3200">
                  <a:solidFill>
                    <a:schemeClr val="accent1">
                      <a:hueOff val="118245"/>
                      <a:lumOff val="-11372"/>
                    </a:schemeClr>
                  </a:solidFill>
                  <a:latin typeface="+mn-lt"/>
                  <a:ea typeface="+mn-ea"/>
                  <a:cs typeface="+mn-cs"/>
                  <a:sym typeface="Helvetica Neue Medium"/>
                </a:defRPr>
              </a:pPr>
            </a:p>
          </p:txBody>
        </p:sp>
        <p:sp>
          <p:nvSpPr>
            <p:cNvPr id="588" name="Snowflake"/>
            <p:cNvSpPr/>
            <p:nvPr/>
          </p:nvSpPr>
          <p:spPr>
            <a:xfrm flipH="1">
              <a:off x="13477974" y="124007"/>
              <a:ext cx="169248" cy="170316"/>
            </a:xfrm>
            <a:custGeom>
              <a:avLst/>
              <a:gdLst/>
              <a:ahLst/>
              <a:cxnLst>
                <a:cxn ang="0">
                  <a:pos x="wd2" y="hd2"/>
                </a:cxn>
                <a:cxn ang="5400000">
                  <a:pos x="wd2" y="hd2"/>
                </a:cxn>
                <a:cxn ang="10800000">
                  <a:pos x="wd2" y="hd2"/>
                </a:cxn>
                <a:cxn ang="16200000">
                  <a:pos x="wd2" y="hd2"/>
                </a:cxn>
              </a:cxnLst>
              <a:rect l="0" t="0" r="r" b="b"/>
              <a:pathLst>
                <a:path w="21469" h="21600" fill="norm" stroke="1" extrusionOk="0">
                  <a:moveTo>
                    <a:pt x="10737" y="0"/>
                  </a:moveTo>
                  <a:cubicBezTo>
                    <a:pt x="10407" y="0"/>
                    <a:pt x="10142" y="265"/>
                    <a:pt x="10142" y="594"/>
                  </a:cubicBezTo>
                  <a:lnTo>
                    <a:pt x="10142" y="3412"/>
                  </a:lnTo>
                  <a:lnTo>
                    <a:pt x="7334" y="616"/>
                  </a:lnTo>
                  <a:cubicBezTo>
                    <a:pt x="7102" y="384"/>
                    <a:pt x="6724" y="384"/>
                    <a:pt x="6492" y="616"/>
                  </a:cubicBezTo>
                  <a:cubicBezTo>
                    <a:pt x="6259" y="848"/>
                    <a:pt x="6259" y="1226"/>
                    <a:pt x="6492" y="1458"/>
                  </a:cubicBezTo>
                  <a:lnTo>
                    <a:pt x="10142" y="5093"/>
                  </a:lnTo>
                  <a:lnTo>
                    <a:pt x="10142" y="9801"/>
                  </a:lnTo>
                  <a:lnTo>
                    <a:pt x="6330" y="7592"/>
                  </a:lnTo>
                  <a:lnTo>
                    <a:pt x="5011" y="2614"/>
                  </a:lnTo>
                  <a:cubicBezTo>
                    <a:pt x="4925" y="2295"/>
                    <a:pt x="4601" y="2106"/>
                    <a:pt x="4282" y="2192"/>
                  </a:cubicBezTo>
                  <a:cubicBezTo>
                    <a:pt x="3964" y="2278"/>
                    <a:pt x="3774" y="2602"/>
                    <a:pt x="3860" y="2921"/>
                  </a:cubicBezTo>
                  <a:lnTo>
                    <a:pt x="4871" y="6755"/>
                  </a:lnTo>
                  <a:lnTo>
                    <a:pt x="2203" y="5206"/>
                  </a:lnTo>
                  <a:cubicBezTo>
                    <a:pt x="1917" y="5039"/>
                    <a:pt x="1555" y="5136"/>
                    <a:pt x="1388" y="5422"/>
                  </a:cubicBezTo>
                  <a:cubicBezTo>
                    <a:pt x="1220" y="5708"/>
                    <a:pt x="1317" y="6070"/>
                    <a:pt x="1604" y="6237"/>
                  </a:cubicBezTo>
                  <a:lnTo>
                    <a:pt x="4272" y="7781"/>
                  </a:lnTo>
                  <a:lnTo>
                    <a:pt x="442" y="8807"/>
                  </a:lnTo>
                  <a:cubicBezTo>
                    <a:pt x="124" y="8893"/>
                    <a:pt x="-66" y="9217"/>
                    <a:pt x="20" y="9536"/>
                  </a:cubicBezTo>
                  <a:cubicBezTo>
                    <a:pt x="91" y="9801"/>
                    <a:pt x="333" y="9980"/>
                    <a:pt x="593" y="9980"/>
                  </a:cubicBezTo>
                  <a:cubicBezTo>
                    <a:pt x="641" y="9980"/>
                    <a:pt x="696" y="9974"/>
                    <a:pt x="750" y="9958"/>
                  </a:cubicBezTo>
                  <a:lnTo>
                    <a:pt x="5724" y="8623"/>
                  </a:lnTo>
                  <a:lnTo>
                    <a:pt x="9477" y="10800"/>
                  </a:lnTo>
                  <a:lnTo>
                    <a:pt x="5724" y="12977"/>
                  </a:lnTo>
                  <a:lnTo>
                    <a:pt x="750" y="11642"/>
                  </a:lnTo>
                  <a:cubicBezTo>
                    <a:pt x="696" y="11626"/>
                    <a:pt x="647" y="11620"/>
                    <a:pt x="593" y="11620"/>
                  </a:cubicBezTo>
                  <a:cubicBezTo>
                    <a:pt x="328" y="11620"/>
                    <a:pt x="91" y="11794"/>
                    <a:pt x="20" y="12064"/>
                  </a:cubicBezTo>
                  <a:cubicBezTo>
                    <a:pt x="-66" y="12383"/>
                    <a:pt x="124" y="12707"/>
                    <a:pt x="442" y="12793"/>
                  </a:cubicBezTo>
                  <a:lnTo>
                    <a:pt x="4272" y="13819"/>
                  </a:lnTo>
                  <a:lnTo>
                    <a:pt x="1604" y="15363"/>
                  </a:lnTo>
                  <a:cubicBezTo>
                    <a:pt x="1317" y="15530"/>
                    <a:pt x="1220" y="15892"/>
                    <a:pt x="1388" y="16178"/>
                  </a:cubicBezTo>
                  <a:cubicBezTo>
                    <a:pt x="1555" y="16464"/>
                    <a:pt x="1917" y="16561"/>
                    <a:pt x="2203" y="16394"/>
                  </a:cubicBezTo>
                  <a:lnTo>
                    <a:pt x="4871" y="14845"/>
                  </a:lnTo>
                  <a:lnTo>
                    <a:pt x="3860" y="18679"/>
                  </a:lnTo>
                  <a:cubicBezTo>
                    <a:pt x="3774" y="18998"/>
                    <a:pt x="3969" y="19322"/>
                    <a:pt x="4282" y="19408"/>
                  </a:cubicBezTo>
                  <a:cubicBezTo>
                    <a:pt x="4601" y="19494"/>
                    <a:pt x="4925" y="19299"/>
                    <a:pt x="5011" y="18986"/>
                  </a:cubicBezTo>
                  <a:lnTo>
                    <a:pt x="6325" y="14008"/>
                  </a:lnTo>
                  <a:lnTo>
                    <a:pt x="10137" y="11799"/>
                  </a:lnTo>
                  <a:lnTo>
                    <a:pt x="10137" y="16507"/>
                  </a:lnTo>
                  <a:lnTo>
                    <a:pt x="6492" y="20142"/>
                  </a:lnTo>
                  <a:cubicBezTo>
                    <a:pt x="6259" y="20374"/>
                    <a:pt x="6259" y="20752"/>
                    <a:pt x="6492" y="20984"/>
                  </a:cubicBezTo>
                  <a:cubicBezTo>
                    <a:pt x="6724" y="21216"/>
                    <a:pt x="7102" y="21216"/>
                    <a:pt x="7334" y="20984"/>
                  </a:cubicBezTo>
                  <a:lnTo>
                    <a:pt x="10142" y="18188"/>
                  </a:lnTo>
                  <a:lnTo>
                    <a:pt x="10142" y="21006"/>
                  </a:lnTo>
                  <a:cubicBezTo>
                    <a:pt x="10142" y="21335"/>
                    <a:pt x="10407" y="21600"/>
                    <a:pt x="10737" y="21600"/>
                  </a:cubicBezTo>
                  <a:cubicBezTo>
                    <a:pt x="11066" y="21600"/>
                    <a:pt x="11331" y="21335"/>
                    <a:pt x="11331" y="21006"/>
                  </a:cubicBezTo>
                  <a:lnTo>
                    <a:pt x="11331" y="18188"/>
                  </a:lnTo>
                  <a:lnTo>
                    <a:pt x="14139" y="20984"/>
                  </a:lnTo>
                  <a:cubicBezTo>
                    <a:pt x="14371" y="21216"/>
                    <a:pt x="14749" y="21216"/>
                    <a:pt x="14981" y="20984"/>
                  </a:cubicBezTo>
                  <a:cubicBezTo>
                    <a:pt x="15214" y="20752"/>
                    <a:pt x="15214" y="20374"/>
                    <a:pt x="14981" y="20142"/>
                  </a:cubicBezTo>
                  <a:lnTo>
                    <a:pt x="11331" y="16507"/>
                  </a:lnTo>
                  <a:lnTo>
                    <a:pt x="11331" y="11799"/>
                  </a:lnTo>
                  <a:lnTo>
                    <a:pt x="15143" y="14008"/>
                  </a:lnTo>
                  <a:lnTo>
                    <a:pt x="16457" y="18986"/>
                  </a:lnTo>
                  <a:cubicBezTo>
                    <a:pt x="16543" y="19305"/>
                    <a:pt x="16867" y="19494"/>
                    <a:pt x="17186" y="19408"/>
                  </a:cubicBezTo>
                  <a:cubicBezTo>
                    <a:pt x="17504" y="19322"/>
                    <a:pt x="17692" y="18998"/>
                    <a:pt x="17606" y="18679"/>
                  </a:cubicBezTo>
                  <a:lnTo>
                    <a:pt x="16597" y="14845"/>
                  </a:lnTo>
                  <a:lnTo>
                    <a:pt x="19265" y="16394"/>
                  </a:lnTo>
                  <a:cubicBezTo>
                    <a:pt x="19551" y="16561"/>
                    <a:pt x="19913" y="16464"/>
                    <a:pt x="20080" y="16178"/>
                  </a:cubicBezTo>
                  <a:cubicBezTo>
                    <a:pt x="20248" y="15892"/>
                    <a:pt x="20151" y="15530"/>
                    <a:pt x="19864" y="15363"/>
                  </a:cubicBezTo>
                  <a:lnTo>
                    <a:pt x="17196" y="13819"/>
                  </a:lnTo>
                  <a:lnTo>
                    <a:pt x="21026" y="12793"/>
                  </a:lnTo>
                  <a:cubicBezTo>
                    <a:pt x="21344" y="12707"/>
                    <a:pt x="21534" y="12383"/>
                    <a:pt x="21448" y="12064"/>
                  </a:cubicBezTo>
                  <a:cubicBezTo>
                    <a:pt x="21377" y="11799"/>
                    <a:pt x="21133" y="11620"/>
                    <a:pt x="20874" y="11620"/>
                  </a:cubicBezTo>
                  <a:cubicBezTo>
                    <a:pt x="20825" y="11620"/>
                    <a:pt x="20772" y="11626"/>
                    <a:pt x="20718" y="11642"/>
                  </a:cubicBezTo>
                  <a:lnTo>
                    <a:pt x="15743" y="12977"/>
                  </a:lnTo>
                  <a:lnTo>
                    <a:pt x="11989" y="10800"/>
                  </a:lnTo>
                  <a:lnTo>
                    <a:pt x="15743" y="8623"/>
                  </a:lnTo>
                  <a:lnTo>
                    <a:pt x="20718" y="9958"/>
                  </a:lnTo>
                  <a:cubicBezTo>
                    <a:pt x="20772" y="9974"/>
                    <a:pt x="20820" y="9980"/>
                    <a:pt x="20874" y="9980"/>
                  </a:cubicBezTo>
                  <a:cubicBezTo>
                    <a:pt x="21138" y="9980"/>
                    <a:pt x="21377" y="9806"/>
                    <a:pt x="21448" y="9536"/>
                  </a:cubicBezTo>
                  <a:cubicBezTo>
                    <a:pt x="21534" y="9217"/>
                    <a:pt x="21344" y="8893"/>
                    <a:pt x="21026" y="8807"/>
                  </a:cubicBezTo>
                  <a:lnTo>
                    <a:pt x="17196" y="7781"/>
                  </a:lnTo>
                  <a:lnTo>
                    <a:pt x="19864" y="6237"/>
                  </a:lnTo>
                  <a:cubicBezTo>
                    <a:pt x="20151" y="6070"/>
                    <a:pt x="20248" y="5708"/>
                    <a:pt x="20080" y="5422"/>
                  </a:cubicBezTo>
                  <a:cubicBezTo>
                    <a:pt x="19913" y="5136"/>
                    <a:pt x="19551" y="5039"/>
                    <a:pt x="19265" y="5206"/>
                  </a:cubicBezTo>
                  <a:lnTo>
                    <a:pt x="16602" y="6750"/>
                  </a:lnTo>
                  <a:lnTo>
                    <a:pt x="17613" y="2916"/>
                  </a:lnTo>
                  <a:cubicBezTo>
                    <a:pt x="17699" y="2597"/>
                    <a:pt x="17504" y="2273"/>
                    <a:pt x="17191" y="2187"/>
                  </a:cubicBezTo>
                  <a:cubicBezTo>
                    <a:pt x="16872" y="2101"/>
                    <a:pt x="16548" y="2296"/>
                    <a:pt x="16462" y="2609"/>
                  </a:cubicBezTo>
                  <a:lnTo>
                    <a:pt x="15149" y="7587"/>
                  </a:lnTo>
                  <a:lnTo>
                    <a:pt x="11331" y="9806"/>
                  </a:lnTo>
                  <a:lnTo>
                    <a:pt x="11331" y="5098"/>
                  </a:lnTo>
                  <a:lnTo>
                    <a:pt x="14981" y="1463"/>
                  </a:lnTo>
                  <a:cubicBezTo>
                    <a:pt x="15214" y="1231"/>
                    <a:pt x="15214" y="853"/>
                    <a:pt x="14981" y="621"/>
                  </a:cubicBezTo>
                  <a:cubicBezTo>
                    <a:pt x="14749" y="389"/>
                    <a:pt x="14371" y="389"/>
                    <a:pt x="14139" y="621"/>
                  </a:cubicBezTo>
                  <a:lnTo>
                    <a:pt x="11331" y="3419"/>
                  </a:lnTo>
                  <a:lnTo>
                    <a:pt x="11331" y="594"/>
                  </a:lnTo>
                  <a:cubicBezTo>
                    <a:pt x="11331" y="265"/>
                    <a:pt x="11066" y="0"/>
                    <a:pt x="10737" y="0"/>
                  </a:cubicBezTo>
                  <a:close/>
                </a:path>
              </a:pathLst>
            </a:custGeom>
            <a:solidFill>
              <a:srgbClr val="929292">
                <a:alpha val="83073"/>
              </a:srgbClr>
            </a:solidFill>
            <a:ln w="12700" cap="flat">
              <a:noFill/>
              <a:miter lim="400000"/>
            </a:ln>
            <a:effectLst/>
          </p:spPr>
          <p:txBody>
            <a:bodyPr wrap="square" lIns="0" tIns="0" rIns="0" bIns="0" numCol="1" anchor="ctr">
              <a:noAutofit/>
            </a:bodyPr>
            <a:lstStyle/>
            <a:p>
              <a:pPr>
                <a:defRPr b="0" sz="3200">
                  <a:solidFill>
                    <a:schemeClr val="accent1">
                      <a:hueOff val="118245"/>
                      <a:lumOff val="-11372"/>
                    </a:schemeClr>
                  </a:solidFill>
                  <a:latin typeface="+mn-lt"/>
                  <a:ea typeface="+mn-ea"/>
                  <a:cs typeface="+mn-cs"/>
                  <a:sym typeface="Helvetica Neue Medium"/>
                </a:defRPr>
              </a:pPr>
            </a:p>
          </p:txBody>
        </p:sp>
        <p:sp>
          <p:nvSpPr>
            <p:cNvPr id="589" name="Snowflake"/>
            <p:cNvSpPr/>
            <p:nvPr/>
          </p:nvSpPr>
          <p:spPr>
            <a:xfrm flipH="1">
              <a:off x="12901677" y="397147"/>
              <a:ext cx="169777" cy="170848"/>
            </a:xfrm>
            <a:custGeom>
              <a:avLst/>
              <a:gdLst/>
              <a:ahLst/>
              <a:cxnLst>
                <a:cxn ang="0">
                  <a:pos x="wd2" y="hd2"/>
                </a:cxn>
                <a:cxn ang="5400000">
                  <a:pos x="wd2" y="hd2"/>
                </a:cxn>
                <a:cxn ang="10800000">
                  <a:pos x="wd2" y="hd2"/>
                </a:cxn>
                <a:cxn ang="16200000">
                  <a:pos x="wd2" y="hd2"/>
                </a:cxn>
              </a:cxnLst>
              <a:rect l="0" t="0" r="r" b="b"/>
              <a:pathLst>
                <a:path w="21469" h="21600" fill="norm" stroke="1" extrusionOk="0">
                  <a:moveTo>
                    <a:pt x="10737" y="0"/>
                  </a:moveTo>
                  <a:cubicBezTo>
                    <a:pt x="10407" y="0"/>
                    <a:pt x="10142" y="265"/>
                    <a:pt x="10142" y="594"/>
                  </a:cubicBezTo>
                  <a:lnTo>
                    <a:pt x="10142" y="3412"/>
                  </a:lnTo>
                  <a:lnTo>
                    <a:pt x="7334" y="616"/>
                  </a:lnTo>
                  <a:cubicBezTo>
                    <a:pt x="7102" y="384"/>
                    <a:pt x="6724" y="384"/>
                    <a:pt x="6492" y="616"/>
                  </a:cubicBezTo>
                  <a:cubicBezTo>
                    <a:pt x="6259" y="848"/>
                    <a:pt x="6259" y="1226"/>
                    <a:pt x="6492" y="1458"/>
                  </a:cubicBezTo>
                  <a:lnTo>
                    <a:pt x="10142" y="5093"/>
                  </a:lnTo>
                  <a:lnTo>
                    <a:pt x="10142" y="9801"/>
                  </a:lnTo>
                  <a:lnTo>
                    <a:pt x="6330" y="7592"/>
                  </a:lnTo>
                  <a:lnTo>
                    <a:pt x="5011" y="2614"/>
                  </a:lnTo>
                  <a:cubicBezTo>
                    <a:pt x="4925" y="2295"/>
                    <a:pt x="4601" y="2106"/>
                    <a:pt x="4282" y="2192"/>
                  </a:cubicBezTo>
                  <a:cubicBezTo>
                    <a:pt x="3964" y="2278"/>
                    <a:pt x="3774" y="2602"/>
                    <a:pt x="3860" y="2921"/>
                  </a:cubicBezTo>
                  <a:lnTo>
                    <a:pt x="4871" y="6755"/>
                  </a:lnTo>
                  <a:lnTo>
                    <a:pt x="2203" y="5206"/>
                  </a:lnTo>
                  <a:cubicBezTo>
                    <a:pt x="1917" y="5039"/>
                    <a:pt x="1555" y="5136"/>
                    <a:pt x="1388" y="5422"/>
                  </a:cubicBezTo>
                  <a:cubicBezTo>
                    <a:pt x="1220" y="5708"/>
                    <a:pt x="1317" y="6070"/>
                    <a:pt x="1604" y="6237"/>
                  </a:cubicBezTo>
                  <a:lnTo>
                    <a:pt x="4272" y="7781"/>
                  </a:lnTo>
                  <a:lnTo>
                    <a:pt x="442" y="8807"/>
                  </a:lnTo>
                  <a:cubicBezTo>
                    <a:pt x="124" y="8893"/>
                    <a:pt x="-66" y="9217"/>
                    <a:pt x="20" y="9536"/>
                  </a:cubicBezTo>
                  <a:cubicBezTo>
                    <a:pt x="91" y="9801"/>
                    <a:pt x="333" y="9980"/>
                    <a:pt x="593" y="9980"/>
                  </a:cubicBezTo>
                  <a:cubicBezTo>
                    <a:pt x="641" y="9980"/>
                    <a:pt x="696" y="9974"/>
                    <a:pt x="750" y="9958"/>
                  </a:cubicBezTo>
                  <a:lnTo>
                    <a:pt x="5724" y="8623"/>
                  </a:lnTo>
                  <a:lnTo>
                    <a:pt x="9477" y="10800"/>
                  </a:lnTo>
                  <a:lnTo>
                    <a:pt x="5724" y="12977"/>
                  </a:lnTo>
                  <a:lnTo>
                    <a:pt x="750" y="11642"/>
                  </a:lnTo>
                  <a:cubicBezTo>
                    <a:pt x="696" y="11626"/>
                    <a:pt x="647" y="11620"/>
                    <a:pt x="593" y="11620"/>
                  </a:cubicBezTo>
                  <a:cubicBezTo>
                    <a:pt x="328" y="11620"/>
                    <a:pt x="91" y="11794"/>
                    <a:pt x="20" y="12064"/>
                  </a:cubicBezTo>
                  <a:cubicBezTo>
                    <a:pt x="-66" y="12383"/>
                    <a:pt x="124" y="12707"/>
                    <a:pt x="442" y="12793"/>
                  </a:cubicBezTo>
                  <a:lnTo>
                    <a:pt x="4272" y="13819"/>
                  </a:lnTo>
                  <a:lnTo>
                    <a:pt x="1604" y="15363"/>
                  </a:lnTo>
                  <a:cubicBezTo>
                    <a:pt x="1317" y="15530"/>
                    <a:pt x="1220" y="15892"/>
                    <a:pt x="1388" y="16178"/>
                  </a:cubicBezTo>
                  <a:cubicBezTo>
                    <a:pt x="1555" y="16464"/>
                    <a:pt x="1917" y="16561"/>
                    <a:pt x="2203" y="16394"/>
                  </a:cubicBezTo>
                  <a:lnTo>
                    <a:pt x="4871" y="14845"/>
                  </a:lnTo>
                  <a:lnTo>
                    <a:pt x="3860" y="18679"/>
                  </a:lnTo>
                  <a:cubicBezTo>
                    <a:pt x="3774" y="18998"/>
                    <a:pt x="3969" y="19322"/>
                    <a:pt x="4282" y="19408"/>
                  </a:cubicBezTo>
                  <a:cubicBezTo>
                    <a:pt x="4601" y="19494"/>
                    <a:pt x="4925" y="19299"/>
                    <a:pt x="5011" y="18986"/>
                  </a:cubicBezTo>
                  <a:lnTo>
                    <a:pt x="6325" y="14008"/>
                  </a:lnTo>
                  <a:lnTo>
                    <a:pt x="10137" y="11799"/>
                  </a:lnTo>
                  <a:lnTo>
                    <a:pt x="10137" y="16507"/>
                  </a:lnTo>
                  <a:lnTo>
                    <a:pt x="6492" y="20142"/>
                  </a:lnTo>
                  <a:cubicBezTo>
                    <a:pt x="6259" y="20374"/>
                    <a:pt x="6259" y="20752"/>
                    <a:pt x="6492" y="20984"/>
                  </a:cubicBezTo>
                  <a:cubicBezTo>
                    <a:pt x="6724" y="21216"/>
                    <a:pt x="7102" y="21216"/>
                    <a:pt x="7334" y="20984"/>
                  </a:cubicBezTo>
                  <a:lnTo>
                    <a:pt x="10142" y="18188"/>
                  </a:lnTo>
                  <a:lnTo>
                    <a:pt x="10142" y="21006"/>
                  </a:lnTo>
                  <a:cubicBezTo>
                    <a:pt x="10142" y="21335"/>
                    <a:pt x="10407" y="21600"/>
                    <a:pt x="10737" y="21600"/>
                  </a:cubicBezTo>
                  <a:cubicBezTo>
                    <a:pt x="11066" y="21600"/>
                    <a:pt x="11331" y="21335"/>
                    <a:pt x="11331" y="21006"/>
                  </a:cubicBezTo>
                  <a:lnTo>
                    <a:pt x="11331" y="18188"/>
                  </a:lnTo>
                  <a:lnTo>
                    <a:pt x="14139" y="20984"/>
                  </a:lnTo>
                  <a:cubicBezTo>
                    <a:pt x="14371" y="21216"/>
                    <a:pt x="14749" y="21216"/>
                    <a:pt x="14981" y="20984"/>
                  </a:cubicBezTo>
                  <a:cubicBezTo>
                    <a:pt x="15214" y="20752"/>
                    <a:pt x="15214" y="20374"/>
                    <a:pt x="14981" y="20142"/>
                  </a:cubicBezTo>
                  <a:lnTo>
                    <a:pt x="11331" y="16507"/>
                  </a:lnTo>
                  <a:lnTo>
                    <a:pt x="11331" y="11799"/>
                  </a:lnTo>
                  <a:lnTo>
                    <a:pt x="15143" y="14008"/>
                  </a:lnTo>
                  <a:lnTo>
                    <a:pt x="16457" y="18986"/>
                  </a:lnTo>
                  <a:cubicBezTo>
                    <a:pt x="16543" y="19305"/>
                    <a:pt x="16867" y="19494"/>
                    <a:pt x="17186" y="19408"/>
                  </a:cubicBezTo>
                  <a:cubicBezTo>
                    <a:pt x="17504" y="19322"/>
                    <a:pt x="17692" y="18998"/>
                    <a:pt x="17606" y="18679"/>
                  </a:cubicBezTo>
                  <a:lnTo>
                    <a:pt x="16597" y="14845"/>
                  </a:lnTo>
                  <a:lnTo>
                    <a:pt x="19265" y="16394"/>
                  </a:lnTo>
                  <a:cubicBezTo>
                    <a:pt x="19551" y="16561"/>
                    <a:pt x="19913" y="16464"/>
                    <a:pt x="20080" y="16178"/>
                  </a:cubicBezTo>
                  <a:cubicBezTo>
                    <a:pt x="20248" y="15892"/>
                    <a:pt x="20151" y="15530"/>
                    <a:pt x="19864" y="15363"/>
                  </a:cubicBezTo>
                  <a:lnTo>
                    <a:pt x="17196" y="13819"/>
                  </a:lnTo>
                  <a:lnTo>
                    <a:pt x="21026" y="12793"/>
                  </a:lnTo>
                  <a:cubicBezTo>
                    <a:pt x="21344" y="12707"/>
                    <a:pt x="21534" y="12383"/>
                    <a:pt x="21448" y="12064"/>
                  </a:cubicBezTo>
                  <a:cubicBezTo>
                    <a:pt x="21377" y="11799"/>
                    <a:pt x="21133" y="11620"/>
                    <a:pt x="20874" y="11620"/>
                  </a:cubicBezTo>
                  <a:cubicBezTo>
                    <a:pt x="20825" y="11620"/>
                    <a:pt x="20772" y="11626"/>
                    <a:pt x="20718" y="11642"/>
                  </a:cubicBezTo>
                  <a:lnTo>
                    <a:pt x="15743" y="12977"/>
                  </a:lnTo>
                  <a:lnTo>
                    <a:pt x="11989" y="10800"/>
                  </a:lnTo>
                  <a:lnTo>
                    <a:pt x="15743" y="8623"/>
                  </a:lnTo>
                  <a:lnTo>
                    <a:pt x="20718" y="9958"/>
                  </a:lnTo>
                  <a:cubicBezTo>
                    <a:pt x="20772" y="9974"/>
                    <a:pt x="20820" y="9980"/>
                    <a:pt x="20874" y="9980"/>
                  </a:cubicBezTo>
                  <a:cubicBezTo>
                    <a:pt x="21138" y="9980"/>
                    <a:pt x="21377" y="9806"/>
                    <a:pt x="21448" y="9536"/>
                  </a:cubicBezTo>
                  <a:cubicBezTo>
                    <a:pt x="21534" y="9217"/>
                    <a:pt x="21344" y="8893"/>
                    <a:pt x="21026" y="8807"/>
                  </a:cubicBezTo>
                  <a:lnTo>
                    <a:pt x="17196" y="7781"/>
                  </a:lnTo>
                  <a:lnTo>
                    <a:pt x="19864" y="6237"/>
                  </a:lnTo>
                  <a:cubicBezTo>
                    <a:pt x="20151" y="6070"/>
                    <a:pt x="20248" y="5708"/>
                    <a:pt x="20080" y="5422"/>
                  </a:cubicBezTo>
                  <a:cubicBezTo>
                    <a:pt x="19913" y="5136"/>
                    <a:pt x="19551" y="5039"/>
                    <a:pt x="19265" y="5206"/>
                  </a:cubicBezTo>
                  <a:lnTo>
                    <a:pt x="16602" y="6750"/>
                  </a:lnTo>
                  <a:lnTo>
                    <a:pt x="17613" y="2916"/>
                  </a:lnTo>
                  <a:cubicBezTo>
                    <a:pt x="17699" y="2597"/>
                    <a:pt x="17504" y="2273"/>
                    <a:pt x="17191" y="2187"/>
                  </a:cubicBezTo>
                  <a:cubicBezTo>
                    <a:pt x="16872" y="2101"/>
                    <a:pt x="16548" y="2296"/>
                    <a:pt x="16462" y="2609"/>
                  </a:cubicBezTo>
                  <a:lnTo>
                    <a:pt x="15149" y="7587"/>
                  </a:lnTo>
                  <a:lnTo>
                    <a:pt x="11331" y="9806"/>
                  </a:lnTo>
                  <a:lnTo>
                    <a:pt x="11331" y="5098"/>
                  </a:lnTo>
                  <a:lnTo>
                    <a:pt x="14981" y="1463"/>
                  </a:lnTo>
                  <a:cubicBezTo>
                    <a:pt x="15214" y="1231"/>
                    <a:pt x="15214" y="853"/>
                    <a:pt x="14981" y="621"/>
                  </a:cubicBezTo>
                  <a:cubicBezTo>
                    <a:pt x="14749" y="389"/>
                    <a:pt x="14371" y="389"/>
                    <a:pt x="14139" y="621"/>
                  </a:cubicBezTo>
                  <a:lnTo>
                    <a:pt x="11331" y="3419"/>
                  </a:lnTo>
                  <a:lnTo>
                    <a:pt x="11331" y="594"/>
                  </a:lnTo>
                  <a:cubicBezTo>
                    <a:pt x="11331" y="265"/>
                    <a:pt x="11066" y="0"/>
                    <a:pt x="10737" y="0"/>
                  </a:cubicBezTo>
                  <a:close/>
                </a:path>
              </a:pathLst>
            </a:custGeom>
            <a:solidFill>
              <a:srgbClr val="929292">
                <a:alpha val="83073"/>
              </a:srgbClr>
            </a:solidFill>
            <a:ln w="12700" cap="flat">
              <a:noFill/>
              <a:miter lim="400000"/>
            </a:ln>
            <a:effectLst/>
          </p:spPr>
          <p:txBody>
            <a:bodyPr wrap="square" lIns="0" tIns="0" rIns="0" bIns="0" numCol="1" anchor="ctr">
              <a:noAutofit/>
            </a:bodyPr>
            <a:lstStyle/>
            <a:p>
              <a:pPr>
                <a:defRPr b="0" sz="3200">
                  <a:solidFill>
                    <a:schemeClr val="accent1">
                      <a:hueOff val="118245"/>
                      <a:lumOff val="-11372"/>
                    </a:schemeClr>
                  </a:solidFill>
                  <a:latin typeface="+mn-lt"/>
                  <a:ea typeface="+mn-ea"/>
                  <a:cs typeface="+mn-cs"/>
                  <a:sym typeface="Helvetica Neue Medium"/>
                </a:defRPr>
              </a:pPr>
            </a:p>
          </p:txBody>
        </p:sp>
        <p:sp>
          <p:nvSpPr>
            <p:cNvPr id="590" name="Snowflake"/>
            <p:cNvSpPr/>
            <p:nvPr/>
          </p:nvSpPr>
          <p:spPr>
            <a:xfrm flipH="1">
              <a:off x="13477710" y="1451601"/>
              <a:ext cx="169777" cy="170849"/>
            </a:xfrm>
            <a:custGeom>
              <a:avLst/>
              <a:gdLst/>
              <a:ahLst/>
              <a:cxnLst>
                <a:cxn ang="0">
                  <a:pos x="wd2" y="hd2"/>
                </a:cxn>
                <a:cxn ang="5400000">
                  <a:pos x="wd2" y="hd2"/>
                </a:cxn>
                <a:cxn ang="10800000">
                  <a:pos x="wd2" y="hd2"/>
                </a:cxn>
                <a:cxn ang="16200000">
                  <a:pos x="wd2" y="hd2"/>
                </a:cxn>
              </a:cxnLst>
              <a:rect l="0" t="0" r="r" b="b"/>
              <a:pathLst>
                <a:path w="21469" h="21600" fill="norm" stroke="1" extrusionOk="0">
                  <a:moveTo>
                    <a:pt x="10737" y="0"/>
                  </a:moveTo>
                  <a:cubicBezTo>
                    <a:pt x="10407" y="0"/>
                    <a:pt x="10142" y="265"/>
                    <a:pt x="10142" y="594"/>
                  </a:cubicBezTo>
                  <a:lnTo>
                    <a:pt x="10142" y="3412"/>
                  </a:lnTo>
                  <a:lnTo>
                    <a:pt x="7334" y="616"/>
                  </a:lnTo>
                  <a:cubicBezTo>
                    <a:pt x="7102" y="384"/>
                    <a:pt x="6724" y="384"/>
                    <a:pt x="6492" y="616"/>
                  </a:cubicBezTo>
                  <a:cubicBezTo>
                    <a:pt x="6259" y="848"/>
                    <a:pt x="6259" y="1226"/>
                    <a:pt x="6492" y="1458"/>
                  </a:cubicBezTo>
                  <a:lnTo>
                    <a:pt x="10142" y="5093"/>
                  </a:lnTo>
                  <a:lnTo>
                    <a:pt x="10142" y="9801"/>
                  </a:lnTo>
                  <a:lnTo>
                    <a:pt x="6330" y="7592"/>
                  </a:lnTo>
                  <a:lnTo>
                    <a:pt x="5011" y="2614"/>
                  </a:lnTo>
                  <a:cubicBezTo>
                    <a:pt x="4925" y="2295"/>
                    <a:pt x="4601" y="2106"/>
                    <a:pt x="4282" y="2192"/>
                  </a:cubicBezTo>
                  <a:cubicBezTo>
                    <a:pt x="3964" y="2278"/>
                    <a:pt x="3774" y="2602"/>
                    <a:pt x="3860" y="2921"/>
                  </a:cubicBezTo>
                  <a:lnTo>
                    <a:pt x="4871" y="6755"/>
                  </a:lnTo>
                  <a:lnTo>
                    <a:pt x="2203" y="5206"/>
                  </a:lnTo>
                  <a:cubicBezTo>
                    <a:pt x="1917" y="5039"/>
                    <a:pt x="1555" y="5136"/>
                    <a:pt x="1388" y="5422"/>
                  </a:cubicBezTo>
                  <a:cubicBezTo>
                    <a:pt x="1220" y="5708"/>
                    <a:pt x="1317" y="6070"/>
                    <a:pt x="1604" y="6237"/>
                  </a:cubicBezTo>
                  <a:lnTo>
                    <a:pt x="4272" y="7781"/>
                  </a:lnTo>
                  <a:lnTo>
                    <a:pt x="442" y="8807"/>
                  </a:lnTo>
                  <a:cubicBezTo>
                    <a:pt x="124" y="8893"/>
                    <a:pt x="-66" y="9217"/>
                    <a:pt x="20" y="9536"/>
                  </a:cubicBezTo>
                  <a:cubicBezTo>
                    <a:pt x="91" y="9801"/>
                    <a:pt x="333" y="9980"/>
                    <a:pt x="593" y="9980"/>
                  </a:cubicBezTo>
                  <a:cubicBezTo>
                    <a:pt x="641" y="9980"/>
                    <a:pt x="696" y="9974"/>
                    <a:pt x="750" y="9958"/>
                  </a:cubicBezTo>
                  <a:lnTo>
                    <a:pt x="5724" y="8623"/>
                  </a:lnTo>
                  <a:lnTo>
                    <a:pt x="9477" y="10800"/>
                  </a:lnTo>
                  <a:lnTo>
                    <a:pt x="5724" y="12977"/>
                  </a:lnTo>
                  <a:lnTo>
                    <a:pt x="750" y="11642"/>
                  </a:lnTo>
                  <a:cubicBezTo>
                    <a:pt x="696" y="11626"/>
                    <a:pt x="647" y="11620"/>
                    <a:pt x="593" y="11620"/>
                  </a:cubicBezTo>
                  <a:cubicBezTo>
                    <a:pt x="328" y="11620"/>
                    <a:pt x="91" y="11794"/>
                    <a:pt x="20" y="12064"/>
                  </a:cubicBezTo>
                  <a:cubicBezTo>
                    <a:pt x="-66" y="12383"/>
                    <a:pt x="124" y="12707"/>
                    <a:pt x="442" y="12793"/>
                  </a:cubicBezTo>
                  <a:lnTo>
                    <a:pt x="4272" y="13819"/>
                  </a:lnTo>
                  <a:lnTo>
                    <a:pt x="1604" y="15363"/>
                  </a:lnTo>
                  <a:cubicBezTo>
                    <a:pt x="1317" y="15530"/>
                    <a:pt x="1220" y="15892"/>
                    <a:pt x="1388" y="16178"/>
                  </a:cubicBezTo>
                  <a:cubicBezTo>
                    <a:pt x="1555" y="16464"/>
                    <a:pt x="1917" y="16561"/>
                    <a:pt x="2203" y="16394"/>
                  </a:cubicBezTo>
                  <a:lnTo>
                    <a:pt x="4871" y="14845"/>
                  </a:lnTo>
                  <a:lnTo>
                    <a:pt x="3860" y="18679"/>
                  </a:lnTo>
                  <a:cubicBezTo>
                    <a:pt x="3774" y="18998"/>
                    <a:pt x="3969" y="19322"/>
                    <a:pt x="4282" y="19408"/>
                  </a:cubicBezTo>
                  <a:cubicBezTo>
                    <a:pt x="4601" y="19494"/>
                    <a:pt x="4925" y="19299"/>
                    <a:pt x="5011" y="18986"/>
                  </a:cubicBezTo>
                  <a:lnTo>
                    <a:pt x="6325" y="14008"/>
                  </a:lnTo>
                  <a:lnTo>
                    <a:pt x="10137" y="11799"/>
                  </a:lnTo>
                  <a:lnTo>
                    <a:pt x="10137" y="16507"/>
                  </a:lnTo>
                  <a:lnTo>
                    <a:pt x="6492" y="20142"/>
                  </a:lnTo>
                  <a:cubicBezTo>
                    <a:pt x="6259" y="20374"/>
                    <a:pt x="6259" y="20752"/>
                    <a:pt x="6492" y="20984"/>
                  </a:cubicBezTo>
                  <a:cubicBezTo>
                    <a:pt x="6724" y="21216"/>
                    <a:pt x="7102" y="21216"/>
                    <a:pt x="7334" y="20984"/>
                  </a:cubicBezTo>
                  <a:lnTo>
                    <a:pt x="10142" y="18188"/>
                  </a:lnTo>
                  <a:lnTo>
                    <a:pt x="10142" y="21006"/>
                  </a:lnTo>
                  <a:cubicBezTo>
                    <a:pt x="10142" y="21335"/>
                    <a:pt x="10407" y="21600"/>
                    <a:pt x="10737" y="21600"/>
                  </a:cubicBezTo>
                  <a:cubicBezTo>
                    <a:pt x="11066" y="21600"/>
                    <a:pt x="11331" y="21335"/>
                    <a:pt x="11331" y="21006"/>
                  </a:cubicBezTo>
                  <a:lnTo>
                    <a:pt x="11331" y="18188"/>
                  </a:lnTo>
                  <a:lnTo>
                    <a:pt x="14139" y="20984"/>
                  </a:lnTo>
                  <a:cubicBezTo>
                    <a:pt x="14371" y="21216"/>
                    <a:pt x="14749" y="21216"/>
                    <a:pt x="14981" y="20984"/>
                  </a:cubicBezTo>
                  <a:cubicBezTo>
                    <a:pt x="15214" y="20752"/>
                    <a:pt x="15214" y="20374"/>
                    <a:pt x="14981" y="20142"/>
                  </a:cubicBezTo>
                  <a:lnTo>
                    <a:pt x="11331" y="16507"/>
                  </a:lnTo>
                  <a:lnTo>
                    <a:pt x="11331" y="11799"/>
                  </a:lnTo>
                  <a:lnTo>
                    <a:pt x="15143" y="14008"/>
                  </a:lnTo>
                  <a:lnTo>
                    <a:pt x="16457" y="18986"/>
                  </a:lnTo>
                  <a:cubicBezTo>
                    <a:pt x="16543" y="19305"/>
                    <a:pt x="16867" y="19494"/>
                    <a:pt x="17186" y="19408"/>
                  </a:cubicBezTo>
                  <a:cubicBezTo>
                    <a:pt x="17504" y="19322"/>
                    <a:pt x="17692" y="18998"/>
                    <a:pt x="17606" y="18679"/>
                  </a:cubicBezTo>
                  <a:lnTo>
                    <a:pt x="16597" y="14845"/>
                  </a:lnTo>
                  <a:lnTo>
                    <a:pt x="19265" y="16394"/>
                  </a:lnTo>
                  <a:cubicBezTo>
                    <a:pt x="19551" y="16561"/>
                    <a:pt x="19913" y="16464"/>
                    <a:pt x="20080" y="16178"/>
                  </a:cubicBezTo>
                  <a:cubicBezTo>
                    <a:pt x="20248" y="15892"/>
                    <a:pt x="20151" y="15530"/>
                    <a:pt x="19864" y="15363"/>
                  </a:cubicBezTo>
                  <a:lnTo>
                    <a:pt x="17196" y="13819"/>
                  </a:lnTo>
                  <a:lnTo>
                    <a:pt x="21026" y="12793"/>
                  </a:lnTo>
                  <a:cubicBezTo>
                    <a:pt x="21344" y="12707"/>
                    <a:pt x="21534" y="12383"/>
                    <a:pt x="21448" y="12064"/>
                  </a:cubicBezTo>
                  <a:cubicBezTo>
                    <a:pt x="21377" y="11799"/>
                    <a:pt x="21133" y="11620"/>
                    <a:pt x="20874" y="11620"/>
                  </a:cubicBezTo>
                  <a:cubicBezTo>
                    <a:pt x="20825" y="11620"/>
                    <a:pt x="20772" y="11626"/>
                    <a:pt x="20718" y="11642"/>
                  </a:cubicBezTo>
                  <a:lnTo>
                    <a:pt x="15743" y="12977"/>
                  </a:lnTo>
                  <a:lnTo>
                    <a:pt x="11989" y="10800"/>
                  </a:lnTo>
                  <a:lnTo>
                    <a:pt x="15743" y="8623"/>
                  </a:lnTo>
                  <a:lnTo>
                    <a:pt x="20718" y="9958"/>
                  </a:lnTo>
                  <a:cubicBezTo>
                    <a:pt x="20772" y="9974"/>
                    <a:pt x="20820" y="9980"/>
                    <a:pt x="20874" y="9980"/>
                  </a:cubicBezTo>
                  <a:cubicBezTo>
                    <a:pt x="21138" y="9980"/>
                    <a:pt x="21377" y="9806"/>
                    <a:pt x="21448" y="9536"/>
                  </a:cubicBezTo>
                  <a:cubicBezTo>
                    <a:pt x="21534" y="9217"/>
                    <a:pt x="21344" y="8893"/>
                    <a:pt x="21026" y="8807"/>
                  </a:cubicBezTo>
                  <a:lnTo>
                    <a:pt x="17196" y="7781"/>
                  </a:lnTo>
                  <a:lnTo>
                    <a:pt x="19864" y="6237"/>
                  </a:lnTo>
                  <a:cubicBezTo>
                    <a:pt x="20151" y="6070"/>
                    <a:pt x="20248" y="5708"/>
                    <a:pt x="20080" y="5422"/>
                  </a:cubicBezTo>
                  <a:cubicBezTo>
                    <a:pt x="19913" y="5136"/>
                    <a:pt x="19551" y="5039"/>
                    <a:pt x="19265" y="5206"/>
                  </a:cubicBezTo>
                  <a:lnTo>
                    <a:pt x="16602" y="6750"/>
                  </a:lnTo>
                  <a:lnTo>
                    <a:pt x="17613" y="2916"/>
                  </a:lnTo>
                  <a:cubicBezTo>
                    <a:pt x="17699" y="2597"/>
                    <a:pt x="17504" y="2273"/>
                    <a:pt x="17191" y="2187"/>
                  </a:cubicBezTo>
                  <a:cubicBezTo>
                    <a:pt x="16872" y="2101"/>
                    <a:pt x="16548" y="2296"/>
                    <a:pt x="16462" y="2609"/>
                  </a:cubicBezTo>
                  <a:lnTo>
                    <a:pt x="15149" y="7587"/>
                  </a:lnTo>
                  <a:lnTo>
                    <a:pt x="11331" y="9806"/>
                  </a:lnTo>
                  <a:lnTo>
                    <a:pt x="11331" y="5098"/>
                  </a:lnTo>
                  <a:lnTo>
                    <a:pt x="14981" y="1463"/>
                  </a:lnTo>
                  <a:cubicBezTo>
                    <a:pt x="15214" y="1231"/>
                    <a:pt x="15214" y="853"/>
                    <a:pt x="14981" y="621"/>
                  </a:cubicBezTo>
                  <a:cubicBezTo>
                    <a:pt x="14749" y="389"/>
                    <a:pt x="14371" y="389"/>
                    <a:pt x="14139" y="621"/>
                  </a:cubicBezTo>
                  <a:lnTo>
                    <a:pt x="11331" y="3419"/>
                  </a:lnTo>
                  <a:lnTo>
                    <a:pt x="11331" y="594"/>
                  </a:lnTo>
                  <a:cubicBezTo>
                    <a:pt x="11331" y="265"/>
                    <a:pt x="11066" y="0"/>
                    <a:pt x="10737" y="0"/>
                  </a:cubicBezTo>
                  <a:close/>
                </a:path>
              </a:pathLst>
            </a:custGeom>
            <a:solidFill>
              <a:srgbClr val="929292">
                <a:alpha val="83073"/>
              </a:srgbClr>
            </a:solidFill>
            <a:ln w="12700" cap="flat">
              <a:noFill/>
              <a:miter lim="400000"/>
            </a:ln>
            <a:effectLst/>
          </p:spPr>
          <p:txBody>
            <a:bodyPr wrap="square" lIns="0" tIns="0" rIns="0" bIns="0" numCol="1" anchor="ctr">
              <a:noAutofit/>
            </a:bodyPr>
            <a:lstStyle/>
            <a:p>
              <a:pPr>
                <a:defRPr b="0" sz="3200">
                  <a:solidFill>
                    <a:schemeClr val="accent1">
                      <a:hueOff val="118245"/>
                      <a:lumOff val="-11372"/>
                    </a:schemeClr>
                  </a:solidFill>
                  <a:latin typeface="+mn-lt"/>
                  <a:ea typeface="+mn-ea"/>
                  <a:cs typeface="+mn-cs"/>
                  <a:sym typeface="Helvetica Neue Medium"/>
                </a:defRPr>
              </a:pPr>
            </a:p>
          </p:txBody>
        </p:sp>
        <p:sp>
          <p:nvSpPr>
            <p:cNvPr id="591" name="Snowflake"/>
            <p:cNvSpPr/>
            <p:nvPr/>
          </p:nvSpPr>
          <p:spPr>
            <a:xfrm flipH="1">
              <a:off x="14346787" y="996653"/>
              <a:ext cx="169778" cy="170849"/>
            </a:xfrm>
            <a:custGeom>
              <a:avLst/>
              <a:gdLst/>
              <a:ahLst/>
              <a:cxnLst>
                <a:cxn ang="0">
                  <a:pos x="wd2" y="hd2"/>
                </a:cxn>
                <a:cxn ang="5400000">
                  <a:pos x="wd2" y="hd2"/>
                </a:cxn>
                <a:cxn ang="10800000">
                  <a:pos x="wd2" y="hd2"/>
                </a:cxn>
                <a:cxn ang="16200000">
                  <a:pos x="wd2" y="hd2"/>
                </a:cxn>
              </a:cxnLst>
              <a:rect l="0" t="0" r="r" b="b"/>
              <a:pathLst>
                <a:path w="21469" h="21600" fill="norm" stroke="1" extrusionOk="0">
                  <a:moveTo>
                    <a:pt x="10737" y="0"/>
                  </a:moveTo>
                  <a:cubicBezTo>
                    <a:pt x="10407" y="0"/>
                    <a:pt x="10142" y="265"/>
                    <a:pt x="10142" y="594"/>
                  </a:cubicBezTo>
                  <a:lnTo>
                    <a:pt x="10142" y="3412"/>
                  </a:lnTo>
                  <a:lnTo>
                    <a:pt x="7334" y="616"/>
                  </a:lnTo>
                  <a:cubicBezTo>
                    <a:pt x="7102" y="384"/>
                    <a:pt x="6724" y="384"/>
                    <a:pt x="6492" y="616"/>
                  </a:cubicBezTo>
                  <a:cubicBezTo>
                    <a:pt x="6259" y="848"/>
                    <a:pt x="6259" y="1226"/>
                    <a:pt x="6492" y="1458"/>
                  </a:cubicBezTo>
                  <a:lnTo>
                    <a:pt x="10142" y="5093"/>
                  </a:lnTo>
                  <a:lnTo>
                    <a:pt x="10142" y="9801"/>
                  </a:lnTo>
                  <a:lnTo>
                    <a:pt x="6330" y="7592"/>
                  </a:lnTo>
                  <a:lnTo>
                    <a:pt x="5011" y="2614"/>
                  </a:lnTo>
                  <a:cubicBezTo>
                    <a:pt x="4925" y="2295"/>
                    <a:pt x="4601" y="2106"/>
                    <a:pt x="4282" y="2192"/>
                  </a:cubicBezTo>
                  <a:cubicBezTo>
                    <a:pt x="3964" y="2278"/>
                    <a:pt x="3774" y="2602"/>
                    <a:pt x="3860" y="2921"/>
                  </a:cubicBezTo>
                  <a:lnTo>
                    <a:pt x="4871" y="6755"/>
                  </a:lnTo>
                  <a:lnTo>
                    <a:pt x="2203" y="5206"/>
                  </a:lnTo>
                  <a:cubicBezTo>
                    <a:pt x="1917" y="5039"/>
                    <a:pt x="1555" y="5136"/>
                    <a:pt x="1388" y="5422"/>
                  </a:cubicBezTo>
                  <a:cubicBezTo>
                    <a:pt x="1220" y="5708"/>
                    <a:pt x="1317" y="6070"/>
                    <a:pt x="1604" y="6237"/>
                  </a:cubicBezTo>
                  <a:lnTo>
                    <a:pt x="4272" y="7781"/>
                  </a:lnTo>
                  <a:lnTo>
                    <a:pt x="442" y="8807"/>
                  </a:lnTo>
                  <a:cubicBezTo>
                    <a:pt x="124" y="8893"/>
                    <a:pt x="-66" y="9217"/>
                    <a:pt x="20" y="9536"/>
                  </a:cubicBezTo>
                  <a:cubicBezTo>
                    <a:pt x="91" y="9801"/>
                    <a:pt x="333" y="9980"/>
                    <a:pt x="593" y="9980"/>
                  </a:cubicBezTo>
                  <a:cubicBezTo>
                    <a:pt x="641" y="9980"/>
                    <a:pt x="696" y="9974"/>
                    <a:pt x="750" y="9958"/>
                  </a:cubicBezTo>
                  <a:lnTo>
                    <a:pt x="5724" y="8623"/>
                  </a:lnTo>
                  <a:lnTo>
                    <a:pt x="9477" y="10800"/>
                  </a:lnTo>
                  <a:lnTo>
                    <a:pt x="5724" y="12977"/>
                  </a:lnTo>
                  <a:lnTo>
                    <a:pt x="750" y="11642"/>
                  </a:lnTo>
                  <a:cubicBezTo>
                    <a:pt x="696" y="11626"/>
                    <a:pt x="647" y="11620"/>
                    <a:pt x="593" y="11620"/>
                  </a:cubicBezTo>
                  <a:cubicBezTo>
                    <a:pt x="328" y="11620"/>
                    <a:pt x="91" y="11794"/>
                    <a:pt x="20" y="12064"/>
                  </a:cubicBezTo>
                  <a:cubicBezTo>
                    <a:pt x="-66" y="12383"/>
                    <a:pt x="124" y="12707"/>
                    <a:pt x="442" y="12793"/>
                  </a:cubicBezTo>
                  <a:lnTo>
                    <a:pt x="4272" y="13819"/>
                  </a:lnTo>
                  <a:lnTo>
                    <a:pt x="1604" y="15363"/>
                  </a:lnTo>
                  <a:cubicBezTo>
                    <a:pt x="1317" y="15530"/>
                    <a:pt x="1220" y="15892"/>
                    <a:pt x="1388" y="16178"/>
                  </a:cubicBezTo>
                  <a:cubicBezTo>
                    <a:pt x="1555" y="16464"/>
                    <a:pt x="1917" y="16561"/>
                    <a:pt x="2203" y="16394"/>
                  </a:cubicBezTo>
                  <a:lnTo>
                    <a:pt x="4871" y="14845"/>
                  </a:lnTo>
                  <a:lnTo>
                    <a:pt x="3860" y="18679"/>
                  </a:lnTo>
                  <a:cubicBezTo>
                    <a:pt x="3774" y="18998"/>
                    <a:pt x="3969" y="19322"/>
                    <a:pt x="4282" y="19408"/>
                  </a:cubicBezTo>
                  <a:cubicBezTo>
                    <a:pt x="4601" y="19494"/>
                    <a:pt x="4925" y="19299"/>
                    <a:pt x="5011" y="18986"/>
                  </a:cubicBezTo>
                  <a:lnTo>
                    <a:pt x="6325" y="14008"/>
                  </a:lnTo>
                  <a:lnTo>
                    <a:pt x="10137" y="11799"/>
                  </a:lnTo>
                  <a:lnTo>
                    <a:pt x="10137" y="16507"/>
                  </a:lnTo>
                  <a:lnTo>
                    <a:pt x="6492" y="20142"/>
                  </a:lnTo>
                  <a:cubicBezTo>
                    <a:pt x="6259" y="20374"/>
                    <a:pt x="6259" y="20752"/>
                    <a:pt x="6492" y="20984"/>
                  </a:cubicBezTo>
                  <a:cubicBezTo>
                    <a:pt x="6724" y="21216"/>
                    <a:pt x="7102" y="21216"/>
                    <a:pt x="7334" y="20984"/>
                  </a:cubicBezTo>
                  <a:lnTo>
                    <a:pt x="10142" y="18188"/>
                  </a:lnTo>
                  <a:lnTo>
                    <a:pt x="10142" y="21006"/>
                  </a:lnTo>
                  <a:cubicBezTo>
                    <a:pt x="10142" y="21335"/>
                    <a:pt x="10407" y="21600"/>
                    <a:pt x="10737" y="21600"/>
                  </a:cubicBezTo>
                  <a:cubicBezTo>
                    <a:pt x="11066" y="21600"/>
                    <a:pt x="11331" y="21335"/>
                    <a:pt x="11331" y="21006"/>
                  </a:cubicBezTo>
                  <a:lnTo>
                    <a:pt x="11331" y="18188"/>
                  </a:lnTo>
                  <a:lnTo>
                    <a:pt x="14139" y="20984"/>
                  </a:lnTo>
                  <a:cubicBezTo>
                    <a:pt x="14371" y="21216"/>
                    <a:pt x="14749" y="21216"/>
                    <a:pt x="14981" y="20984"/>
                  </a:cubicBezTo>
                  <a:cubicBezTo>
                    <a:pt x="15214" y="20752"/>
                    <a:pt x="15214" y="20374"/>
                    <a:pt x="14981" y="20142"/>
                  </a:cubicBezTo>
                  <a:lnTo>
                    <a:pt x="11331" y="16507"/>
                  </a:lnTo>
                  <a:lnTo>
                    <a:pt x="11331" y="11799"/>
                  </a:lnTo>
                  <a:lnTo>
                    <a:pt x="15143" y="14008"/>
                  </a:lnTo>
                  <a:lnTo>
                    <a:pt x="16457" y="18986"/>
                  </a:lnTo>
                  <a:cubicBezTo>
                    <a:pt x="16543" y="19305"/>
                    <a:pt x="16867" y="19494"/>
                    <a:pt x="17186" y="19408"/>
                  </a:cubicBezTo>
                  <a:cubicBezTo>
                    <a:pt x="17504" y="19322"/>
                    <a:pt x="17692" y="18998"/>
                    <a:pt x="17606" y="18679"/>
                  </a:cubicBezTo>
                  <a:lnTo>
                    <a:pt x="16597" y="14845"/>
                  </a:lnTo>
                  <a:lnTo>
                    <a:pt x="19265" y="16394"/>
                  </a:lnTo>
                  <a:cubicBezTo>
                    <a:pt x="19551" y="16561"/>
                    <a:pt x="19913" y="16464"/>
                    <a:pt x="20080" y="16178"/>
                  </a:cubicBezTo>
                  <a:cubicBezTo>
                    <a:pt x="20248" y="15892"/>
                    <a:pt x="20151" y="15530"/>
                    <a:pt x="19864" y="15363"/>
                  </a:cubicBezTo>
                  <a:lnTo>
                    <a:pt x="17196" y="13819"/>
                  </a:lnTo>
                  <a:lnTo>
                    <a:pt x="21026" y="12793"/>
                  </a:lnTo>
                  <a:cubicBezTo>
                    <a:pt x="21344" y="12707"/>
                    <a:pt x="21534" y="12383"/>
                    <a:pt x="21448" y="12064"/>
                  </a:cubicBezTo>
                  <a:cubicBezTo>
                    <a:pt x="21377" y="11799"/>
                    <a:pt x="21133" y="11620"/>
                    <a:pt x="20874" y="11620"/>
                  </a:cubicBezTo>
                  <a:cubicBezTo>
                    <a:pt x="20825" y="11620"/>
                    <a:pt x="20772" y="11626"/>
                    <a:pt x="20718" y="11642"/>
                  </a:cubicBezTo>
                  <a:lnTo>
                    <a:pt x="15743" y="12977"/>
                  </a:lnTo>
                  <a:lnTo>
                    <a:pt x="11989" y="10800"/>
                  </a:lnTo>
                  <a:lnTo>
                    <a:pt x="15743" y="8623"/>
                  </a:lnTo>
                  <a:lnTo>
                    <a:pt x="20718" y="9958"/>
                  </a:lnTo>
                  <a:cubicBezTo>
                    <a:pt x="20772" y="9974"/>
                    <a:pt x="20820" y="9980"/>
                    <a:pt x="20874" y="9980"/>
                  </a:cubicBezTo>
                  <a:cubicBezTo>
                    <a:pt x="21138" y="9980"/>
                    <a:pt x="21377" y="9806"/>
                    <a:pt x="21448" y="9536"/>
                  </a:cubicBezTo>
                  <a:cubicBezTo>
                    <a:pt x="21534" y="9217"/>
                    <a:pt x="21344" y="8893"/>
                    <a:pt x="21026" y="8807"/>
                  </a:cubicBezTo>
                  <a:lnTo>
                    <a:pt x="17196" y="7781"/>
                  </a:lnTo>
                  <a:lnTo>
                    <a:pt x="19864" y="6237"/>
                  </a:lnTo>
                  <a:cubicBezTo>
                    <a:pt x="20151" y="6070"/>
                    <a:pt x="20248" y="5708"/>
                    <a:pt x="20080" y="5422"/>
                  </a:cubicBezTo>
                  <a:cubicBezTo>
                    <a:pt x="19913" y="5136"/>
                    <a:pt x="19551" y="5039"/>
                    <a:pt x="19265" y="5206"/>
                  </a:cubicBezTo>
                  <a:lnTo>
                    <a:pt x="16602" y="6750"/>
                  </a:lnTo>
                  <a:lnTo>
                    <a:pt x="17613" y="2916"/>
                  </a:lnTo>
                  <a:cubicBezTo>
                    <a:pt x="17699" y="2597"/>
                    <a:pt x="17504" y="2273"/>
                    <a:pt x="17191" y="2187"/>
                  </a:cubicBezTo>
                  <a:cubicBezTo>
                    <a:pt x="16872" y="2101"/>
                    <a:pt x="16548" y="2296"/>
                    <a:pt x="16462" y="2609"/>
                  </a:cubicBezTo>
                  <a:lnTo>
                    <a:pt x="15149" y="7587"/>
                  </a:lnTo>
                  <a:lnTo>
                    <a:pt x="11331" y="9806"/>
                  </a:lnTo>
                  <a:lnTo>
                    <a:pt x="11331" y="5098"/>
                  </a:lnTo>
                  <a:lnTo>
                    <a:pt x="14981" y="1463"/>
                  </a:lnTo>
                  <a:cubicBezTo>
                    <a:pt x="15214" y="1231"/>
                    <a:pt x="15214" y="853"/>
                    <a:pt x="14981" y="621"/>
                  </a:cubicBezTo>
                  <a:cubicBezTo>
                    <a:pt x="14749" y="389"/>
                    <a:pt x="14371" y="389"/>
                    <a:pt x="14139" y="621"/>
                  </a:cubicBezTo>
                  <a:lnTo>
                    <a:pt x="11331" y="3419"/>
                  </a:lnTo>
                  <a:lnTo>
                    <a:pt x="11331" y="594"/>
                  </a:lnTo>
                  <a:cubicBezTo>
                    <a:pt x="11331" y="265"/>
                    <a:pt x="11066" y="0"/>
                    <a:pt x="10737" y="0"/>
                  </a:cubicBezTo>
                  <a:close/>
                </a:path>
              </a:pathLst>
            </a:custGeom>
            <a:solidFill>
              <a:srgbClr val="929292">
                <a:alpha val="83073"/>
              </a:srgbClr>
            </a:solidFill>
            <a:ln w="12700" cap="flat">
              <a:noFill/>
              <a:miter lim="400000"/>
            </a:ln>
            <a:effectLst/>
          </p:spPr>
          <p:txBody>
            <a:bodyPr wrap="square" lIns="0" tIns="0" rIns="0" bIns="0" numCol="1" anchor="ctr">
              <a:noAutofit/>
            </a:bodyPr>
            <a:lstStyle/>
            <a:p>
              <a:pPr>
                <a:defRPr b="0" sz="3200">
                  <a:solidFill>
                    <a:schemeClr val="accent1">
                      <a:hueOff val="118245"/>
                      <a:lumOff val="-11372"/>
                    </a:schemeClr>
                  </a:solidFill>
                  <a:latin typeface="+mn-lt"/>
                  <a:ea typeface="+mn-ea"/>
                  <a:cs typeface="+mn-cs"/>
                  <a:sym typeface="Helvetica Neue Medium"/>
                </a:defRPr>
              </a:pPr>
            </a:p>
          </p:txBody>
        </p:sp>
        <p:sp>
          <p:nvSpPr>
            <p:cNvPr id="592" name="Snowflake"/>
            <p:cNvSpPr/>
            <p:nvPr/>
          </p:nvSpPr>
          <p:spPr>
            <a:xfrm flipH="1">
              <a:off x="13152053" y="743559"/>
              <a:ext cx="169777" cy="170848"/>
            </a:xfrm>
            <a:custGeom>
              <a:avLst/>
              <a:gdLst/>
              <a:ahLst/>
              <a:cxnLst>
                <a:cxn ang="0">
                  <a:pos x="wd2" y="hd2"/>
                </a:cxn>
                <a:cxn ang="5400000">
                  <a:pos x="wd2" y="hd2"/>
                </a:cxn>
                <a:cxn ang="10800000">
                  <a:pos x="wd2" y="hd2"/>
                </a:cxn>
                <a:cxn ang="16200000">
                  <a:pos x="wd2" y="hd2"/>
                </a:cxn>
              </a:cxnLst>
              <a:rect l="0" t="0" r="r" b="b"/>
              <a:pathLst>
                <a:path w="21469" h="21600" fill="norm" stroke="1" extrusionOk="0">
                  <a:moveTo>
                    <a:pt x="10737" y="0"/>
                  </a:moveTo>
                  <a:cubicBezTo>
                    <a:pt x="10407" y="0"/>
                    <a:pt x="10142" y="265"/>
                    <a:pt x="10142" y="594"/>
                  </a:cubicBezTo>
                  <a:lnTo>
                    <a:pt x="10142" y="3412"/>
                  </a:lnTo>
                  <a:lnTo>
                    <a:pt x="7334" y="616"/>
                  </a:lnTo>
                  <a:cubicBezTo>
                    <a:pt x="7102" y="384"/>
                    <a:pt x="6724" y="384"/>
                    <a:pt x="6492" y="616"/>
                  </a:cubicBezTo>
                  <a:cubicBezTo>
                    <a:pt x="6259" y="848"/>
                    <a:pt x="6259" y="1226"/>
                    <a:pt x="6492" y="1458"/>
                  </a:cubicBezTo>
                  <a:lnTo>
                    <a:pt x="10142" y="5093"/>
                  </a:lnTo>
                  <a:lnTo>
                    <a:pt x="10142" y="9801"/>
                  </a:lnTo>
                  <a:lnTo>
                    <a:pt x="6330" y="7592"/>
                  </a:lnTo>
                  <a:lnTo>
                    <a:pt x="5011" y="2614"/>
                  </a:lnTo>
                  <a:cubicBezTo>
                    <a:pt x="4925" y="2295"/>
                    <a:pt x="4601" y="2106"/>
                    <a:pt x="4282" y="2192"/>
                  </a:cubicBezTo>
                  <a:cubicBezTo>
                    <a:pt x="3964" y="2278"/>
                    <a:pt x="3774" y="2602"/>
                    <a:pt x="3860" y="2921"/>
                  </a:cubicBezTo>
                  <a:lnTo>
                    <a:pt x="4871" y="6755"/>
                  </a:lnTo>
                  <a:lnTo>
                    <a:pt x="2203" y="5206"/>
                  </a:lnTo>
                  <a:cubicBezTo>
                    <a:pt x="1917" y="5039"/>
                    <a:pt x="1555" y="5136"/>
                    <a:pt x="1388" y="5422"/>
                  </a:cubicBezTo>
                  <a:cubicBezTo>
                    <a:pt x="1220" y="5708"/>
                    <a:pt x="1317" y="6070"/>
                    <a:pt x="1604" y="6237"/>
                  </a:cubicBezTo>
                  <a:lnTo>
                    <a:pt x="4272" y="7781"/>
                  </a:lnTo>
                  <a:lnTo>
                    <a:pt x="442" y="8807"/>
                  </a:lnTo>
                  <a:cubicBezTo>
                    <a:pt x="124" y="8893"/>
                    <a:pt x="-66" y="9217"/>
                    <a:pt x="20" y="9536"/>
                  </a:cubicBezTo>
                  <a:cubicBezTo>
                    <a:pt x="91" y="9801"/>
                    <a:pt x="333" y="9980"/>
                    <a:pt x="593" y="9980"/>
                  </a:cubicBezTo>
                  <a:cubicBezTo>
                    <a:pt x="641" y="9980"/>
                    <a:pt x="696" y="9974"/>
                    <a:pt x="750" y="9958"/>
                  </a:cubicBezTo>
                  <a:lnTo>
                    <a:pt x="5724" y="8623"/>
                  </a:lnTo>
                  <a:lnTo>
                    <a:pt x="9477" y="10800"/>
                  </a:lnTo>
                  <a:lnTo>
                    <a:pt x="5724" y="12977"/>
                  </a:lnTo>
                  <a:lnTo>
                    <a:pt x="750" y="11642"/>
                  </a:lnTo>
                  <a:cubicBezTo>
                    <a:pt x="696" y="11626"/>
                    <a:pt x="647" y="11620"/>
                    <a:pt x="593" y="11620"/>
                  </a:cubicBezTo>
                  <a:cubicBezTo>
                    <a:pt x="328" y="11620"/>
                    <a:pt x="91" y="11794"/>
                    <a:pt x="20" y="12064"/>
                  </a:cubicBezTo>
                  <a:cubicBezTo>
                    <a:pt x="-66" y="12383"/>
                    <a:pt x="124" y="12707"/>
                    <a:pt x="442" y="12793"/>
                  </a:cubicBezTo>
                  <a:lnTo>
                    <a:pt x="4272" y="13819"/>
                  </a:lnTo>
                  <a:lnTo>
                    <a:pt x="1604" y="15363"/>
                  </a:lnTo>
                  <a:cubicBezTo>
                    <a:pt x="1317" y="15530"/>
                    <a:pt x="1220" y="15892"/>
                    <a:pt x="1388" y="16178"/>
                  </a:cubicBezTo>
                  <a:cubicBezTo>
                    <a:pt x="1555" y="16464"/>
                    <a:pt x="1917" y="16561"/>
                    <a:pt x="2203" y="16394"/>
                  </a:cubicBezTo>
                  <a:lnTo>
                    <a:pt x="4871" y="14845"/>
                  </a:lnTo>
                  <a:lnTo>
                    <a:pt x="3860" y="18679"/>
                  </a:lnTo>
                  <a:cubicBezTo>
                    <a:pt x="3774" y="18998"/>
                    <a:pt x="3969" y="19322"/>
                    <a:pt x="4282" y="19408"/>
                  </a:cubicBezTo>
                  <a:cubicBezTo>
                    <a:pt x="4601" y="19494"/>
                    <a:pt x="4925" y="19299"/>
                    <a:pt x="5011" y="18986"/>
                  </a:cubicBezTo>
                  <a:lnTo>
                    <a:pt x="6325" y="14008"/>
                  </a:lnTo>
                  <a:lnTo>
                    <a:pt x="10137" y="11799"/>
                  </a:lnTo>
                  <a:lnTo>
                    <a:pt x="10137" y="16507"/>
                  </a:lnTo>
                  <a:lnTo>
                    <a:pt x="6492" y="20142"/>
                  </a:lnTo>
                  <a:cubicBezTo>
                    <a:pt x="6259" y="20374"/>
                    <a:pt x="6259" y="20752"/>
                    <a:pt x="6492" y="20984"/>
                  </a:cubicBezTo>
                  <a:cubicBezTo>
                    <a:pt x="6724" y="21216"/>
                    <a:pt x="7102" y="21216"/>
                    <a:pt x="7334" y="20984"/>
                  </a:cubicBezTo>
                  <a:lnTo>
                    <a:pt x="10142" y="18188"/>
                  </a:lnTo>
                  <a:lnTo>
                    <a:pt x="10142" y="21006"/>
                  </a:lnTo>
                  <a:cubicBezTo>
                    <a:pt x="10142" y="21335"/>
                    <a:pt x="10407" y="21600"/>
                    <a:pt x="10737" y="21600"/>
                  </a:cubicBezTo>
                  <a:cubicBezTo>
                    <a:pt x="11066" y="21600"/>
                    <a:pt x="11331" y="21335"/>
                    <a:pt x="11331" y="21006"/>
                  </a:cubicBezTo>
                  <a:lnTo>
                    <a:pt x="11331" y="18188"/>
                  </a:lnTo>
                  <a:lnTo>
                    <a:pt x="14139" y="20984"/>
                  </a:lnTo>
                  <a:cubicBezTo>
                    <a:pt x="14371" y="21216"/>
                    <a:pt x="14749" y="21216"/>
                    <a:pt x="14981" y="20984"/>
                  </a:cubicBezTo>
                  <a:cubicBezTo>
                    <a:pt x="15214" y="20752"/>
                    <a:pt x="15214" y="20374"/>
                    <a:pt x="14981" y="20142"/>
                  </a:cubicBezTo>
                  <a:lnTo>
                    <a:pt x="11331" y="16507"/>
                  </a:lnTo>
                  <a:lnTo>
                    <a:pt x="11331" y="11799"/>
                  </a:lnTo>
                  <a:lnTo>
                    <a:pt x="15143" y="14008"/>
                  </a:lnTo>
                  <a:lnTo>
                    <a:pt x="16457" y="18986"/>
                  </a:lnTo>
                  <a:cubicBezTo>
                    <a:pt x="16543" y="19305"/>
                    <a:pt x="16867" y="19494"/>
                    <a:pt x="17186" y="19408"/>
                  </a:cubicBezTo>
                  <a:cubicBezTo>
                    <a:pt x="17504" y="19322"/>
                    <a:pt x="17692" y="18998"/>
                    <a:pt x="17606" y="18679"/>
                  </a:cubicBezTo>
                  <a:lnTo>
                    <a:pt x="16597" y="14845"/>
                  </a:lnTo>
                  <a:lnTo>
                    <a:pt x="19265" y="16394"/>
                  </a:lnTo>
                  <a:cubicBezTo>
                    <a:pt x="19551" y="16561"/>
                    <a:pt x="19913" y="16464"/>
                    <a:pt x="20080" y="16178"/>
                  </a:cubicBezTo>
                  <a:cubicBezTo>
                    <a:pt x="20248" y="15892"/>
                    <a:pt x="20151" y="15530"/>
                    <a:pt x="19864" y="15363"/>
                  </a:cubicBezTo>
                  <a:lnTo>
                    <a:pt x="17196" y="13819"/>
                  </a:lnTo>
                  <a:lnTo>
                    <a:pt x="21026" y="12793"/>
                  </a:lnTo>
                  <a:cubicBezTo>
                    <a:pt x="21344" y="12707"/>
                    <a:pt x="21534" y="12383"/>
                    <a:pt x="21448" y="12064"/>
                  </a:cubicBezTo>
                  <a:cubicBezTo>
                    <a:pt x="21377" y="11799"/>
                    <a:pt x="21133" y="11620"/>
                    <a:pt x="20874" y="11620"/>
                  </a:cubicBezTo>
                  <a:cubicBezTo>
                    <a:pt x="20825" y="11620"/>
                    <a:pt x="20772" y="11626"/>
                    <a:pt x="20718" y="11642"/>
                  </a:cubicBezTo>
                  <a:lnTo>
                    <a:pt x="15743" y="12977"/>
                  </a:lnTo>
                  <a:lnTo>
                    <a:pt x="11989" y="10800"/>
                  </a:lnTo>
                  <a:lnTo>
                    <a:pt x="15743" y="8623"/>
                  </a:lnTo>
                  <a:lnTo>
                    <a:pt x="20718" y="9958"/>
                  </a:lnTo>
                  <a:cubicBezTo>
                    <a:pt x="20772" y="9974"/>
                    <a:pt x="20820" y="9980"/>
                    <a:pt x="20874" y="9980"/>
                  </a:cubicBezTo>
                  <a:cubicBezTo>
                    <a:pt x="21138" y="9980"/>
                    <a:pt x="21377" y="9806"/>
                    <a:pt x="21448" y="9536"/>
                  </a:cubicBezTo>
                  <a:cubicBezTo>
                    <a:pt x="21534" y="9217"/>
                    <a:pt x="21344" y="8893"/>
                    <a:pt x="21026" y="8807"/>
                  </a:cubicBezTo>
                  <a:lnTo>
                    <a:pt x="17196" y="7781"/>
                  </a:lnTo>
                  <a:lnTo>
                    <a:pt x="19864" y="6237"/>
                  </a:lnTo>
                  <a:cubicBezTo>
                    <a:pt x="20151" y="6070"/>
                    <a:pt x="20248" y="5708"/>
                    <a:pt x="20080" y="5422"/>
                  </a:cubicBezTo>
                  <a:cubicBezTo>
                    <a:pt x="19913" y="5136"/>
                    <a:pt x="19551" y="5039"/>
                    <a:pt x="19265" y="5206"/>
                  </a:cubicBezTo>
                  <a:lnTo>
                    <a:pt x="16602" y="6750"/>
                  </a:lnTo>
                  <a:lnTo>
                    <a:pt x="17613" y="2916"/>
                  </a:lnTo>
                  <a:cubicBezTo>
                    <a:pt x="17699" y="2597"/>
                    <a:pt x="17504" y="2273"/>
                    <a:pt x="17191" y="2187"/>
                  </a:cubicBezTo>
                  <a:cubicBezTo>
                    <a:pt x="16872" y="2101"/>
                    <a:pt x="16548" y="2296"/>
                    <a:pt x="16462" y="2609"/>
                  </a:cubicBezTo>
                  <a:lnTo>
                    <a:pt x="15149" y="7587"/>
                  </a:lnTo>
                  <a:lnTo>
                    <a:pt x="11331" y="9806"/>
                  </a:lnTo>
                  <a:lnTo>
                    <a:pt x="11331" y="5098"/>
                  </a:lnTo>
                  <a:lnTo>
                    <a:pt x="14981" y="1463"/>
                  </a:lnTo>
                  <a:cubicBezTo>
                    <a:pt x="15214" y="1231"/>
                    <a:pt x="15214" y="853"/>
                    <a:pt x="14981" y="621"/>
                  </a:cubicBezTo>
                  <a:cubicBezTo>
                    <a:pt x="14749" y="389"/>
                    <a:pt x="14371" y="389"/>
                    <a:pt x="14139" y="621"/>
                  </a:cubicBezTo>
                  <a:lnTo>
                    <a:pt x="11331" y="3419"/>
                  </a:lnTo>
                  <a:lnTo>
                    <a:pt x="11331" y="594"/>
                  </a:lnTo>
                  <a:cubicBezTo>
                    <a:pt x="11331" y="265"/>
                    <a:pt x="11066" y="0"/>
                    <a:pt x="10737" y="0"/>
                  </a:cubicBezTo>
                  <a:close/>
                </a:path>
              </a:pathLst>
            </a:custGeom>
            <a:solidFill>
              <a:srgbClr val="929292">
                <a:alpha val="83073"/>
              </a:srgbClr>
            </a:solidFill>
            <a:ln w="12700" cap="flat">
              <a:noFill/>
              <a:miter lim="400000"/>
            </a:ln>
            <a:effectLst/>
          </p:spPr>
          <p:txBody>
            <a:bodyPr wrap="square" lIns="0" tIns="0" rIns="0" bIns="0" numCol="1" anchor="ctr">
              <a:noAutofit/>
            </a:bodyPr>
            <a:lstStyle/>
            <a:p>
              <a:pPr>
                <a:defRPr b="0" sz="3200">
                  <a:solidFill>
                    <a:schemeClr val="accent1">
                      <a:hueOff val="118245"/>
                      <a:lumOff val="-11372"/>
                    </a:schemeClr>
                  </a:solidFill>
                  <a:latin typeface="+mn-lt"/>
                  <a:ea typeface="+mn-ea"/>
                  <a:cs typeface="+mn-cs"/>
                  <a:sym typeface="Helvetica Neue Medium"/>
                </a:defRPr>
              </a:pPr>
            </a:p>
          </p:txBody>
        </p:sp>
        <p:sp>
          <p:nvSpPr>
            <p:cNvPr id="593" name="Snowflake"/>
            <p:cNvSpPr/>
            <p:nvPr/>
          </p:nvSpPr>
          <p:spPr>
            <a:xfrm flipH="1">
              <a:off x="13056474" y="1260302"/>
              <a:ext cx="169777" cy="170849"/>
            </a:xfrm>
            <a:custGeom>
              <a:avLst/>
              <a:gdLst/>
              <a:ahLst/>
              <a:cxnLst>
                <a:cxn ang="0">
                  <a:pos x="wd2" y="hd2"/>
                </a:cxn>
                <a:cxn ang="5400000">
                  <a:pos x="wd2" y="hd2"/>
                </a:cxn>
                <a:cxn ang="10800000">
                  <a:pos x="wd2" y="hd2"/>
                </a:cxn>
                <a:cxn ang="16200000">
                  <a:pos x="wd2" y="hd2"/>
                </a:cxn>
              </a:cxnLst>
              <a:rect l="0" t="0" r="r" b="b"/>
              <a:pathLst>
                <a:path w="21469" h="21600" fill="norm" stroke="1" extrusionOk="0">
                  <a:moveTo>
                    <a:pt x="10737" y="0"/>
                  </a:moveTo>
                  <a:cubicBezTo>
                    <a:pt x="10407" y="0"/>
                    <a:pt x="10142" y="265"/>
                    <a:pt x="10142" y="594"/>
                  </a:cubicBezTo>
                  <a:lnTo>
                    <a:pt x="10142" y="3412"/>
                  </a:lnTo>
                  <a:lnTo>
                    <a:pt x="7334" y="616"/>
                  </a:lnTo>
                  <a:cubicBezTo>
                    <a:pt x="7102" y="384"/>
                    <a:pt x="6724" y="384"/>
                    <a:pt x="6492" y="616"/>
                  </a:cubicBezTo>
                  <a:cubicBezTo>
                    <a:pt x="6259" y="848"/>
                    <a:pt x="6259" y="1226"/>
                    <a:pt x="6492" y="1458"/>
                  </a:cubicBezTo>
                  <a:lnTo>
                    <a:pt x="10142" y="5093"/>
                  </a:lnTo>
                  <a:lnTo>
                    <a:pt x="10142" y="9801"/>
                  </a:lnTo>
                  <a:lnTo>
                    <a:pt x="6330" y="7592"/>
                  </a:lnTo>
                  <a:lnTo>
                    <a:pt x="5011" y="2614"/>
                  </a:lnTo>
                  <a:cubicBezTo>
                    <a:pt x="4925" y="2295"/>
                    <a:pt x="4601" y="2106"/>
                    <a:pt x="4282" y="2192"/>
                  </a:cubicBezTo>
                  <a:cubicBezTo>
                    <a:pt x="3964" y="2278"/>
                    <a:pt x="3774" y="2602"/>
                    <a:pt x="3860" y="2921"/>
                  </a:cubicBezTo>
                  <a:lnTo>
                    <a:pt x="4871" y="6755"/>
                  </a:lnTo>
                  <a:lnTo>
                    <a:pt x="2203" y="5206"/>
                  </a:lnTo>
                  <a:cubicBezTo>
                    <a:pt x="1917" y="5039"/>
                    <a:pt x="1555" y="5136"/>
                    <a:pt x="1388" y="5422"/>
                  </a:cubicBezTo>
                  <a:cubicBezTo>
                    <a:pt x="1220" y="5708"/>
                    <a:pt x="1317" y="6070"/>
                    <a:pt x="1604" y="6237"/>
                  </a:cubicBezTo>
                  <a:lnTo>
                    <a:pt x="4272" y="7781"/>
                  </a:lnTo>
                  <a:lnTo>
                    <a:pt x="442" y="8807"/>
                  </a:lnTo>
                  <a:cubicBezTo>
                    <a:pt x="124" y="8893"/>
                    <a:pt x="-66" y="9217"/>
                    <a:pt x="20" y="9536"/>
                  </a:cubicBezTo>
                  <a:cubicBezTo>
                    <a:pt x="91" y="9801"/>
                    <a:pt x="333" y="9980"/>
                    <a:pt x="593" y="9980"/>
                  </a:cubicBezTo>
                  <a:cubicBezTo>
                    <a:pt x="641" y="9980"/>
                    <a:pt x="696" y="9974"/>
                    <a:pt x="750" y="9958"/>
                  </a:cubicBezTo>
                  <a:lnTo>
                    <a:pt x="5724" y="8623"/>
                  </a:lnTo>
                  <a:lnTo>
                    <a:pt x="9477" y="10800"/>
                  </a:lnTo>
                  <a:lnTo>
                    <a:pt x="5724" y="12977"/>
                  </a:lnTo>
                  <a:lnTo>
                    <a:pt x="750" y="11642"/>
                  </a:lnTo>
                  <a:cubicBezTo>
                    <a:pt x="696" y="11626"/>
                    <a:pt x="647" y="11620"/>
                    <a:pt x="593" y="11620"/>
                  </a:cubicBezTo>
                  <a:cubicBezTo>
                    <a:pt x="328" y="11620"/>
                    <a:pt x="91" y="11794"/>
                    <a:pt x="20" y="12064"/>
                  </a:cubicBezTo>
                  <a:cubicBezTo>
                    <a:pt x="-66" y="12383"/>
                    <a:pt x="124" y="12707"/>
                    <a:pt x="442" y="12793"/>
                  </a:cubicBezTo>
                  <a:lnTo>
                    <a:pt x="4272" y="13819"/>
                  </a:lnTo>
                  <a:lnTo>
                    <a:pt x="1604" y="15363"/>
                  </a:lnTo>
                  <a:cubicBezTo>
                    <a:pt x="1317" y="15530"/>
                    <a:pt x="1220" y="15892"/>
                    <a:pt x="1388" y="16178"/>
                  </a:cubicBezTo>
                  <a:cubicBezTo>
                    <a:pt x="1555" y="16464"/>
                    <a:pt x="1917" y="16561"/>
                    <a:pt x="2203" y="16394"/>
                  </a:cubicBezTo>
                  <a:lnTo>
                    <a:pt x="4871" y="14845"/>
                  </a:lnTo>
                  <a:lnTo>
                    <a:pt x="3860" y="18679"/>
                  </a:lnTo>
                  <a:cubicBezTo>
                    <a:pt x="3774" y="18998"/>
                    <a:pt x="3969" y="19322"/>
                    <a:pt x="4282" y="19408"/>
                  </a:cubicBezTo>
                  <a:cubicBezTo>
                    <a:pt x="4601" y="19494"/>
                    <a:pt x="4925" y="19299"/>
                    <a:pt x="5011" y="18986"/>
                  </a:cubicBezTo>
                  <a:lnTo>
                    <a:pt x="6325" y="14008"/>
                  </a:lnTo>
                  <a:lnTo>
                    <a:pt x="10137" y="11799"/>
                  </a:lnTo>
                  <a:lnTo>
                    <a:pt x="10137" y="16507"/>
                  </a:lnTo>
                  <a:lnTo>
                    <a:pt x="6492" y="20142"/>
                  </a:lnTo>
                  <a:cubicBezTo>
                    <a:pt x="6259" y="20374"/>
                    <a:pt x="6259" y="20752"/>
                    <a:pt x="6492" y="20984"/>
                  </a:cubicBezTo>
                  <a:cubicBezTo>
                    <a:pt x="6724" y="21216"/>
                    <a:pt x="7102" y="21216"/>
                    <a:pt x="7334" y="20984"/>
                  </a:cubicBezTo>
                  <a:lnTo>
                    <a:pt x="10142" y="18188"/>
                  </a:lnTo>
                  <a:lnTo>
                    <a:pt x="10142" y="21006"/>
                  </a:lnTo>
                  <a:cubicBezTo>
                    <a:pt x="10142" y="21335"/>
                    <a:pt x="10407" y="21600"/>
                    <a:pt x="10737" y="21600"/>
                  </a:cubicBezTo>
                  <a:cubicBezTo>
                    <a:pt x="11066" y="21600"/>
                    <a:pt x="11331" y="21335"/>
                    <a:pt x="11331" y="21006"/>
                  </a:cubicBezTo>
                  <a:lnTo>
                    <a:pt x="11331" y="18188"/>
                  </a:lnTo>
                  <a:lnTo>
                    <a:pt x="14139" y="20984"/>
                  </a:lnTo>
                  <a:cubicBezTo>
                    <a:pt x="14371" y="21216"/>
                    <a:pt x="14749" y="21216"/>
                    <a:pt x="14981" y="20984"/>
                  </a:cubicBezTo>
                  <a:cubicBezTo>
                    <a:pt x="15214" y="20752"/>
                    <a:pt x="15214" y="20374"/>
                    <a:pt x="14981" y="20142"/>
                  </a:cubicBezTo>
                  <a:lnTo>
                    <a:pt x="11331" y="16507"/>
                  </a:lnTo>
                  <a:lnTo>
                    <a:pt x="11331" y="11799"/>
                  </a:lnTo>
                  <a:lnTo>
                    <a:pt x="15143" y="14008"/>
                  </a:lnTo>
                  <a:lnTo>
                    <a:pt x="16457" y="18986"/>
                  </a:lnTo>
                  <a:cubicBezTo>
                    <a:pt x="16543" y="19305"/>
                    <a:pt x="16867" y="19494"/>
                    <a:pt x="17186" y="19408"/>
                  </a:cubicBezTo>
                  <a:cubicBezTo>
                    <a:pt x="17504" y="19322"/>
                    <a:pt x="17692" y="18998"/>
                    <a:pt x="17606" y="18679"/>
                  </a:cubicBezTo>
                  <a:lnTo>
                    <a:pt x="16597" y="14845"/>
                  </a:lnTo>
                  <a:lnTo>
                    <a:pt x="19265" y="16394"/>
                  </a:lnTo>
                  <a:cubicBezTo>
                    <a:pt x="19551" y="16561"/>
                    <a:pt x="19913" y="16464"/>
                    <a:pt x="20080" y="16178"/>
                  </a:cubicBezTo>
                  <a:cubicBezTo>
                    <a:pt x="20248" y="15892"/>
                    <a:pt x="20151" y="15530"/>
                    <a:pt x="19864" y="15363"/>
                  </a:cubicBezTo>
                  <a:lnTo>
                    <a:pt x="17196" y="13819"/>
                  </a:lnTo>
                  <a:lnTo>
                    <a:pt x="21026" y="12793"/>
                  </a:lnTo>
                  <a:cubicBezTo>
                    <a:pt x="21344" y="12707"/>
                    <a:pt x="21534" y="12383"/>
                    <a:pt x="21448" y="12064"/>
                  </a:cubicBezTo>
                  <a:cubicBezTo>
                    <a:pt x="21377" y="11799"/>
                    <a:pt x="21133" y="11620"/>
                    <a:pt x="20874" y="11620"/>
                  </a:cubicBezTo>
                  <a:cubicBezTo>
                    <a:pt x="20825" y="11620"/>
                    <a:pt x="20772" y="11626"/>
                    <a:pt x="20718" y="11642"/>
                  </a:cubicBezTo>
                  <a:lnTo>
                    <a:pt x="15743" y="12977"/>
                  </a:lnTo>
                  <a:lnTo>
                    <a:pt x="11989" y="10800"/>
                  </a:lnTo>
                  <a:lnTo>
                    <a:pt x="15743" y="8623"/>
                  </a:lnTo>
                  <a:lnTo>
                    <a:pt x="20718" y="9958"/>
                  </a:lnTo>
                  <a:cubicBezTo>
                    <a:pt x="20772" y="9974"/>
                    <a:pt x="20820" y="9980"/>
                    <a:pt x="20874" y="9980"/>
                  </a:cubicBezTo>
                  <a:cubicBezTo>
                    <a:pt x="21138" y="9980"/>
                    <a:pt x="21377" y="9806"/>
                    <a:pt x="21448" y="9536"/>
                  </a:cubicBezTo>
                  <a:cubicBezTo>
                    <a:pt x="21534" y="9217"/>
                    <a:pt x="21344" y="8893"/>
                    <a:pt x="21026" y="8807"/>
                  </a:cubicBezTo>
                  <a:lnTo>
                    <a:pt x="17196" y="7781"/>
                  </a:lnTo>
                  <a:lnTo>
                    <a:pt x="19864" y="6237"/>
                  </a:lnTo>
                  <a:cubicBezTo>
                    <a:pt x="20151" y="6070"/>
                    <a:pt x="20248" y="5708"/>
                    <a:pt x="20080" y="5422"/>
                  </a:cubicBezTo>
                  <a:cubicBezTo>
                    <a:pt x="19913" y="5136"/>
                    <a:pt x="19551" y="5039"/>
                    <a:pt x="19265" y="5206"/>
                  </a:cubicBezTo>
                  <a:lnTo>
                    <a:pt x="16602" y="6750"/>
                  </a:lnTo>
                  <a:lnTo>
                    <a:pt x="17613" y="2916"/>
                  </a:lnTo>
                  <a:cubicBezTo>
                    <a:pt x="17699" y="2597"/>
                    <a:pt x="17504" y="2273"/>
                    <a:pt x="17191" y="2187"/>
                  </a:cubicBezTo>
                  <a:cubicBezTo>
                    <a:pt x="16872" y="2101"/>
                    <a:pt x="16548" y="2296"/>
                    <a:pt x="16462" y="2609"/>
                  </a:cubicBezTo>
                  <a:lnTo>
                    <a:pt x="15149" y="7587"/>
                  </a:lnTo>
                  <a:lnTo>
                    <a:pt x="11331" y="9806"/>
                  </a:lnTo>
                  <a:lnTo>
                    <a:pt x="11331" y="5098"/>
                  </a:lnTo>
                  <a:lnTo>
                    <a:pt x="14981" y="1463"/>
                  </a:lnTo>
                  <a:cubicBezTo>
                    <a:pt x="15214" y="1231"/>
                    <a:pt x="15214" y="853"/>
                    <a:pt x="14981" y="621"/>
                  </a:cubicBezTo>
                  <a:cubicBezTo>
                    <a:pt x="14749" y="389"/>
                    <a:pt x="14371" y="389"/>
                    <a:pt x="14139" y="621"/>
                  </a:cubicBezTo>
                  <a:lnTo>
                    <a:pt x="11331" y="3419"/>
                  </a:lnTo>
                  <a:lnTo>
                    <a:pt x="11331" y="594"/>
                  </a:lnTo>
                  <a:cubicBezTo>
                    <a:pt x="11331" y="265"/>
                    <a:pt x="11066" y="0"/>
                    <a:pt x="10737" y="0"/>
                  </a:cubicBezTo>
                  <a:close/>
                </a:path>
              </a:pathLst>
            </a:custGeom>
            <a:solidFill>
              <a:srgbClr val="929292">
                <a:alpha val="83073"/>
              </a:srgbClr>
            </a:solidFill>
            <a:ln w="12700" cap="flat">
              <a:noFill/>
              <a:miter lim="400000"/>
            </a:ln>
            <a:effectLst/>
          </p:spPr>
          <p:txBody>
            <a:bodyPr wrap="square" lIns="0" tIns="0" rIns="0" bIns="0" numCol="1" anchor="ctr">
              <a:noAutofit/>
            </a:bodyPr>
            <a:lstStyle/>
            <a:p>
              <a:pPr>
                <a:defRPr b="0" sz="3200">
                  <a:solidFill>
                    <a:schemeClr val="accent1">
                      <a:hueOff val="118245"/>
                      <a:lumOff val="-11372"/>
                    </a:schemeClr>
                  </a:solidFill>
                  <a:latin typeface="+mn-lt"/>
                  <a:ea typeface="+mn-ea"/>
                  <a:cs typeface="+mn-cs"/>
                  <a:sym typeface="Helvetica Neue Medium"/>
                </a:defRPr>
              </a:pPr>
            </a:p>
          </p:txBody>
        </p:sp>
        <p:sp>
          <p:nvSpPr>
            <p:cNvPr id="594" name="Snowflake"/>
            <p:cNvSpPr/>
            <p:nvPr/>
          </p:nvSpPr>
          <p:spPr>
            <a:xfrm flipH="1">
              <a:off x="13830362" y="2044674"/>
              <a:ext cx="169777" cy="170848"/>
            </a:xfrm>
            <a:custGeom>
              <a:avLst/>
              <a:gdLst/>
              <a:ahLst/>
              <a:cxnLst>
                <a:cxn ang="0">
                  <a:pos x="wd2" y="hd2"/>
                </a:cxn>
                <a:cxn ang="5400000">
                  <a:pos x="wd2" y="hd2"/>
                </a:cxn>
                <a:cxn ang="10800000">
                  <a:pos x="wd2" y="hd2"/>
                </a:cxn>
                <a:cxn ang="16200000">
                  <a:pos x="wd2" y="hd2"/>
                </a:cxn>
              </a:cxnLst>
              <a:rect l="0" t="0" r="r" b="b"/>
              <a:pathLst>
                <a:path w="21469" h="21600" fill="norm" stroke="1" extrusionOk="0">
                  <a:moveTo>
                    <a:pt x="10737" y="0"/>
                  </a:moveTo>
                  <a:cubicBezTo>
                    <a:pt x="10407" y="0"/>
                    <a:pt x="10142" y="265"/>
                    <a:pt x="10142" y="594"/>
                  </a:cubicBezTo>
                  <a:lnTo>
                    <a:pt x="10142" y="3412"/>
                  </a:lnTo>
                  <a:lnTo>
                    <a:pt x="7334" y="616"/>
                  </a:lnTo>
                  <a:cubicBezTo>
                    <a:pt x="7102" y="384"/>
                    <a:pt x="6724" y="384"/>
                    <a:pt x="6492" y="616"/>
                  </a:cubicBezTo>
                  <a:cubicBezTo>
                    <a:pt x="6259" y="848"/>
                    <a:pt x="6259" y="1226"/>
                    <a:pt x="6492" y="1458"/>
                  </a:cubicBezTo>
                  <a:lnTo>
                    <a:pt x="10142" y="5093"/>
                  </a:lnTo>
                  <a:lnTo>
                    <a:pt x="10142" y="9801"/>
                  </a:lnTo>
                  <a:lnTo>
                    <a:pt x="6330" y="7592"/>
                  </a:lnTo>
                  <a:lnTo>
                    <a:pt x="5011" y="2614"/>
                  </a:lnTo>
                  <a:cubicBezTo>
                    <a:pt x="4925" y="2295"/>
                    <a:pt x="4601" y="2106"/>
                    <a:pt x="4282" y="2192"/>
                  </a:cubicBezTo>
                  <a:cubicBezTo>
                    <a:pt x="3964" y="2278"/>
                    <a:pt x="3774" y="2602"/>
                    <a:pt x="3860" y="2921"/>
                  </a:cubicBezTo>
                  <a:lnTo>
                    <a:pt x="4871" y="6755"/>
                  </a:lnTo>
                  <a:lnTo>
                    <a:pt x="2203" y="5206"/>
                  </a:lnTo>
                  <a:cubicBezTo>
                    <a:pt x="1917" y="5039"/>
                    <a:pt x="1555" y="5136"/>
                    <a:pt x="1388" y="5422"/>
                  </a:cubicBezTo>
                  <a:cubicBezTo>
                    <a:pt x="1220" y="5708"/>
                    <a:pt x="1317" y="6070"/>
                    <a:pt x="1604" y="6237"/>
                  </a:cubicBezTo>
                  <a:lnTo>
                    <a:pt x="4272" y="7781"/>
                  </a:lnTo>
                  <a:lnTo>
                    <a:pt x="442" y="8807"/>
                  </a:lnTo>
                  <a:cubicBezTo>
                    <a:pt x="124" y="8893"/>
                    <a:pt x="-66" y="9217"/>
                    <a:pt x="20" y="9536"/>
                  </a:cubicBezTo>
                  <a:cubicBezTo>
                    <a:pt x="91" y="9801"/>
                    <a:pt x="333" y="9980"/>
                    <a:pt x="593" y="9980"/>
                  </a:cubicBezTo>
                  <a:cubicBezTo>
                    <a:pt x="641" y="9980"/>
                    <a:pt x="696" y="9974"/>
                    <a:pt x="750" y="9958"/>
                  </a:cubicBezTo>
                  <a:lnTo>
                    <a:pt x="5724" y="8623"/>
                  </a:lnTo>
                  <a:lnTo>
                    <a:pt x="9477" y="10800"/>
                  </a:lnTo>
                  <a:lnTo>
                    <a:pt x="5724" y="12977"/>
                  </a:lnTo>
                  <a:lnTo>
                    <a:pt x="750" y="11642"/>
                  </a:lnTo>
                  <a:cubicBezTo>
                    <a:pt x="696" y="11626"/>
                    <a:pt x="647" y="11620"/>
                    <a:pt x="593" y="11620"/>
                  </a:cubicBezTo>
                  <a:cubicBezTo>
                    <a:pt x="328" y="11620"/>
                    <a:pt x="91" y="11794"/>
                    <a:pt x="20" y="12064"/>
                  </a:cubicBezTo>
                  <a:cubicBezTo>
                    <a:pt x="-66" y="12383"/>
                    <a:pt x="124" y="12707"/>
                    <a:pt x="442" y="12793"/>
                  </a:cubicBezTo>
                  <a:lnTo>
                    <a:pt x="4272" y="13819"/>
                  </a:lnTo>
                  <a:lnTo>
                    <a:pt x="1604" y="15363"/>
                  </a:lnTo>
                  <a:cubicBezTo>
                    <a:pt x="1317" y="15530"/>
                    <a:pt x="1220" y="15892"/>
                    <a:pt x="1388" y="16178"/>
                  </a:cubicBezTo>
                  <a:cubicBezTo>
                    <a:pt x="1555" y="16464"/>
                    <a:pt x="1917" y="16561"/>
                    <a:pt x="2203" y="16394"/>
                  </a:cubicBezTo>
                  <a:lnTo>
                    <a:pt x="4871" y="14845"/>
                  </a:lnTo>
                  <a:lnTo>
                    <a:pt x="3860" y="18679"/>
                  </a:lnTo>
                  <a:cubicBezTo>
                    <a:pt x="3774" y="18998"/>
                    <a:pt x="3969" y="19322"/>
                    <a:pt x="4282" y="19408"/>
                  </a:cubicBezTo>
                  <a:cubicBezTo>
                    <a:pt x="4601" y="19494"/>
                    <a:pt x="4925" y="19299"/>
                    <a:pt x="5011" y="18986"/>
                  </a:cubicBezTo>
                  <a:lnTo>
                    <a:pt x="6325" y="14008"/>
                  </a:lnTo>
                  <a:lnTo>
                    <a:pt x="10137" y="11799"/>
                  </a:lnTo>
                  <a:lnTo>
                    <a:pt x="10137" y="16507"/>
                  </a:lnTo>
                  <a:lnTo>
                    <a:pt x="6492" y="20142"/>
                  </a:lnTo>
                  <a:cubicBezTo>
                    <a:pt x="6259" y="20374"/>
                    <a:pt x="6259" y="20752"/>
                    <a:pt x="6492" y="20984"/>
                  </a:cubicBezTo>
                  <a:cubicBezTo>
                    <a:pt x="6724" y="21216"/>
                    <a:pt x="7102" y="21216"/>
                    <a:pt x="7334" y="20984"/>
                  </a:cubicBezTo>
                  <a:lnTo>
                    <a:pt x="10142" y="18188"/>
                  </a:lnTo>
                  <a:lnTo>
                    <a:pt x="10142" y="21006"/>
                  </a:lnTo>
                  <a:cubicBezTo>
                    <a:pt x="10142" y="21335"/>
                    <a:pt x="10407" y="21600"/>
                    <a:pt x="10737" y="21600"/>
                  </a:cubicBezTo>
                  <a:cubicBezTo>
                    <a:pt x="11066" y="21600"/>
                    <a:pt x="11331" y="21335"/>
                    <a:pt x="11331" y="21006"/>
                  </a:cubicBezTo>
                  <a:lnTo>
                    <a:pt x="11331" y="18188"/>
                  </a:lnTo>
                  <a:lnTo>
                    <a:pt x="14139" y="20984"/>
                  </a:lnTo>
                  <a:cubicBezTo>
                    <a:pt x="14371" y="21216"/>
                    <a:pt x="14749" y="21216"/>
                    <a:pt x="14981" y="20984"/>
                  </a:cubicBezTo>
                  <a:cubicBezTo>
                    <a:pt x="15214" y="20752"/>
                    <a:pt x="15214" y="20374"/>
                    <a:pt x="14981" y="20142"/>
                  </a:cubicBezTo>
                  <a:lnTo>
                    <a:pt x="11331" y="16507"/>
                  </a:lnTo>
                  <a:lnTo>
                    <a:pt x="11331" y="11799"/>
                  </a:lnTo>
                  <a:lnTo>
                    <a:pt x="15143" y="14008"/>
                  </a:lnTo>
                  <a:lnTo>
                    <a:pt x="16457" y="18986"/>
                  </a:lnTo>
                  <a:cubicBezTo>
                    <a:pt x="16543" y="19305"/>
                    <a:pt x="16867" y="19494"/>
                    <a:pt x="17186" y="19408"/>
                  </a:cubicBezTo>
                  <a:cubicBezTo>
                    <a:pt x="17504" y="19322"/>
                    <a:pt x="17692" y="18998"/>
                    <a:pt x="17606" y="18679"/>
                  </a:cubicBezTo>
                  <a:lnTo>
                    <a:pt x="16597" y="14845"/>
                  </a:lnTo>
                  <a:lnTo>
                    <a:pt x="19265" y="16394"/>
                  </a:lnTo>
                  <a:cubicBezTo>
                    <a:pt x="19551" y="16561"/>
                    <a:pt x="19913" y="16464"/>
                    <a:pt x="20080" y="16178"/>
                  </a:cubicBezTo>
                  <a:cubicBezTo>
                    <a:pt x="20248" y="15892"/>
                    <a:pt x="20151" y="15530"/>
                    <a:pt x="19864" y="15363"/>
                  </a:cubicBezTo>
                  <a:lnTo>
                    <a:pt x="17196" y="13819"/>
                  </a:lnTo>
                  <a:lnTo>
                    <a:pt x="21026" y="12793"/>
                  </a:lnTo>
                  <a:cubicBezTo>
                    <a:pt x="21344" y="12707"/>
                    <a:pt x="21534" y="12383"/>
                    <a:pt x="21448" y="12064"/>
                  </a:cubicBezTo>
                  <a:cubicBezTo>
                    <a:pt x="21377" y="11799"/>
                    <a:pt x="21133" y="11620"/>
                    <a:pt x="20874" y="11620"/>
                  </a:cubicBezTo>
                  <a:cubicBezTo>
                    <a:pt x="20825" y="11620"/>
                    <a:pt x="20772" y="11626"/>
                    <a:pt x="20718" y="11642"/>
                  </a:cubicBezTo>
                  <a:lnTo>
                    <a:pt x="15743" y="12977"/>
                  </a:lnTo>
                  <a:lnTo>
                    <a:pt x="11989" y="10800"/>
                  </a:lnTo>
                  <a:lnTo>
                    <a:pt x="15743" y="8623"/>
                  </a:lnTo>
                  <a:lnTo>
                    <a:pt x="20718" y="9958"/>
                  </a:lnTo>
                  <a:cubicBezTo>
                    <a:pt x="20772" y="9974"/>
                    <a:pt x="20820" y="9980"/>
                    <a:pt x="20874" y="9980"/>
                  </a:cubicBezTo>
                  <a:cubicBezTo>
                    <a:pt x="21138" y="9980"/>
                    <a:pt x="21377" y="9806"/>
                    <a:pt x="21448" y="9536"/>
                  </a:cubicBezTo>
                  <a:cubicBezTo>
                    <a:pt x="21534" y="9217"/>
                    <a:pt x="21344" y="8893"/>
                    <a:pt x="21026" y="8807"/>
                  </a:cubicBezTo>
                  <a:lnTo>
                    <a:pt x="17196" y="7781"/>
                  </a:lnTo>
                  <a:lnTo>
                    <a:pt x="19864" y="6237"/>
                  </a:lnTo>
                  <a:cubicBezTo>
                    <a:pt x="20151" y="6070"/>
                    <a:pt x="20248" y="5708"/>
                    <a:pt x="20080" y="5422"/>
                  </a:cubicBezTo>
                  <a:cubicBezTo>
                    <a:pt x="19913" y="5136"/>
                    <a:pt x="19551" y="5039"/>
                    <a:pt x="19265" y="5206"/>
                  </a:cubicBezTo>
                  <a:lnTo>
                    <a:pt x="16602" y="6750"/>
                  </a:lnTo>
                  <a:lnTo>
                    <a:pt x="17613" y="2916"/>
                  </a:lnTo>
                  <a:cubicBezTo>
                    <a:pt x="17699" y="2597"/>
                    <a:pt x="17504" y="2273"/>
                    <a:pt x="17191" y="2187"/>
                  </a:cubicBezTo>
                  <a:cubicBezTo>
                    <a:pt x="16872" y="2101"/>
                    <a:pt x="16548" y="2296"/>
                    <a:pt x="16462" y="2609"/>
                  </a:cubicBezTo>
                  <a:lnTo>
                    <a:pt x="15149" y="7587"/>
                  </a:lnTo>
                  <a:lnTo>
                    <a:pt x="11331" y="9806"/>
                  </a:lnTo>
                  <a:lnTo>
                    <a:pt x="11331" y="5098"/>
                  </a:lnTo>
                  <a:lnTo>
                    <a:pt x="14981" y="1463"/>
                  </a:lnTo>
                  <a:cubicBezTo>
                    <a:pt x="15214" y="1231"/>
                    <a:pt x="15214" y="853"/>
                    <a:pt x="14981" y="621"/>
                  </a:cubicBezTo>
                  <a:cubicBezTo>
                    <a:pt x="14749" y="389"/>
                    <a:pt x="14371" y="389"/>
                    <a:pt x="14139" y="621"/>
                  </a:cubicBezTo>
                  <a:lnTo>
                    <a:pt x="11331" y="3419"/>
                  </a:lnTo>
                  <a:lnTo>
                    <a:pt x="11331" y="594"/>
                  </a:lnTo>
                  <a:cubicBezTo>
                    <a:pt x="11331" y="265"/>
                    <a:pt x="11066" y="0"/>
                    <a:pt x="10737" y="0"/>
                  </a:cubicBezTo>
                  <a:close/>
                </a:path>
              </a:pathLst>
            </a:custGeom>
            <a:solidFill>
              <a:srgbClr val="929292">
                <a:alpha val="83073"/>
              </a:srgbClr>
            </a:solidFill>
            <a:ln w="12700" cap="flat">
              <a:noFill/>
              <a:miter lim="400000"/>
            </a:ln>
            <a:effectLst/>
          </p:spPr>
          <p:txBody>
            <a:bodyPr wrap="square" lIns="0" tIns="0" rIns="0" bIns="0" numCol="1" anchor="ctr">
              <a:noAutofit/>
            </a:bodyPr>
            <a:lstStyle/>
            <a:p>
              <a:pPr>
                <a:defRPr b="0" sz="3200">
                  <a:solidFill>
                    <a:schemeClr val="accent1">
                      <a:hueOff val="118245"/>
                      <a:lumOff val="-11372"/>
                    </a:schemeClr>
                  </a:solidFill>
                  <a:latin typeface="+mn-lt"/>
                  <a:ea typeface="+mn-ea"/>
                  <a:cs typeface="+mn-cs"/>
                  <a:sym typeface="Helvetica Neue Medium"/>
                </a:defRPr>
              </a:pPr>
            </a:p>
          </p:txBody>
        </p:sp>
        <p:sp>
          <p:nvSpPr>
            <p:cNvPr id="595" name="Snowflake"/>
            <p:cNvSpPr/>
            <p:nvPr/>
          </p:nvSpPr>
          <p:spPr>
            <a:xfrm flipH="1">
              <a:off x="14420454" y="1879538"/>
              <a:ext cx="169777" cy="170849"/>
            </a:xfrm>
            <a:custGeom>
              <a:avLst/>
              <a:gdLst/>
              <a:ahLst/>
              <a:cxnLst>
                <a:cxn ang="0">
                  <a:pos x="wd2" y="hd2"/>
                </a:cxn>
                <a:cxn ang="5400000">
                  <a:pos x="wd2" y="hd2"/>
                </a:cxn>
                <a:cxn ang="10800000">
                  <a:pos x="wd2" y="hd2"/>
                </a:cxn>
                <a:cxn ang="16200000">
                  <a:pos x="wd2" y="hd2"/>
                </a:cxn>
              </a:cxnLst>
              <a:rect l="0" t="0" r="r" b="b"/>
              <a:pathLst>
                <a:path w="21469" h="21600" fill="norm" stroke="1" extrusionOk="0">
                  <a:moveTo>
                    <a:pt x="10737" y="0"/>
                  </a:moveTo>
                  <a:cubicBezTo>
                    <a:pt x="10407" y="0"/>
                    <a:pt x="10142" y="265"/>
                    <a:pt x="10142" y="594"/>
                  </a:cubicBezTo>
                  <a:lnTo>
                    <a:pt x="10142" y="3412"/>
                  </a:lnTo>
                  <a:lnTo>
                    <a:pt x="7334" y="616"/>
                  </a:lnTo>
                  <a:cubicBezTo>
                    <a:pt x="7102" y="384"/>
                    <a:pt x="6724" y="384"/>
                    <a:pt x="6492" y="616"/>
                  </a:cubicBezTo>
                  <a:cubicBezTo>
                    <a:pt x="6259" y="848"/>
                    <a:pt x="6259" y="1226"/>
                    <a:pt x="6492" y="1458"/>
                  </a:cubicBezTo>
                  <a:lnTo>
                    <a:pt x="10142" y="5093"/>
                  </a:lnTo>
                  <a:lnTo>
                    <a:pt x="10142" y="9801"/>
                  </a:lnTo>
                  <a:lnTo>
                    <a:pt x="6330" y="7592"/>
                  </a:lnTo>
                  <a:lnTo>
                    <a:pt x="5011" y="2614"/>
                  </a:lnTo>
                  <a:cubicBezTo>
                    <a:pt x="4925" y="2295"/>
                    <a:pt x="4601" y="2106"/>
                    <a:pt x="4282" y="2192"/>
                  </a:cubicBezTo>
                  <a:cubicBezTo>
                    <a:pt x="3964" y="2278"/>
                    <a:pt x="3774" y="2602"/>
                    <a:pt x="3860" y="2921"/>
                  </a:cubicBezTo>
                  <a:lnTo>
                    <a:pt x="4871" y="6755"/>
                  </a:lnTo>
                  <a:lnTo>
                    <a:pt x="2203" y="5206"/>
                  </a:lnTo>
                  <a:cubicBezTo>
                    <a:pt x="1917" y="5039"/>
                    <a:pt x="1555" y="5136"/>
                    <a:pt x="1388" y="5422"/>
                  </a:cubicBezTo>
                  <a:cubicBezTo>
                    <a:pt x="1220" y="5708"/>
                    <a:pt x="1317" y="6070"/>
                    <a:pt x="1604" y="6237"/>
                  </a:cubicBezTo>
                  <a:lnTo>
                    <a:pt x="4272" y="7781"/>
                  </a:lnTo>
                  <a:lnTo>
                    <a:pt x="442" y="8807"/>
                  </a:lnTo>
                  <a:cubicBezTo>
                    <a:pt x="124" y="8893"/>
                    <a:pt x="-66" y="9217"/>
                    <a:pt x="20" y="9536"/>
                  </a:cubicBezTo>
                  <a:cubicBezTo>
                    <a:pt x="91" y="9801"/>
                    <a:pt x="333" y="9980"/>
                    <a:pt x="593" y="9980"/>
                  </a:cubicBezTo>
                  <a:cubicBezTo>
                    <a:pt x="641" y="9980"/>
                    <a:pt x="696" y="9974"/>
                    <a:pt x="750" y="9958"/>
                  </a:cubicBezTo>
                  <a:lnTo>
                    <a:pt x="5724" y="8623"/>
                  </a:lnTo>
                  <a:lnTo>
                    <a:pt x="9477" y="10800"/>
                  </a:lnTo>
                  <a:lnTo>
                    <a:pt x="5724" y="12977"/>
                  </a:lnTo>
                  <a:lnTo>
                    <a:pt x="750" y="11642"/>
                  </a:lnTo>
                  <a:cubicBezTo>
                    <a:pt x="696" y="11626"/>
                    <a:pt x="647" y="11620"/>
                    <a:pt x="593" y="11620"/>
                  </a:cubicBezTo>
                  <a:cubicBezTo>
                    <a:pt x="328" y="11620"/>
                    <a:pt x="91" y="11794"/>
                    <a:pt x="20" y="12064"/>
                  </a:cubicBezTo>
                  <a:cubicBezTo>
                    <a:pt x="-66" y="12383"/>
                    <a:pt x="124" y="12707"/>
                    <a:pt x="442" y="12793"/>
                  </a:cubicBezTo>
                  <a:lnTo>
                    <a:pt x="4272" y="13819"/>
                  </a:lnTo>
                  <a:lnTo>
                    <a:pt x="1604" y="15363"/>
                  </a:lnTo>
                  <a:cubicBezTo>
                    <a:pt x="1317" y="15530"/>
                    <a:pt x="1220" y="15892"/>
                    <a:pt x="1388" y="16178"/>
                  </a:cubicBezTo>
                  <a:cubicBezTo>
                    <a:pt x="1555" y="16464"/>
                    <a:pt x="1917" y="16561"/>
                    <a:pt x="2203" y="16394"/>
                  </a:cubicBezTo>
                  <a:lnTo>
                    <a:pt x="4871" y="14845"/>
                  </a:lnTo>
                  <a:lnTo>
                    <a:pt x="3860" y="18679"/>
                  </a:lnTo>
                  <a:cubicBezTo>
                    <a:pt x="3774" y="18998"/>
                    <a:pt x="3969" y="19322"/>
                    <a:pt x="4282" y="19408"/>
                  </a:cubicBezTo>
                  <a:cubicBezTo>
                    <a:pt x="4601" y="19494"/>
                    <a:pt x="4925" y="19299"/>
                    <a:pt x="5011" y="18986"/>
                  </a:cubicBezTo>
                  <a:lnTo>
                    <a:pt x="6325" y="14008"/>
                  </a:lnTo>
                  <a:lnTo>
                    <a:pt x="10137" y="11799"/>
                  </a:lnTo>
                  <a:lnTo>
                    <a:pt x="10137" y="16507"/>
                  </a:lnTo>
                  <a:lnTo>
                    <a:pt x="6492" y="20142"/>
                  </a:lnTo>
                  <a:cubicBezTo>
                    <a:pt x="6259" y="20374"/>
                    <a:pt x="6259" y="20752"/>
                    <a:pt x="6492" y="20984"/>
                  </a:cubicBezTo>
                  <a:cubicBezTo>
                    <a:pt x="6724" y="21216"/>
                    <a:pt x="7102" y="21216"/>
                    <a:pt x="7334" y="20984"/>
                  </a:cubicBezTo>
                  <a:lnTo>
                    <a:pt x="10142" y="18188"/>
                  </a:lnTo>
                  <a:lnTo>
                    <a:pt x="10142" y="21006"/>
                  </a:lnTo>
                  <a:cubicBezTo>
                    <a:pt x="10142" y="21335"/>
                    <a:pt x="10407" y="21600"/>
                    <a:pt x="10737" y="21600"/>
                  </a:cubicBezTo>
                  <a:cubicBezTo>
                    <a:pt x="11066" y="21600"/>
                    <a:pt x="11331" y="21335"/>
                    <a:pt x="11331" y="21006"/>
                  </a:cubicBezTo>
                  <a:lnTo>
                    <a:pt x="11331" y="18188"/>
                  </a:lnTo>
                  <a:lnTo>
                    <a:pt x="14139" y="20984"/>
                  </a:lnTo>
                  <a:cubicBezTo>
                    <a:pt x="14371" y="21216"/>
                    <a:pt x="14749" y="21216"/>
                    <a:pt x="14981" y="20984"/>
                  </a:cubicBezTo>
                  <a:cubicBezTo>
                    <a:pt x="15214" y="20752"/>
                    <a:pt x="15214" y="20374"/>
                    <a:pt x="14981" y="20142"/>
                  </a:cubicBezTo>
                  <a:lnTo>
                    <a:pt x="11331" y="16507"/>
                  </a:lnTo>
                  <a:lnTo>
                    <a:pt x="11331" y="11799"/>
                  </a:lnTo>
                  <a:lnTo>
                    <a:pt x="15143" y="14008"/>
                  </a:lnTo>
                  <a:lnTo>
                    <a:pt x="16457" y="18986"/>
                  </a:lnTo>
                  <a:cubicBezTo>
                    <a:pt x="16543" y="19305"/>
                    <a:pt x="16867" y="19494"/>
                    <a:pt x="17186" y="19408"/>
                  </a:cubicBezTo>
                  <a:cubicBezTo>
                    <a:pt x="17504" y="19322"/>
                    <a:pt x="17692" y="18998"/>
                    <a:pt x="17606" y="18679"/>
                  </a:cubicBezTo>
                  <a:lnTo>
                    <a:pt x="16597" y="14845"/>
                  </a:lnTo>
                  <a:lnTo>
                    <a:pt x="19265" y="16394"/>
                  </a:lnTo>
                  <a:cubicBezTo>
                    <a:pt x="19551" y="16561"/>
                    <a:pt x="19913" y="16464"/>
                    <a:pt x="20080" y="16178"/>
                  </a:cubicBezTo>
                  <a:cubicBezTo>
                    <a:pt x="20248" y="15892"/>
                    <a:pt x="20151" y="15530"/>
                    <a:pt x="19864" y="15363"/>
                  </a:cubicBezTo>
                  <a:lnTo>
                    <a:pt x="17196" y="13819"/>
                  </a:lnTo>
                  <a:lnTo>
                    <a:pt x="21026" y="12793"/>
                  </a:lnTo>
                  <a:cubicBezTo>
                    <a:pt x="21344" y="12707"/>
                    <a:pt x="21534" y="12383"/>
                    <a:pt x="21448" y="12064"/>
                  </a:cubicBezTo>
                  <a:cubicBezTo>
                    <a:pt x="21377" y="11799"/>
                    <a:pt x="21133" y="11620"/>
                    <a:pt x="20874" y="11620"/>
                  </a:cubicBezTo>
                  <a:cubicBezTo>
                    <a:pt x="20825" y="11620"/>
                    <a:pt x="20772" y="11626"/>
                    <a:pt x="20718" y="11642"/>
                  </a:cubicBezTo>
                  <a:lnTo>
                    <a:pt x="15743" y="12977"/>
                  </a:lnTo>
                  <a:lnTo>
                    <a:pt x="11989" y="10800"/>
                  </a:lnTo>
                  <a:lnTo>
                    <a:pt x="15743" y="8623"/>
                  </a:lnTo>
                  <a:lnTo>
                    <a:pt x="20718" y="9958"/>
                  </a:lnTo>
                  <a:cubicBezTo>
                    <a:pt x="20772" y="9974"/>
                    <a:pt x="20820" y="9980"/>
                    <a:pt x="20874" y="9980"/>
                  </a:cubicBezTo>
                  <a:cubicBezTo>
                    <a:pt x="21138" y="9980"/>
                    <a:pt x="21377" y="9806"/>
                    <a:pt x="21448" y="9536"/>
                  </a:cubicBezTo>
                  <a:cubicBezTo>
                    <a:pt x="21534" y="9217"/>
                    <a:pt x="21344" y="8893"/>
                    <a:pt x="21026" y="8807"/>
                  </a:cubicBezTo>
                  <a:lnTo>
                    <a:pt x="17196" y="7781"/>
                  </a:lnTo>
                  <a:lnTo>
                    <a:pt x="19864" y="6237"/>
                  </a:lnTo>
                  <a:cubicBezTo>
                    <a:pt x="20151" y="6070"/>
                    <a:pt x="20248" y="5708"/>
                    <a:pt x="20080" y="5422"/>
                  </a:cubicBezTo>
                  <a:cubicBezTo>
                    <a:pt x="19913" y="5136"/>
                    <a:pt x="19551" y="5039"/>
                    <a:pt x="19265" y="5206"/>
                  </a:cubicBezTo>
                  <a:lnTo>
                    <a:pt x="16602" y="6750"/>
                  </a:lnTo>
                  <a:lnTo>
                    <a:pt x="17613" y="2916"/>
                  </a:lnTo>
                  <a:cubicBezTo>
                    <a:pt x="17699" y="2597"/>
                    <a:pt x="17504" y="2273"/>
                    <a:pt x="17191" y="2187"/>
                  </a:cubicBezTo>
                  <a:cubicBezTo>
                    <a:pt x="16872" y="2101"/>
                    <a:pt x="16548" y="2296"/>
                    <a:pt x="16462" y="2609"/>
                  </a:cubicBezTo>
                  <a:lnTo>
                    <a:pt x="15149" y="7587"/>
                  </a:lnTo>
                  <a:lnTo>
                    <a:pt x="11331" y="9806"/>
                  </a:lnTo>
                  <a:lnTo>
                    <a:pt x="11331" y="5098"/>
                  </a:lnTo>
                  <a:lnTo>
                    <a:pt x="14981" y="1463"/>
                  </a:lnTo>
                  <a:cubicBezTo>
                    <a:pt x="15214" y="1231"/>
                    <a:pt x="15214" y="853"/>
                    <a:pt x="14981" y="621"/>
                  </a:cubicBezTo>
                  <a:cubicBezTo>
                    <a:pt x="14749" y="389"/>
                    <a:pt x="14371" y="389"/>
                    <a:pt x="14139" y="621"/>
                  </a:cubicBezTo>
                  <a:lnTo>
                    <a:pt x="11331" y="3419"/>
                  </a:lnTo>
                  <a:lnTo>
                    <a:pt x="11331" y="594"/>
                  </a:lnTo>
                  <a:cubicBezTo>
                    <a:pt x="11331" y="265"/>
                    <a:pt x="11066" y="0"/>
                    <a:pt x="10737" y="0"/>
                  </a:cubicBezTo>
                  <a:close/>
                </a:path>
              </a:pathLst>
            </a:custGeom>
            <a:solidFill>
              <a:srgbClr val="929292">
                <a:alpha val="83073"/>
              </a:srgbClr>
            </a:solidFill>
            <a:ln w="12700" cap="flat">
              <a:noFill/>
              <a:miter lim="400000"/>
            </a:ln>
            <a:effectLst/>
          </p:spPr>
          <p:txBody>
            <a:bodyPr wrap="square" lIns="0" tIns="0" rIns="0" bIns="0" numCol="1" anchor="ctr">
              <a:noAutofit/>
            </a:bodyPr>
            <a:lstStyle/>
            <a:p>
              <a:pPr>
                <a:defRPr b="0" sz="3200">
                  <a:solidFill>
                    <a:schemeClr val="accent1">
                      <a:hueOff val="118245"/>
                      <a:lumOff val="-11372"/>
                    </a:schemeClr>
                  </a:solidFill>
                  <a:latin typeface="+mn-lt"/>
                  <a:ea typeface="+mn-ea"/>
                  <a:cs typeface="+mn-cs"/>
                  <a:sym typeface="Helvetica Neue Medium"/>
                </a:defRPr>
              </a:pPr>
            </a:p>
          </p:txBody>
        </p:sp>
        <p:sp>
          <p:nvSpPr>
            <p:cNvPr id="596" name="Snowflake"/>
            <p:cNvSpPr/>
            <p:nvPr/>
          </p:nvSpPr>
          <p:spPr>
            <a:xfrm flipH="1">
              <a:off x="13176322" y="1774059"/>
              <a:ext cx="169778" cy="170849"/>
            </a:xfrm>
            <a:custGeom>
              <a:avLst/>
              <a:gdLst/>
              <a:ahLst/>
              <a:cxnLst>
                <a:cxn ang="0">
                  <a:pos x="wd2" y="hd2"/>
                </a:cxn>
                <a:cxn ang="5400000">
                  <a:pos x="wd2" y="hd2"/>
                </a:cxn>
                <a:cxn ang="10800000">
                  <a:pos x="wd2" y="hd2"/>
                </a:cxn>
                <a:cxn ang="16200000">
                  <a:pos x="wd2" y="hd2"/>
                </a:cxn>
              </a:cxnLst>
              <a:rect l="0" t="0" r="r" b="b"/>
              <a:pathLst>
                <a:path w="21469" h="21600" fill="norm" stroke="1" extrusionOk="0">
                  <a:moveTo>
                    <a:pt x="10737" y="0"/>
                  </a:moveTo>
                  <a:cubicBezTo>
                    <a:pt x="10407" y="0"/>
                    <a:pt x="10142" y="265"/>
                    <a:pt x="10142" y="594"/>
                  </a:cubicBezTo>
                  <a:lnTo>
                    <a:pt x="10142" y="3412"/>
                  </a:lnTo>
                  <a:lnTo>
                    <a:pt x="7334" y="616"/>
                  </a:lnTo>
                  <a:cubicBezTo>
                    <a:pt x="7102" y="384"/>
                    <a:pt x="6724" y="384"/>
                    <a:pt x="6492" y="616"/>
                  </a:cubicBezTo>
                  <a:cubicBezTo>
                    <a:pt x="6259" y="848"/>
                    <a:pt x="6259" y="1226"/>
                    <a:pt x="6492" y="1458"/>
                  </a:cubicBezTo>
                  <a:lnTo>
                    <a:pt x="10142" y="5093"/>
                  </a:lnTo>
                  <a:lnTo>
                    <a:pt x="10142" y="9801"/>
                  </a:lnTo>
                  <a:lnTo>
                    <a:pt x="6330" y="7592"/>
                  </a:lnTo>
                  <a:lnTo>
                    <a:pt x="5011" y="2614"/>
                  </a:lnTo>
                  <a:cubicBezTo>
                    <a:pt x="4925" y="2295"/>
                    <a:pt x="4601" y="2106"/>
                    <a:pt x="4282" y="2192"/>
                  </a:cubicBezTo>
                  <a:cubicBezTo>
                    <a:pt x="3964" y="2278"/>
                    <a:pt x="3774" y="2602"/>
                    <a:pt x="3860" y="2921"/>
                  </a:cubicBezTo>
                  <a:lnTo>
                    <a:pt x="4871" y="6755"/>
                  </a:lnTo>
                  <a:lnTo>
                    <a:pt x="2203" y="5206"/>
                  </a:lnTo>
                  <a:cubicBezTo>
                    <a:pt x="1917" y="5039"/>
                    <a:pt x="1555" y="5136"/>
                    <a:pt x="1388" y="5422"/>
                  </a:cubicBezTo>
                  <a:cubicBezTo>
                    <a:pt x="1220" y="5708"/>
                    <a:pt x="1317" y="6070"/>
                    <a:pt x="1604" y="6237"/>
                  </a:cubicBezTo>
                  <a:lnTo>
                    <a:pt x="4272" y="7781"/>
                  </a:lnTo>
                  <a:lnTo>
                    <a:pt x="442" y="8807"/>
                  </a:lnTo>
                  <a:cubicBezTo>
                    <a:pt x="124" y="8893"/>
                    <a:pt x="-66" y="9217"/>
                    <a:pt x="20" y="9536"/>
                  </a:cubicBezTo>
                  <a:cubicBezTo>
                    <a:pt x="91" y="9801"/>
                    <a:pt x="333" y="9980"/>
                    <a:pt x="593" y="9980"/>
                  </a:cubicBezTo>
                  <a:cubicBezTo>
                    <a:pt x="641" y="9980"/>
                    <a:pt x="696" y="9974"/>
                    <a:pt x="750" y="9958"/>
                  </a:cubicBezTo>
                  <a:lnTo>
                    <a:pt x="5724" y="8623"/>
                  </a:lnTo>
                  <a:lnTo>
                    <a:pt x="9477" y="10800"/>
                  </a:lnTo>
                  <a:lnTo>
                    <a:pt x="5724" y="12977"/>
                  </a:lnTo>
                  <a:lnTo>
                    <a:pt x="750" y="11642"/>
                  </a:lnTo>
                  <a:cubicBezTo>
                    <a:pt x="696" y="11626"/>
                    <a:pt x="647" y="11620"/>
                    <a:pt x="593" y="11620"/>
                  </a:cubicBezTo>
                  <a:cubicBezTo>
                    <a:pt x="328" y="11620"/>
                    <a:pt x="91" y="11794"/>
                    <a:pt x="20" y="12064"/>
                  </a:cubicBezTo>
                  <a:cubicBezTo>
                    <a:pt x="-66" y="12383"/>
                    <a:pt x="124" y="12707"/>
                    <a:pt x="442" y="12793"/>
                  </a:cubicBezTo>
                  <a:lnTo>
                    <a:pt x="4272" y="13819"/>
                  </a:lnTo>
                  <a:lnTo>
                    <a:pt x="1604" y="15363"/>
                  </a:lnTo>
                  <a:cubicBezTo>
                    <a:pt x="1317" y="15530"/>
                    <a:pt x="1220" y="15892"/>
                    <a:pt x="1388" y="16178"/>
                  </a:cubicBezTo>
                  <a:cubicBezTo>
                    <a:pt x="1555" y="16464"/>
                    <a:pt x="1917" y="16561"/>
                    <a:pt x="2203" y="16394"/>
                  </a:cubicBezTo>
                  <a:lnTo>
                    <a:pt x="4871" y="14845"/>
                  </a:lnTo>
                  <a:lnTo>
                    <a:pt x="3860" y="18679"/>
                  </a:lnTo>
                  <a:cubicBezTo>
                    <a:pt x="3774" y="18998"/>
                    <a:pt x="3969" y="19322"/>
                    <a:pt x="4282" y="19408"/>
                  </a:cubicBezTo>
                  <a:cubicBezTo>
                    <a:pt x="4601" y="19494"/>
                    <a:pt x="4925" y="19299"/>
                    <a:pt x="5011" y="18986"/>
                  </a:cubicBezTo>
                  <a:lnTo>
                    <a:pt x="6325" y="14008"/>
                  </a:lnTo>
                  <a:lnTo>
                    <a:pt x="10137" y="11799"/>
                  </a:lnTo>
                  <a:lnTo>
                    <a:pt x="10137" y="16507"/>
                  </a:lnTo>
                  <a:lnTo>
                    <a:pt x="6492" y="20142"/>
                  </a:lnTo>
                  <a:cubicBezTo>
                    <a:pt x="6259" y="20374"/>
                    <a:pt x="6259" y="20752"/>
                    <a:pt x="6492" y="20984"/>
                  </a:cubicBezTo>
                  <a:cubicBezTo>
                    <a:pt x="6724" y="21216"/>
                    <a:pt x="7102" y="21216"/>
                    <a:pt x="7334" y="20984"/>
                  </a:cubicBezTo>
                  <a:lnTo>
                    <a:pt x="10142" y="18188"/>
                  </a:lnTo>
                  <a:lnTo>
                    <a:pt x="10142" y="21006"/>
                  </a:lnTo>
                  <a:cubicBezTo>
                    <a:pt x="10142" y="21335"/>
                    <a:pt x="10407" y="21600"/>
                    <a:pt x="10737" y="21600"/>
                  </a:cubicBezTo>
                  <a:cubicBezTo>
                    <a:pt x="11066" y="21600"/>
                    <a:pt x="11331" y="21335"/>
                    <a:pt x="11331" y="21006"/>
                  </a:cubicBezTo>
                  <a:lnTo>
                    <a:pt x="11331" y="18188"/>
                  </a:lnTo>
                  <a:lnTo>
                    <a:pt x="14139" y="20984"/>
                  </a:lnTo>
                  <a:cubicBezTo>
                    <a:pt x="14371" y="21216"/>
                    <a:pt x="14749" y="21216"/>
                    <a:pt x="14981" y="20984"/>
                  </a:cubicBezTo>
                  <a:cubicBezTo>
                    <a:pt x="15214" y="20752"/>
                    <a:pt x="15214" y="20374"/>
                    <a:pt x="14981" y="20142"/>
                  </a:cubicBezTo>
                  <a:lnTo>
                    <a:pt x="11331" y="16507"/>
                  </a:lnTo>
                  <a:lnTo>
                    <a:pt x="11331" y="11799"/>
                  </a:lnTo>
                  <a:lnTo>
                    <a:pt x="15143" y="14008"/>
                  </a:lnTo>
                  <a:lnTo>
                    <a:pt x="16457" y="18986"/>
                  </a:lnTo>
                  <a:cubicBezTo>
                    <a:pt x="16543" y="19305"/>
                    <a:pt x="16867" y="19494"/>
                    <a:pt x="17186" y="19408"/>
                  </a:cubicBezTo>
                  <a:cubicBezTo>
                    <a:pt x="17504" y="19322"/>
                    <a:pt x="17692" y="18998"/>
                    <a:pt x="17606" y="18679"/>
                  </a:cubicBezTo>
                  <a:lnTo>
                    <a:pt x="16597" y="14845"/>
                  </a:lnTo>
                  <a:lnTo>
                    <a:pt x="19265" y="16394"/>
                  </a:lnTo>
                  <a:cubicBezTo>
                    <a:pt x="19551" y="16561"/>
                    <a:pt x="19913" y="16464"/>
                    <a:pt x="20080" y="16178"/>
                  </a:cubicBezTo>
                  <a:cubicBezTo>
                    <a:pt x="20248" y="15892"/>
                    <a:pt x="20151" y="15530"/>
                    <a:pt x="19864" y="15363"/>
                  </a:cubicBezTo>
                  <a:lnTo>
                    <a:pt x="17196" y="13819"/>
                  </a:lnTo>
                  <a:lnTo>
                    <a:pt x="21026" y="12793"/>
                  </a:lnTo>
                  <a:cubicBezTo>
                    <a:pt x="21344" y="12707"/>
                    <a:pt x="21534" y="12383"/>
                    <a:pt x="21448" y="12064"/>
                  </a:cubicBezTo>
                  <a:cubicBezTo>
                    <a:pt x="21377" y="11799"/>
                    <a:pt x="21133" y="11620"/>
                    <a:pt x="20874" y="11620"/>
                  </a:cubicBezTo>
                  <a:cubicBezTo>
                    <a:pt x="20825" y="11620"/>
                    <a:pt x="20772" y="11626"/>
                    <a:pt x="20718" y="11642"/>
                  </a:cubicBezTo>
                  <a:lnTo>
                    <a:pt x="15743" y="12977"/>
                  </a:lnTo>
                  <a:lnTo>
                    <a:pt x="11989" y="10800"/>
                  </a:lnTo>
                  <a:lnTo>
                    <a:pt x="15743" y="8623"/>
                  </a:lnTo>
                  <a:lnTo>
                    <a:pt x="20718" y="9958"/>
                  </a:lnTo>
                  <a:cubicBezTo>
                    <a:pt x="20772" y="9974"/>
                    <a:pt x="20820" y="9980"/>
                    <a:pt x="20874" y="9980"/>
                  </a:cubicBezTo>
                  <a:cubicBezTo>
                    <a:pt x="21138" y="9980"/>
                    <a:pt x="21377" y="9806"/>
                    <a:pt x="21448" y="9536"/>
                  </a:cubicBezTo>
                  <a:cubicBezTo>
                    <a:pt x="21534" y="9217"/>
                    <a:pt x="21344" y="8893"/>
                    <a:pt x="21026" y="8807"/>
                  </a:cubicBezTo>
                  <a:lnTo>
                    <a:pt x="17196" y="7781"/>
                  </a:lnTo>
                  <a:lnTo>
                    <a:pt x="19864" y="6237"/>
                  </a:lnTo>
                  <a:cubicBezTo>
                    <a:pt x="20151" y="6070"/>
                    <a:pt x="20248" y="5708"/>
                    <a:pt x="20080" y="5422"/>
                  </a:cubicBezTo>
                  <a:cubicBezTo>
                    <a:pt x="19913" y="5136"/>
                    <a:pt x="19551" y="5039"/>
                    <a:pt x="19265" y="5206"/>
                  </a:cubicBezTo>
                  <a:lnTo>
                    <a:pt x="16602" y="6750"/>
                  </a:lnTo>
                  <a:lnTo>
                    <a:pt x="17613" y="2916"/>
                  </a:lnTo>
                  <a:cubicBezTo>
                    <a:pt x="17699" y="2597"/>
                    <a:pt x="17504" y="2273"/>
                    <a:pt x="17191" y="2187"/>
                  </a:cubicBezTo>
                  <a:cubicBezTo>
                    <a:pt x="16872" y="2101"/>
                    <a:pt x="16548" y="2296"/>
                    <a:pt x="16462" y="2609"/>
                  </a:cubicBezTo>
                  <a:lnTo>
                    <a:pt x="15149" y="7587"/>
                  </a:lnTo>
                  <a:lnTo>
                    <a:pt x="11331" y="9806"/>
                  </a:lnTo>
                  <a:lnTo>
                    <a:pt x="11331" y="5098"/>
                  </a:lnTo>
                  <a:lnTo>
                    <a:pt x="14981" y="1463"/>
                  </a:lnTo>
                  <a:cubicBezTo>
                    <a:pt x="15214" y="1231"/>
                    <a:pt x="15214" y="853"/>
                    <a:pt x="14981" y="621"/>
                  </a:cubicBezTo>
                  <a:cubicBezTo>
                    <a:pt x="14749" y="389"/>
                    <a:pt x="14371" y="389"/>
                    <a:pt x="14139" y="621"/>
                  </a:cubicBezTo>
                  <a:lnTo>
                    <a:pt x="11331" y="3419"/>
                  </a:lnTo>
                  <a:lnTo>
                    <a:pt x="11331" y="594"/>
                  </a:lnTo>
                  <a:cubicBezTo>
                    <a:pt x="11331" y="265"/>
                    <a:pt x="11066" y="0"/>
                    <a:pt x="10737" y="0"/>
                  </a:cubicBezTo>
                  <a:close/>
                </a:path>
              </a:pathLst>
            </a:custGeom>
            <a:solidFill>
              <a:srgbClr val="929292">
                <a:alpha val="83073"/>
              </a:srgbClr>
            </a:solidFill>
            <a:ln w="12700" cap="flat">
              <a:noFill/>
              <a:miter lim="400000"/>
            </a:ln>
            <a:effectLst/>
          </p:spPr>
          <p:txBody>
            <a:bodyPr wrap="square" lIns="0" tIns="0" rIns="0" bIns="0" numCol="1" anchor="ctr">
              <a:noAutofit/>
            </a:bodyPr>
            <a:lstStyle/>
            <a:p>
              <a:pPr>
                <a:defRPr b="0" sz="3200">
                  <a:solidFill>
                    <a:schemeClr val="accent1">
                      <a:hueOff val="118245"/>
                      <a:lumOff val="-11372"/>
                    </a:schemeClr>
                  </a:solidFill>
                  <a:latin typeface="+mn-lt"/>
                  <a:ea typeface="+mn-ea"/>
                  <a:cs typeface="+mn-cs"/>
                  <a:sym typeface="Helvetica Neue Medium"/>
                </a:defRPr>
              </a:pPr>
            </a:p>
          </p:txBody>
        </p:sp>
        <p:sp>
          <p:nvSpPr>
            <p:cNvPr id="597" name="Snowflake"/>
            <p:cNvSpPr/>
            <p:nvPr/>
          </p:nvSpPr>
          <p:spPr>
            <a:xfrm flipH="1">
              <a:off x="14645825" y="1686879"/>
              <a:ext cx="169777" cy="170848"/>
            </a:xfrm>
            <a:custGeom>
              <a:avLst/>
              <a:gdLst/>
              <a:ahLst/>
              <a:cxnLst>
                <a:cxn ang="0">
                  <a:pos x="wd2" y="hd2"/>
                </a:cxn>
                <a:cxn ang="5400000">
                  <a:pos x="wd2" y="hd2"/>
                </a:cxn>
                <a:cxn ang="10800000">
                  <a:pos x="wd2" y="hd2"/>
                </a:cxn>
                <a:cxn ang="16200000">
                  <a:pos x="wd2" y="hd2"/>
                </a:cxn>
              </a:cxnLst>
              <a:rect l="0" t="0" r="r" b="b"/>
              <a:pathLst>
                <a:path w="21469" h="21600" fill="norm" stroke="1" extrusionOk="0">
                  <a:moveTo>
                    <a:pt x="10737" y="0"/>
                  </a:moveTo>
                  <a:cubicBezTo>
                    <a:pt x="10407" y="0"/>
                    <a:pt x="10142" y="265"/>
                    <a:pt x="10142" y="594"/>
                  </a:cubicBezTo>
                  <a:lnTo>
                    <a:pt x="10142" y="3412"/>
                  </a:lnTo>
                  <a:lnTo>
                    <a:pt x="7334" y="616"/>
                  </a:lnTo>
                  <a:cubicBezTo>
                    <a:pt x="7102" y="384"/>
                    <a:pt x="6724" y="384"/>
                    <a:pt x="6492" y="616"/>
                  </a:cubicBezTo>
                  <a:cubicBezTo>
                    <a:pt x="6259" y="848"/>
                    <a:pt x="6259" y="1226"/>
                    <a:pt x="6492" y="1458"/>
                  </a:cubicBezTo>
                  <a:lnTo>
                    <a:pt x="10142" y="5093"/>
                  </a:lnTo>
                  <a:lnTo>
                    <a:pt x="10142" y="9801"/>
                  </a:lnTo>
                  <a:lnTo>
                    <a:pt x="6330" y="7592"/>
                  </a:lnTo>
                  <a:lnTo>
                    <a:pt x="5011" y="2614"/>
                  </a:lnTo>
                  <a:cubicBezTo>
                    <a:pt x="4925" y="2295"/>
                    <a:pt x="4601" y="2106"/>
                    <a:pt x="4282" y="2192"/>
                  </a:cubicBezTo>
                  <a:cubicBezTo>
                    <a:pt x="3964" y="2278"/>
                    <a:pt x="3774" y="2602"/>
                    <a:pt x="3860" y="2921"/>
                  </a:cubicBezTo>
                  <a:lnTo>
                    <a:pt x="4871" y="6755"/>
                  </a:lnTo>
                  <a:lnTo>
                    <a:pt x="2203" y="5206"/>
                  </a:lnTo>
                  <a:cubicBezTo>
                    <a:pt x="1917" y="5039"/>
                    <a:pt x="1555" y="5136"/>
                    <a:pt x="1388" y="5422"/>
                  </a:cubicBezTo>
                  <a:cubicBezTo>
                    <a:pt x="1220" y="5708"/>
                    <a:pt x="1317" y="6070"/>
                    <a:pt x="1604" y="6237"/>
                  </a:cubicBezTo>
                  <a:lnTo>
                    <a:pt x="4272" y="7781"/>
                  </a:lnTo>
                  <a:lnTo>
                    <a:pt x="442" y="8807"/>
                  </a:lnTo>
                  <a:cubicBezTo>
                    <a:pt x="124" y="8893"/>
                    <a:pt x="-66" y="9217"/>
                    <a:pt x="20" y="9536"/>
                  </a:cubicBezTo>
                  <a:cubicBezTo>
                    <a:pt x="91" y="9801"/>
                    <a:pt x="333" y="9980"/>
                    <a:pt x="593" y="9980"/>
                  </a:cubicBezTo>
                  <a:cubicBezTo>
                    <a:pt x="641" y="9980"/>
                    <a:pt x="696" y="9974"/>
                    <a:pt x="750" y="9958"/>
                  </a:cubicBezTo>
                  <a:lnTo>
                    <a:pt x="5724" y="8623"/>
                  </a:lnTo>
                  <a:lnTo>
                    <a:pt x="9477" y="10800"/>
                  </a:lnTo>
                  <a:lnTo>
                    <a:pt x="5724" y="12977"/>
                  </a:lnTo>
                  <a:lnTo>
                    <a:pt x="750" y="11642"/>
                  </a:lnTo>
                  <a:cubicBezTo>
                    <a:pt x="696" y="11626"/>
                    <a:pt x="647" y="11620"/>
                    <a:pt x="593" y="11620"/>
                  </a:cubicBezTo>
                  <a:cubicBezTo>
                    <a:pt x="328" y="11620"/>
                    <a:pt x="91" y="11794"/>
                    <a:pt x="20" y="12064"/>
                  </a:cubicBezTo>
                  <a:cubicBezTo>
                    <a:pt x="-66" y="12383"/>
                    <a:pt x="124" y="12707"/>
                    <a:pt x="442" y="12793"/>
                  </a:cubicBezTo>
                  <a:lnTo>
                    <a:pt x="4272" y="13819"/>
                  </a:lnTo>
                  <a:lnTo>
                    <a:pt x="1604" y="15363"/>
                  </a:lnTo>
                  <a:cubicBezTo>
                    <a:pt x="1317" y="15530"/>
                    <a:pt x="1220" y="15892"/>
                    <a:pt x="1388" y="16178"/>
                  </a:cubicBezTo>
                  <a:cubicBezTo>
                    <a:pt x="1555" y="16464"/>
                    <a:pt x="1917" y="16561"/>
                    <a:pt x="2203" y="16394"/>
                  </a:cubicBezTo>
                  <a:lnTo>
                    <a:pt x="4871" y="14845"/>
                  </a:lnTo>
                  <a:lnTo>
                    <a:pt x="3860" y="18679"/>
                  </a:lnTo>
                  <a:cubicBezTo>
                    <a:pt x="3774" y="18998"/>
                    <a:pt x="3969" y="19322"/>
                    <a:pt x="4282" y="19408"/>
                  </a:cubicBezTo>
                  <a:cubicBezTo>
                    <a:pt x="4601" y="19494"/>
                    <a:pt x="4925" y="19299"/>
                    <a:pt x="5011" y="18986"/>
                  </a:cubicBezTo>
                  <a:lnTo>
                    <a:pt x="6325" y="14008"/>
                  </a:lnTo>
                  <a:lnTo>
                    <a:pt x="10137" y="11799"/>
                  </a:lnTo>
                  <a:lnTo>
                    <a:pt x="10137" y="16507"/>
                  </a:lnTo>
                  <a:lnTo>
                    <a:pt x="6492" y="20142"/>
                  </a:lnTo>
                  <a:cubicBezTo>
                    <a:pt x="6259" y="20374"/>
                    <a:pt x="6259" y="20752"/>
                    <a:pt x="6492" y="20984"/>
                  </a:cubicBezTo>
                  <a:cubicBezTo>
                    <a:pt x="6724" y="21216"/>
                    <a:pt x="7102" y="21216"/>
                    <a:pt x="7334" y="20984"/>
                  </a:cubicBezTo>
                  <a:lnTo>
                    <a:pt x="10142" y="18188"/>
                  </a:lnTo>
                  <a:lnTo>
                    <a:pt x="10142" y="21006"/>
                  </a:lnTo>
                  <a:cubicBezTo>
                    <a:pt x="10142" y="21335"/>
                    <a:pt x="10407" y="21600"/>
                    <a:pt x="10737" y="21600"/>
                  </a:cubicBezTo>
                  <a:cubicBezTo>
                    <a:pt x="11066" y="21600"/>
                    <a:pt x="11331" y="21335"/>
                    <a:pt x="11331" y="21006"/>
                  </a:cubicBezTo>
                  <a:lnTo>
                    <a:pt x="11331" y="18188"/>
                  </a:lnTo>
                  <a:lnTo>
                    <a:pt x="14139" y="20984"/>
                  </a:lnTo>
                  <a:cubicBezTo>
                    <a:pt x="14371" y="21216"/>
                    <a:pt x="14749" y="21216"/>
                    <a:pt x="14981" y="20984"/>
                  </a:cubicBezTo>
                  <a:cubicBezTo>
                    <a:pt x="15214" y="20752"/>
                    <a:pt x="15214" y="20374"/>
                    <a:pt x="14981" y="20142"/>
                  </a:cubicBezTo>
                  <a:lnTo>
                    <a:pt x="11331" y="16507"/>
                  </a:lnTo>
                  <a:lnTo>
                    <a:pt x="11331" y="11799"/>
                  </a:lnTo>
                  <a:lnTo>
                    <a:pt x="15143" y="14008"/>
                  </a:lnTo>
                  <a:lnTo>
                    <a:pt x="16457" y="18986"/>
                  </a:lnTo>
                  <a:cubicBezTo>
                    <a:pt x="16543" y="19305"/>
                    <a:pt x="16867" y="19494"/>
                    <a:pt x="17186" y="19408"/>
                  </a:cubicBezTo>
                  <a:cubicBezTo>
                    <a:pt x="17504" y="19322"/>
                    <a:pt x="17692" y="18998"/>
                    <a:pt x="17606" y="18679"/>
                  </a:cubicBezTo>
                  <a:lnTo>
                    <a:pt x="16597" y="14845"/>
                  </a:lnTo>
                  <a:lnTo>
                    <a:pt x="19265" y="16394"/>
                  </a:lnTo>
                  <a:cubicBezTo>
                    <a:pt x="19551" y="16561"/>
                    <a:pt x="19913" y="16464"/>
                    <a:pt x="20080" y="16178"/>
                  </a:cubicBezTo>
                  <a:cubicBezTo>
                    <a:pt x="20248" y="15892"/>
                    <a:pt x="20151" y="15530"/>
                    <a:pt x="19864" y="15363"/>
                  </a:cubicBezTo>
                  <a:lnTo>
                    <a:pt x="17196" y="13819"/>
                  </a:lnTo>
                  <a:lnTo>
                    <a:pt x="21026" y="12793"/>
                  </a:lnTo>
                  <a:cubicBezTo>
                    <a:pt x="21344" y="12707"/>
                    <a:pt x="21534" y="12383"/>
                    <a:pt x="21448" y="12064"/>
                  </a:cubicBezTo>
                  <a:cubicBezTo>
                    <a:pt x="21377" y="11799"/>
                    <a:pt x="21133" y="11620"/>
                    <a:pt x="20874" y="11620"/>
                  </a:cubicBezTo>
                  <a:cubicBezTo>
                    <a:pt x="20825" y="11620"/>
                    <a:pt x="20772" y="11626"/>
                    <a:pt x="20718" y="11642"/>
                  </a:cubicBezTo>
                  <a:lnTo>
                    <a:pt x="15743" y="12977"/>
                  </a:lnTo>
                  <a:lnTo>
                    <a:pt x="11989" y="10800"/>
                  </a:lnTo>
                  <a:lnTo>
                    <a:pt x="15743" y="8623"/>
                  </a:lnTo>
                  <a:lnTo>
                    <a:pt x="20718" y="9958"/>
                  </a:lnTo>
                  <a:cubicBezTo>
                    <a:pt x="20772" y="9974"/>
                    <a:pt x="20820" y="9980"/>
                    <a:pt x="20874" y="9980"/>
                  </a:cubicBezTo>
                  <a:cubicBezTo>
                    <a:pt x="21138" y="9980"/>
                    <a:pt x="21377" y="9806"/>
                    <a:pt x="21448" y="9536"/>
                  </a:cubicBezTo>
                  <a:cubicBezTo>
                    <a:pt x="21534" y="9217"/>
                    <a:pt x="21344" y="8893"/>
                    <a:pt x="21026" y="8807"/>
                  </a:cubicBezTo>
                  <a:lnTo>
                    <a:pt x="17196" y="7781"/>
                  </a:lnTo>
                  <a:lnTo>
                    <a:pt x="19864" y="6237"/>
                  </a:lnTo>
                  <a:cubicBezTo>
                    <a:pt x="20151" y="6070"/>
                    <a:pt x="20248" y="5708"/>
                    <a:pt x="20080" y="5422"/>
                  </a:cubicBezTo>
                  <a:cubicBezTo>
                    <a:pt x="19913" y="5136"/>
                    <a:pt x="19551" y="5039"/>
                    <a:pt x="19265" y="5206"/>
                  </a:cubicBezTo>
                  <a:lnTo>
                    <a:pt x="16602" y="6750"/>
                  </a:lnTo>
                  <a:lnTo>
                    <a:pt x="17613" y="2916"/>
                  </a:lnTo>
                  <a:cubicBezTo>
                    <a:pt x="17699" y="2597"/>
                    <a:pt x="17504" y="2273"/>
                    <a:pt x="17191" y="2187"/>
                  </a:cubicBezTo>
                  <a:cubicBezTo>
                    <a:pt x="16872" y="2101"/>
                    <a:pt x="16548" y="2296"/>
                    <a:pt x="16462" y="2609"/>
                  </a:cubicBezTo>
                  <a:lnTo>
                    <a:pt x="15149" y="7587"/>
                  </a:lnTo>
                  <a:lnTo>
                    <a:pt x="11331" y="9806"/>
                  </a:lnTo>
                  <a:lnTo>
                    <a:pt x="11331" y="5098"/>
                  </a:lnTo>
                  <a:lnTo>
                    <a:pt x="14981" y="1463"/>
                  </a:lnTo>
                  <a:cubicBezTo>
                    <a:pt x="15214" y="1231"/>
                    <a:pt x="15214" y="853"/>
                    <a:pt x="14981" y="621"/>
                  </a:cubicBezTo>
                  <a:cubicBezTo>
                    <a:pt x="14749" y="389"/>
                    <a:pt x="14371" y="389"/>
                    <a:pt x="14139" y="621"/>
                  </a:cubicBezTo>
                  <a:lnTo>
                    <a:pt x="11331" y="3419"/>
                  </a:lnTo>
                  <a:lnTo>
                    <a:pt x="11331" y="594"/>
                  </a:lnTo>
                  <a:cubicBezTo>
                    <a:pt x="11331" y="265"/>
                    <a:pt x="11066" y="0"/>
                    <a:pt x="10737" y="0"/>
                  </a:cubicBezTo>
                  <a:close/>
                </a:path>
              </a:pathLst>
            </a:custGeom>
            <a:solidFill>
              <a:srgbClr val="929292">
                <a:alpha val="83073"/>
              </a:srgbClr>
            </a:solidFill>
            <a:ln w="12700" cap="flat">
              <a:noFill/>
              <a:miter lim="400000"/>
            </a:ln>
            <a:effectLst/>
          </p:spPr>
          <p:txBody>
            <a:bodyPr wrap="square" lIns="0" tIns="0" rIns="0" bIns="0" numCol="1" anchor="ctr">
              <a:noAutofit/>
            </a:bodyPr>
            <a:lstStyle/>
            <a:p>
              <a:pPr>
                <a:defRPr b="0" sz="3200">
                  <a:solidFill>
                    <a:schemeClr val="accent1">
                      <a:hueOff val="118245"/>
                      <a:lumOff val="-11372"/>
                    </a:schemeClr>
                  </a:solidFill>
                  <a:latin typeface="+mn-lt"/>
                  <a:ea typeface="+mn-ea"/>
                  <a:cs typeface="+mn-cs"/>
                  <a:sym typeface="Helvetica Neue Medium"/>
                </a:defRPr>
              </a:pPr>
            </a:p>
          </p:txBody>
        </p:sp>
        <p:sp>
          <p:nvSpPr>
            <p:cNvPr id="598" name="Snowflake"/>
            <p:cNvSpPr/>
            <p:nvPr/>
          </p:nvSpPr>
          <p:spPr>
            <a:xfrm flipH="1">
              <a:off x="13756268" y="519696"/>
              <a:ext cx="164166" cy="165201"/>
            </a:xfrm>
            <a:custGeom>
              <a:avLst/>
              <a:gdLst/>
              <a:ahLst/>
              <a:cxnLst>
                <a:cxn ang="0">
                  <a:pos x="wd2" y="hd2"/>
                </a:cxn>
                <a:cxn ang="5400000">
                  <a:pos x="wd2" y="hd2"/>
                </a:cxn>
                <a:cxn ang="10800000">
                  <a:pos x="wd2" y="hd2"/>
                </a:cxn>
                <a:cxn ang="16200000">
                  <a:pos x="wd2" y="hd2"/>
                </a:cxn>
              </a:cxnLst>
              <a:rect l="0" t="0" r="r" b="b"/>
              <a:pathLst>
                <a:path w="21469" h="21600" fill="norm" stroke="1" extrusionOk="0">
                  <a:moveTo>
                    <a:pt x="10731" y="0"/>
                  </a:moveTo>
                  <a:cubicBezTo>
                    <a:pt x="11061" y="0"/>
                    <a:pt x="11326" y="265"/>
                    <a:pt x="11326" y="594"/>
                  </a:cubicBezTo>
                  <a:lnTo>
                    <a:pt x="11326" y="3412"/>
                  </a:lnTo>
                  <a:lnTo>
                    <a:pt x="14134" y="616"/>
                  </a:lnTo>
                  <a:cubicBezTo>
                    <a:pt x="14366" y="384"/>
                    <a:pt x="14744" y="384"/>
                    <a:pt x="14976" y="616"/>
                  </a:cubicBezTo>
                  <a:cubicBezTo>
                    <a:pt x="15209" y="848"/>
                    <a:pt x="15209" y="1226"/>
                    <a:pt x="14976" y="1458"/>
                  </a:cubicBezTo>
                  <a:lnTo>
                    <a:pt x="11326" y="5093"/>
                  </a:lnTo>
                  <a:lnTo>
                    <a:pt x="11326" y="9801"/>
                  </a:lnTo>
                  <a:lnTo>
                    <a:pt x="15138" y="7592"/>
                  </a:lnTo>
                  <a:lnTo>
                    <a:pt x="16457" y="2614"/>
                  </a:lnTo>
                  <a:cubicBezTo>
                    <a:pt x="16543" y="2295"/>
                    <a:pt x="16867" y="2106"/>
                    <a:pt x="17186" y="2192"/>
                  </a:cubicBezTo>
                  <a:cubicBezTo>
                    <a:pt x="17504" y="2278"/>
                    <a:pt x="17694" y="2602"/>
                    <a:pt x="17608" y="2921"/>
                  </a:cubicBezTo>
                  <a:lnTo>
                    <a:pt x="16597" y="6755"/>
                  </a:lnTo>
                  <a:lnTo>
                    <a:pt x="19265" y="5206"/>
                  </a:lnTo>
                  <a:cubicBezTo>
                    <a:pt x="19551" y="5039"/>
                    <a:pt x="19913" y="5136"/>
                    <a:pt x="20080" y="5422"/>
                  </a:cubicBezTo>
                  <a:cubicBezTo>
                    <a:pt x="20248" y="5708"/>
                    <a:pt x="20151" y="6070"/>
                    <a:pt x="19864" y="6237"/>
                  </a:cubicBezTo>
                  <a:lnTo>
                    <a:pt x="17196" y="7781"/>
                  </a:lnTo>
                  <a:lnTo>
                    <a:pt x="21026" y="8807"/>
                  </a:lnTo>
                  <a:cubicBezTo>
                    <a:pt x="21344" y="8893"/>
                    <a:pt x="21534" y="9217"/>
                    <a:pt x="21448" y="9536"/>
                  </a:cubicBezTo>
                  <a:cubicBezTo>
                    <a:pt x="21377" y="9801"/>
                    <a:pt x="21135" y="9980"/>
                    <a:pt x="20875" y="9980"/>
                  </a:cubicBezTo>
                  <a:cubicBezTo>
                    <a:pt x="20827" y="9980"/>
                    <a:pt x="20772" y="9974"/>
                    <a:pt x="20718" y="9958"/>
                  </a:cubicBezTo>
                  <a:lnTo>
                    <a:pt x="15744" y="8623"/>
                  </a:lnTo>
                  <a:lnTo>
                    <a:pt x="11991" y="10800"/>
                  </a:lnTo>
                  <a:lnTo>
                    <a:pt x="15744" y="12977"/>
                  </a:lnTo>
                  <a:lnTo>
                    <a:pt x="20718" y="11642"/>
                  </a:lnTo>
                  <a:cubicBezTo>
                    <a:pt x="20772" y="11626"/>
                    <a:pt x="20821" y="11620"/>
                    <a:pt x="20875" y="11620"/>
                  </a:cubicBezTo>
                  <a:cubicBezTo>
                    <a:pt x="21140" y="11620"/>
                    <a:pt x="21377" y="11794"/>
                    <a:pt x="21448" y="12064"/>
                  </a:cubicBezTo>
                  <a:cubicBezTo>
                    <a:pt x="21534" y="12383"/>
                    <a:pt x="21344" y="12707"/>
                    <a:pt x="21026" y="12793"/>
                  </a:cubicBezTo>
                  <a:lnTo>
                    <a:pt x="17196" y="13819"/>
                  </a:lnTo>
                  <a:lnTo>
                    <a:pt x="19864" y="15363"/>
                  </a:lnTo>
                  <a:cubicBezTo>
                    <a:pt x="20151" y="15530"/>
                    <a:pt x="20248" y="15892"/>
                    <a:pt x="20080" y="16178"/>
                  </a:cubicBezTo>
                  <a:cubicBezTo>
                    <a:pt x="19913" y="16464"/>
                    <a:pt x="19551" y="16561"/>
                    <a:pt x="19265" y="16394"/>
                  </a:cubicBezTo>
                  <a:lnTo>
                    <a:pt x="16597" y="14845"/>
                  </a:lnTo>
                  <a:lnTo>
                    <a:pt x="17608" y="18679"/>
                  </a:lnTo>
                  <a:cubicBezTo>
                    <a:pt x="17694" y="18998"/>
                    <a:pt x="17499" y="19322"/>
                    <a:pt x="17186" y="19408"/>
                  </a:cubicBezTo>
                  <a:cubicBezTo>
                    <a:pt x="16867" y="19494"/>
                    <a:pt x="16543" y="19299"/>
                    <a:pt x="16457" y="18986"/>
                  </a:cubicBezTo>
                  <a:lnTo>
                    <a:pt x="15143" y="14008"/>
                  </a:lnTo>
                  <a:lnTo>
                    <a:pt x="11331" y="11799"/>
                  </a:lnTo>
                  <a:lnTo>
                    <a:pt x="11331" y="16507"/>
                  </a:lnTo>
                  <a:lnTo>
                    <a:pt x="14976" y="20142"/>
                  </a:lnTo>
                  <a:cubicBezTo>
                    <a:pt x="15209" y="20374"/>
                    <a:pt x="15209" y="20752"/>
                    <a:pt x="14976" y="20984"/>
                  </a:cubicBezTo>
                  <a:cubicBezTo>
                    <a:pt x="14744" y="21216"/>
                    <a:pt x="14366" y="21216"/>
                    <a:pt x="14134" y="20984"/>
                  </a:cubicBezTo>
                  <a:lnTo>
                    <a:pt x="11326" y="18188"/>
                  </a:lnTo>
                  <a:lnTo>
                    <a:pt x="11326" y="21006"/>
                  </a:lnTo>
                  <a:cubicBezTo>
                    <a:pt x="11326" y="21335"/>
                    <a:pt x="11061" y="21600"/>
                    <a:pt x="10731" y="21600"/>
                  </a:cubicBezTo>
                  <a:cubicBezTo>
                    <a:pt x="10402" y="21600"/>
                    <a:pt x="10137" y="21335"/>
                    <a:pt x="10137" y="21006"/>
                  </a:cubicBezTo>
                  <a:lnTo>
                    <a:pt x="10137" y="18188"/>
                  </a:lnTo>
                  <a:lnTo>
                    <a:pt x="7329" y="20984"/>
                  </a:lnTo>
                  <a:cubicBezTo>
                    <a:pt x="7097" y="21216"/>
                    <a:pt x="6719" y="21216"/>
                    <a:pt x="6487" y="20984"/>
                  </a:cubicBezTo>
                  <a:cubicBezTo>
                    <a:pt x="6254" y="20752"/>
                    <a:pt x="6254" y="20374"/>
                    <a:pt x="6487" y="20142"/>
                  </a:cubicBezTo>
                  <a:lnTo>
                    <a:pt x="10137" y="16507"/>
                  </a:lnTo>
                  <a:lnTo>
                    <a:pt x="10137" y="11799"/>
                  </a:lnTo>
                  <a:lnTo>
                    <a:pt x="6325" y="14008"/>
                  </a:lnTo>
                  <a:lnTo>
                    <a:pt x="5011" y="18986"/>
                  </a:lnTo>
                  <a:cubicBezTo>
                    <a:pt x="4925" y="19305"/>
                    <a:pt x="4601" y="19494"/>
                    <a:pt x="4282" y="19408"/>
                  </a:cubicBezTo>
                  <a:cubicBezTo>
                    <a:pt x="3964" y="19322"/>
                    <a:pt x="3776" y="18998"/>
                    <a:pt x="3862" y="18679"/>
                  </a:cubicBezTo>
                  <a:lnTo>
                    <a:pt x="4871" y="14845"/>
                  </a:lnTo>
                  <a:lnTo>
                    <a:pt x="2203" y="16394"/>
                  </a:lnTo>
                  <a:cubicBezTo>
                    <a:pt x="1917" y="16561"/>
                    <a:pt x="1555" y="16464"/>
                    <a:pt x="1388" y="16178"/>
                  </a:cubicBezTo>
                  <a:cubicBezTo>
                    <a:pt x="1220" y="15892"/>
                    <a:pt x="1317" y="15530"/>
                    <a:pt x="1604" y="15363"/>
                  </a:cubicBezTo>
                  <a:lnTo>
                    <a:pt x="4272" y="13819"/>
                  </a:lnTo>
                  <a:lnTo>
                    <a:pt x="442" y="12793"/>
                  </a:lnTo>
                  <a:cubicBezTo>
                    <a:pt x="124" y="12707"/>
                    <a:pt x="-66" y="12383"/>
                    <a:pt x="20" y="12064"/>
                  </a:cubicBezTo>
                  <a:cubicBezTo>
                    <a:pt x="91" y="11799"/>
                    <a:pt x="335" y="11620"/>
                    <a:pt x="594" y="11620"/>
                  </a:cubicBezTo>
                  <a:cubicBezTo>
                    <a:pt x="643" y="11620"/>
                    <a:pt x="696" y="11626"/>
                    <a:pt x="750" y="11642"/>
                  </a:cubicBezTo>
                  <a:lnTo>
                    <a:pt x="5725" y="12977"/>
                  </a:lnTo>
                  <a:lnTo>
                    <a:pt x="9479" y="10800"/>
                  </a:lnTo>
                  <a:lnTo>
                    <a:pt x="5725" y="8623"/>
                  </a:lnTo>
                  <a:lnTo>
                    <a:pt x="750" y="9958"/>
                  </a:lnTo>
                  <a:cubicBezTo>
                    <a:pt x="696" y="9974"/>
                    <a:pt x="648" y="9980"/>
                    <a:pt x="594" y="9980"/>
                  </a:cubicBezTo>
                  <a:cubicBezTo>
                    <a:pt x="330" y="9980"/>
                    <a:pt x="91" y="9806"/>
                    <a:pt x="20" y="9536"/>
                  </a:cubicBezTo>
                  <a:cubicBezTo>
                    <a:pt x="-66" y="9217"/>
                    <a:pt x="124" y="8893"/>
                    <a:pt x="442" y="8807"/>
                  </a:cubicBezTo>
                  <a:lnTo>
                    <a:pt x="4272" y="7781"/>
                  </a:lnTo>
                  <a:lnTo>
                    <a:pt x="1604" y="6237"/>
                  </a:lnTo>
                  <a:cubicBezTo>
                    <a:pt x="1317" y="6070"/>
                    <a:pt x="1220" y="5708"/>
                    <a:pt x="1388" y="5422"/>
                  </a:cubicBezTo>
                  <a:cubicBezTo>
                    <a:pt x="1555" y="5136"/>
                    <a:pt x="1917" y="5039"/>
                    <a:pt x="2203" y="5206"/>
                  </a:cubicBezTo>
                  <a:lnTo>
                    <a:pt x="4866" y="6750"/>
                  </a:lnTo>
                  <a:lnTo>
                    <a:pt x="3855" y="2916"/>
                  </a:lnTo>
                  <a:cubicBezTo>
                    <a:pt x="3769" y="2597"/>
                    <a:pt x="3964" y="2273"/>
                    <a:pt x="4277" y="2187"/>
                  </a:cubicBezTo>
                  <a:cubicBezTo>
                    <a:pt x="4596" y="2101"/>
                    <a:pt x="4920" y="2296"/>
                    <a:pt x="5006" y="2609"/>
                  </a:cubicBezTo>
                  <a:lnTo>
                    <a:pt x="6319" y="7587"/>
                  </a:lnTo>
                  <a:lnTo>
                    <a:pt x="10137" y="9806"/>
                  </a:lnTo>
                  <a:lnTo>
                    <a:pt x="10137" y="5098"/>
                  </a:lnTo>
                  <a:lnTo>
                    <a:pt x="6487" y="1463"/>
                  </a:lnTo>
                  <a:cubicBezTo>
                    <a:pt x="6254" y="1231"/>
                    <a:pt x="6254" y="853"/>
                    <a:pt x="6487" y="621"/>
                  </a:cubicBezTo>
                  <a:cubicBezTo>
                    <a:pt x="6719" y="389"/>
                    <a:pt x="7097" y="389"/>
                    <a:pt x="7329" y="621"/>
                  </a:cubicBezTo>
                  <a:lnTo>
                    <a:pt x="10137" y="3419"/>
                  </a:lnTo>
                  <a:lnTo>
                    <a:pt x="10137" y="594"/>
                  </a:lnTo>
                  <a:cubicBezTo>
                    <a:pt x="10137" y="265"/>
                    <a:pt x="10402" y="0"/>
                    <a:pt x="10731" y="0"/>
                  </a:cubicBezTo>
                  <a:close/>
                </a:path>
              </a:pathLst>
            </a:custGeom>
            <a:solidFill>
              <a:srgbClr val="929292">
                <a:alpha val="83073"/>
              </a:srgbClr>
            </a:solidFill>
            <a:ln w="12700" cap="flat">
              <a:noFill/>
              <a:miter lim="400000"/>
            </a:ln>
            <a:effectLst/>
          </p:spPr>
          <p:txBody>
            <a:bodyPr wrap="square" lIns="0" tIns="0" rIns="0" bIns="0" numCol="1" anchor="ctr">
              <a:noAutofit/>
            </a:bodyPr>
            <a:lstStyle/>
            <a:p>
              <a:pPr>
                <a:defRPr b="0" sz="3200">
                  <a:solidFill>
                    <a:schemeClr val="accent1">
                      <a:hueOff val="118245"/>
                      <a:lumOff val="-11372"/>
                    </a:schemeClr>
                  </a:solidFill>
                  <a:latin typeface="+mn-lt"/>
                  <a:ea typeface="+mn-ea"/>
                  <a:cs typeface="+mn-cs"/>
                  <a:sym typeface="Helvetica Neue Medium"/>
                </a:defRPr>
              </a:pPr>
            </a:p>
          </p:txBody>
        </p:sp>
        <p:sp>
          <p:nvSpPr>
            <p:cNvPr id="599" name="Snowflake"/>
            <p:cNvSpPr/>
            <p:nvPr/>
          </p:nvSpPr>
          <p:spPr>
            <a:xfrm flipH="1">
              <a:off x="15237854" y="1434507"/>
              <a:ext cx="169777" cy="170849"/>
            </a:xfrm>
            <a:custGeom>
              <a:avLst/>
              <a:gdLst/>
              <a:ahLst/>
              <a:cxnLst>
                <a:cxn ang="0">
                  <a:pos x="wd2" y="hd2"/>
                </a:cxn>
                <a:cxn ang="5400000">
                  <a:pos x="wd2" y="hd2"/>
                </a:cxn>
                <a:cxn ang="10800000">
                  <a:pos x="wd2" y="hd2"/>
                </a:cxn>
                <a:cxn ang="16200000">
                  <a:pos x="wd2" y="hd2"/>
                </a:cxn>
              </a:cxnLst>
              <a:rect l="0" t="0" r="r" b="b"/>
              <a:pathLst>
                <a:path w="21469" h="21600" fill="norm" stroke="1" extrusionOk="0">
                  <a:moveTo>
                    <a:pt x="10737" y="0"/>
                  </a:moveTo>
                  <a:cubicBezTo>
                    <a:pt x="10407" y="0"/>
                    <a:pt x="10142" y="265"/>
                    <a:pt x="10142" y="594"/>
                  </a:cubicBezTo>
                  <a:lnTo>
                    <a:pt x="10142" y="3412"/>
                  </a:lnTo>
                  <a:lnTo>
                    <a:pt x="7334" y="616"/>
                  </a:lnTo>
                  <a:cubicBezTo>
                    <a:pt x="7102" y="384"/>
                    <a:pt x="6724" y="384"/>
                    <a:pt x="6492" y="616"/>
                  </a:cubicBezTo>
                  <a:cubicBezTo>
                    <a:pt x="6259" y="848"/>
                    <a:pt x="6259" y="1226"/>
                    <a:pt x="6492" y="1458"/>
                  </a:cubicBezTo>
                  <a:lnTo>
                    <a:pt x="10142" y="5093"/>
                  </a:lnTo>
                  <a:lnTo>
                    <a:pt x="10142" y="9801"/>
                  </a:lnTo>
                  <a:lnTo>
                    <a:pt x="6330" y="7592"/>
                  </a:lnTo>
                  <a:lnTo>
                    <a:pt x="5011" y="2614"/>
                  </a:lnTo>
                  <a:cubicBezTo>
                    <a:pt x="4925" y="2295"/>
                    <a:pt x="4601" y="2106"/>
                    <a:pt x="4282" y="2192"/>
                  </a:cubicBezTo>
                  <a:cubicBezTo>
                    <a:pt x="3964" y="2278"/>
                    <a:pt x="3774" y="2602"/>
                    <a:pt x="3860" y="2921"/>
                  </a:cubicBezTo>
                  <a:lnTo>
                    <a:pt x="4871" y="6755"/>
                  </a:lnTo>
                  <a:lnTo>
                    <a:pt x="2203" y="5206"/>
                  </a:lnTo>
                  <a:cubicBezTo>
                    <a:pt x="1917" y="5039"/>
                    <a:pt x="1555" y="5136"/>
                    <a:pt x="1388" y="5422"/>
                  </a:cubicBezTo>
                  <a:cubicBezTo>
                    <a:pt x="1220" y="5708"/>
                    <a:pt x="1317" y="6070"/>
                    <a:pt x="1604" y="6237"/>
                  </a:cubicBezTo>
                  <a:lnTo>
                    <a:pt x="4272" y="7781"/>
                  </a:lnTo>
                  <a:lnTo>
                    <a:pt x="442" y="8807"/>
                  </a:lnTo>
                  <a:cubicBezTo>
                    <a:pt x="124" y="8893"/>
                    <a:pt x="-66" y="9217"/>
                    <a:pt x="20" y="9536"/>
                  </a:cubicBezTo>
                  <a:cubicBezTo>
                    <a:pt x="91" y="9801"/>
                    <a:pt x="333" y="9980"/>
                    <a:pt x="593" y="9980"/>
                  </a:cubicBezTo>
                  <a:cubicBezTo>
                    <a:pt x="641" y="9980"/>
                    <a:pt x="696" y="9974"/>
                    <a:pt x="750" y="9958"/>
                  </a:cubicBezTo>
                  <a:lnTo>
                    <a:pt x="5724" y="8623"/>
                  </a:lnTo>
                  <a:lnTo>
                    <a:pt x="9477" y="10800"/>
                  </a:lnTo>
                  <a:lnTo>
                    <a:pt x="5724" y="12977"/>
                  </a:lnTo>
                  <a:lnTo>
                    <a:pt x="750" y="11642"/>
                  </a:lnTo>
                  <a:cubicBezTo>
                    <a:pt x="696" y="11626"/>
                    <a:pt x="647" y="11620"/>
                    <a:pt x="593" y="11620"/>
                  </a:cubicBezTo>
                  <a:cubicBezTo>
                    <a:pt x="328" y="11620"/>
                    <a:pt x="91" y="11794"/>
                    <a:pt x="20" y="12064"/>
                  </a:cubicBezTo>
                  <a:cubicBezTo>
                    <a:pt x="-66" y="12383"/>
                    <a:pt x="124" y="12707"/>
                    <a:pt x="442" y="12793"/>
                  </a:cubicBezTo>
                  <a:lnTo>
                    <a:pt x="4272" y="13819"/>
                  </a:lnTo>
                  <a:lnTo>
                    <a:pt x="1604" y="15363"/>
                  </a:lnTo>
                  <a:cubicBezTo>
                    <a:pt x="1317" y="15530"/>
                    <a:pt x="1220" y="15892"/>
                    <a:pt x="1388" y="16178"/>
                  </a:cubicBezTo>
                  <a:cubicBezTo>
                    <a:pt x="1555" y="16464"/>
                    <a:pt x="1917" y="16561"/>
                    <a:pt x="2203" y="16394"/>
                  </a:cubicBezTo>
                  <a:lnTo>
                    <a:pt x="4871" y="14845"/>
                  </a:lnTo>
                  <a:lnTo>
                    <a:pt x="3860" y="18679"/>
                  </a:lnTo>
                  <a:cubicBezTo>
                    <a:pt x="3774" y="18998"/>
                    <a:pt x="3969" y="19322"/>
                    <a:pt x="4282" y="19408"/>
                  </a:cubicBezTo>
                  <a:cubicBezTo>
                    <a:pt x="4601" y="19494"/>
                    <a:pt x="4925" y="19299"/>
                    <a:pt x="5011" y="18986"/>
                  </a:cubicBezTo>
                  <a:lnTo>
                    <a:pt x="6325" y="14008"/>
                  </a:lnTo>
                  <a:lnTo>
                    <a:pt x="10137" y="11799"/>
                  </a:lnTo>
                  <a:lnTo>
                    <a:pt x="10137" y="16507"/>
                  </a:lnTo>
                  <a:lnTo>
                    <a:pt x="6492" y="20142"/>
                  </a:lnTo>
                  <a:cubicBezTo>
                    <a:pt x="6259" y="20374"/>
                    <a:pt x="6259" y="20752"/>
                    <a:pt x="6492" y="20984"/>
                  </a:cubicBezTo>
                  <a:cubicBezTo>
                    <a:pt x="6724" y="21216"/>
                    <a:pt x="7102" y="21216"/>
                    <a:pt x="7334" y="20984"/>
                  </a:cubicBezTo>
                  <a:lnTo>
                    <a:pt x="10142" y="18188"/>
                  </a:lnTo>
                  <a:lnTo>
                    <a:pt x="10142" y="21006"/>
                  </a:lnTo>
                  <a:cubicBezTo>
                    <a:pt x="10142" y="21335"/>
                    <a:pt x="10407" y="21600"/>
                    <a:pt x="10737" y="21600"/>
                  </a:cubicBezTo>
                  <a:cubicBezTo>
                    <a:pt x="11066" y="21600"/>
                    <a:pt x="11331" y="21335"/>
                    <a:pt x="11331" y="21006"/>
                  </a:cubicBezTo>
                  <a:lnTo>
                    <a:pt x="11331" y="18188"/>
                  </a:lnTo>
                  <a:lnTo>
                    <a:pt x="14139" y="20984"/>
                  </a:lnTo>
                  <a:cubicBezTo>
                    <a:pt x="14371" y="21216"/>
                    <a:pt x="14749" y="21216"/>
                    <a:pt x="14981" y="20984"/>
                  </a:cubicBezTo>
                  <a:cubicBezTo>
                    <a:pt x="15214" y="20752"/>
                    <a:pt x="15214" y="20374"/>
                    <a:pt x="14981" y="20142"/>
                  </a:cubicBezTo>
                  <a:lnTo>
                    <a:pt x="11331" y="16507"/>
                  </a:lnTo>
                  <a:lnTo>
                    <a:pt x="11331" y="11799"/>
                  </a:lnTo>
                  <a:lnTo>
                    <a:pt x="15143" y="14008"/>
                  </a:lnTo>
                  <a:lnTo>
                    <a:pt x="16457" y="18986"/>
                  </a:lnTo>
                  <a:cubicBezTo>
                    <a:pt x="16543" y="19305"/>
                    <a:pt x="16867" y="19494"/>
                    <a:pt x="17186" y="19408"/>
                  </a:cubicBezTo>
                  <a:cubicBezTo>
                    <a:pt x="17504" y="19322"/>
                    <a:pt x="17692" y="18998"/>
                    <a:pt x="17606" y="18679"/>
                  </a:cubicBezTo>
                  <a:lnTo>
                    <a:pt x="16597" y="14845"/>
                  </a:lnTo>
                  <a:lnTo>
                    <a:pt x="19265" y="16394"/>
                  </a:lnTo>
                  <a:cubicBezTo>
                    <a:pt x="19551" y="16561"/>
                    <a:pt x="19913" y="16464"/>
                    <a:pt x="20080" y="16178"/>
                  </a:cubicBezTo>
                  <a:cubicBezTo>
                    <a:pt x="20248" y="15892"/>
                    <a:pt x="20151" y="15530"/>
                    <a:pt x="19864" y="15363"/>
                  </a:cubicBezTo>
                  <a:lnTo>
                    <a:pt x="17196" y="13819"/>
                  </a:lnTo>
                  <a:lnTo>
                    <a:pt x="21026" y="12793"/>
                  </a:lnTo>
                  <a:cubicBezTo>
                    <a:pt x="21344" y="12707"/>
                    <a:pt x="21534" y="12383"/>
                    <a:pt x="21448" y="12064"/>
                  </a:cubicBezTo>
                  <a:cubicBezTo>
                    <a:pt x="21377" y="11799"/>
                    <a:pt x="21133" y="11620"/>
                    <a:pt x="20874" y="11620"/>
                  </a:cubicBezTo>
                  <a:cubicBezTo>
                    <a:pt x="20825" y="11620"/>
                    <a:pt x="20772" y="11626"/>
                    <a:pt x="20718" y="11642"/>
                  </a:cubicBezTo>
                  <a:lnTo>
                    <a:pt x="15743" y="12977"/>
                  </a:lnTo>
                  <a:lnTo>
                    <a:pt x="11989" y="10800"/>
                  </a:lnTo>
                  <a:lnTo>
                    <a:pt x="15743" y="8623"/>
                  </a:lnTo>
                  <a:lnTo>
                    <a:pt x="20718" y="9958"/>
                  </a:lnTo>
                  <a:cubicBezTo>
                    <a:pt x="20772" y="9974"/>
                    <a:pt x="20820" y="9980"/>
                    <a:pt x="20874" y="9980"/>
                  </a:cubicBezTo>
                  <a:cubicBezTo>
                    <a:pt x="21138" y="9980"/>
                    <a:pt x="21377" y="9806"/>
                    <a:pt x="21448" y="9536"/>
                  </a:cubicBezTo>
                  <a:cubicBezTo>
                    <a:pt x="21534" y="9217"/>
                    <a:pt x="21344" y="8893"/>
                    <a:pt x="21026" y="8807"/>
                  </a:cubicBezTo>
                  <a:lnTo>
                    <a:pt x="17196" y="7781"/>
                  </a:lnTo>
                  <a:lnTo>
                    <a:pt x="19864" y="6237"/>
                  </a:lnTo>
                  <a:cubicBezTo>
                    <a:pt x="20151" y="6070"/>
                    <a:pt x="20248" y="5708"/>
                    <a:pt x="20080" y="5422"/>
                  </a:cubicBezTo>
                  <a:cubicBezTo>
                    <a:pt x="19913" y="5136"/>
                    <a:pt x="19551" y="5039"/>
                    <a:pt x="19265" y="5206"/>
                  </a:cubicBezTo>
                  <a:lnTo>
                    <a:pt x="16602" y="6750"/>
                  </a:lnTo>
                  <a:lnTo>
                    <a:pt x="17613" y="2916"/>
                  </a:lnTo>
                  <a:cubicBezTo>
                    <a:pt x="17699" y="2597"/>
                    <a:pt x="17504" y="2273"/>
                    <a:pt x="17191" y="2187"/>
                  </a:cubicBezTo>
                  <a:cubicBezTo>
                    <a:pt x="16872" y="2101"/>
                    <a:pt x="16548" y="2296"/>
                    <a:pt x="16462" y="2609"/>
                  </a:cubicBezTo>
                  <a:lnTo>
                    <a:pt x="15149" y="7587"/>
                  </a:lnTo>
                  <a:lnTo>
                    <a:pt x="11331" y="9806"/>
                  </a:lnTo>
                  <a:lnTo>
                    <a:pt x="11331" y="5098"/>
                  </a:lnTo>
                  <a:lnTo>
                    <a:pt x="14981" y="1463"/>
                  </a:lnTo>
                  <a:cubicBezTo>
                    <a:pt x="15214" y="1231"/>
                    <a:pt x="15214" y="853"/>
                    <a:pt x="14981" y="621"/>
                  </a:cubicBezTo>
                  <a:cubicBezTo>
                    <a:pt x="14749" y="389"/>
                    <a:pt x="14371" y="389"/>
                    <a:pt x="14139" y="621"/>
                  </a:cubicBezTo>
                  <a:lnTo>
                    <a:pt x="11331" y="3419"/>
                  </a:lnTo>
                  <a:lnTo>
                    <a:pt x="11331" y="594"/>
                  </a:lnTo>
                  <a:cubicBezTo>
                    <a:pt x="11331" y="265"/>
                    <a:pt x="11066" y="0"/>
                    <a:pt x="10737" y="0"/>
                  </a:cubicBezTo>
                  <a:close/>
                </a:path>
              </a:pathLst>
            </a:custGeom>
            <a:solidFill>
              <a:srgbClr val="929292">
                <a:alpha val="83073"/>
              </a:srgbClr>
            </a:solidFill>
            <a:ln w="12700" cap="flat">
              <a:noFill/>
              <a:miter lim="400000"/>
            </a:ln>
            <a:effectLst/>
          </p:spPr>
          <p:txBody>
            <a:bodyPr wrap="square" lIns="0" tIns="0" rIns="0" bIns="0" numCol="1" anchor="ctr">
              <a:noAutofit/>
            </a:bodyPr>
            <a:lstStyle/>
            <a:p>
              <a:pPr>
                <a:defRPr b="0" sz="3200">
                  <a:solidFill>
                    <a:schemeClr val="accent1">
                      <a:hueOff val="118245"/>
                      <a:lumOff val="-11372"/>
                    </a:schemeClr>
                  </a:solidFill>
                  <a:latin typeface="+mn-lt"/>
                  <a:ea typeface="+mn-ea"/>
                  <a:cs typeface="+mn-cs"/>
                  <a:sym typeface="Helvetica Neue Medium"/>
                </a:defRPr>
              </a:pPr>
            </a:p>
          </p:txBody>
        </p:sp>
        <p:sp>
          <p:nvSpPr>
            <p:cNvPr id="600" name="Snowflake"/>
            <p:cNvSpPr/>
            <p:nvPr/>
          </p:nvSpPr>
          <p:spPr>
            <a:xfrm flipH="1">
              <a:off x="14458274" y="1315614"/>
              <a:ext cx="169777" cy="170849"/>
            </a:xfrm>
            <a:custGeom>
              <a:avLst/>
              <a:gdLst/>
              <a:ahLst/>
              <a:cxnLst>
                <a:cxn ang="0">
                  <a:pos x="wd2" y="hd2"/>
                </a:cxn>
                <a:cxn ang="5400000">
                  <a:pos x="wd2" y="hd2"/>
                </a:cxn>
                <a:cxn ang="10800000">
                  <a:pos x="wd2" y="hd2"/>
                </a:cxn>
                <a:cxn ang="16200000">
                  <a:pos x="wd2" y="hd2"/>
                </a:cxn>
              </a:cxnLst>
              <a:rect l="0" t="0" r="r" b="b"/>
              <a:pathLst>
                <a:path w="21469" h="21600" fill="norm" stroke="1" extrusionOk="0">
                  <a:moveTo>
                    <a:pt x="10737" y="0"/>
                  </a:moveTo>
                  <a:cubicBezTo>
                    <a:pt x="10407" y="0"/>
                    <a:pt x="10142" y="265"/>
                    <a:pt x="10142" y="594"/>
                  </a:cubicBezTo>
                  <a:lnTo>
                    <a:pt x="10142" y="3412"/>
                  </a:lnTo>
                  <a:lnTo>
                    <a:pt x="7334" y="616"/>
                  </a:lnTo>
                  <a:cubicBezTo>
                    <a:pt x="7102" y="384"/>
                    <a:pt x="6724" y="384"/>
                    <a:pt x="6492" y="616"/>
                  </a:cubicBezTo>
                  <a:cubicBezTo>
                    <a:pt x="6259" y="848"/>
                    <a:pt x="6259" y="1226"/>
                    <a:pt x="6492" y="1458"/>
                  </a:cubicBezTo>
                  <a:lnTo>
                    <a:pt x="10142" y="5093"/>
                  </a:lnTo>
                  <a:lnTo>
                    <a:pt x="10142" y="9801"/>
                  </a:lnTo>
                  <a:lnTo>
                    <a:pt x="6330" y="7592"/>
                  </a:lnTo>
                  <a:lnTo>
                    <a:pt x="5011" y="2614"/>
                  </a:lnTo>
                  <a:cubicBezTo>
                    <a:pt x="4925" y="2295"/>
                    <a:pt x="4601" y="2106"/>
                    <a:pt x="4282" y="2192"/>
                  </a:cubicBezTo>
                  <a:cubicBezTo>
                    <a:pt x="3964" y="2278"/>
                    <a:pt x="3774" y="2602"/>
                    <a:pt x="3860" y="2921"/>
                  </a:cubicBezTo>
                  <a:lnTo>
                    <a:pt x="4871" y="6755"/>
                  </a:lnTo>
                  <a:lnTo>
                    <a:pt x="2203" y="5206"/>
                  </a:lnTo>
                  <a:cubicBezTo>
                    <a:pt x="1917" y="5039"/>
                    <a:pt x="1555" y="5136"/>
                    <a:pt x="1388" y="5422"/>
                  </a:cubicBezTo>
                  <a:cubicBezTo>
                    <a:pt x="1220" y="5708"/>
                    <a:pt x="1317" y="6070"/>
                    <a:pt x="1604" y="6237"/>
                  </a:cubicBezTo>
                  <a:lnTo>
                    <a:pt x="4272" y="7781"/>
                  </a:lnTo>
                  <a:lnTo>
                    <a:pt x="442" y="8807"/>
                  </a:lnTo>
                  <a:cubicBezTo>
                    <a:pt x="124" y="8893"/>
                    <a:pt x="-66" y="9217"/>
                    <a:pt x="20" y="9536"/>
                  </a:cubicBezTo>
                  <a:cubicBezTo>
                    <a:pt x="91" y="9801"/>
                    <a:pt x="333" y="9980"/>
                    <a:pt x="593" y="9980"/>
                  </a:cubicBezTo>
                  <a:cubicBezTo>
                    <a:pt x="641" y="9980"/>
                    <a:pt x="696" y="9974"/>
                    <a:pt x="750" y="9958"/>
                  </a:cubicBezTo>
                  <a:lnTo>
                    <a:pt x="5724" y="8623"/>
                  </a:lnTo>
                  <a:lnTo>
                    <a:pt x="9477" y="10800"/>
                  </a:lnTo>
                  <a:lnTo>
                    <a:pt x="5724" y="12977"/>
                  </a:lnTo>
                  <a:lnTo>
                    <a:pt x="750" y="11642"/>
                  </a:lnTo>
                  <a:cubicBezTo>
                    <a:pt x="696" y="11626"/>
                    <a:pt x="647" y="11620"/>
                    <a:pt x="593" y="11620"/>
                  </a:cubicBezTo>
                  <a:cubicBezTo>
                    <a:pt x="328" y="11620"/>
                    <a:pt x="91" y="11794"/>
                    <a:pt x="20" y="12064"/>
                  </a:cubicBezTo>
                  <a:cubicBezTo>
                    <a:pt x="-66" y="12383"/>
                    <a:pt x="124" y="12707"/>
                    <a:pt x="442" y="12793"/>
                  </a:cubicBezTo>
                  <a:lnTo>
                    <a:pt x="4272" y="13819"/>
                  </a:lnTo>
                  <a:lnTo>
                    <a:pt x="1604" y="15363"/>
                  </a:lnTo>
                  <a:cubicBezTo>
                    <a:pt x="1317" y="15530"/>
                    <a:pt x="1220" y="15892"/>
                    <a:pt x="1388" y="16178"/>
                  </a:cubicBezTo>
                  <a:cubicBezTo>
                    <a:pt x="1555" y="16464"/>
                    <a:pt x="1917" y="16561"/>
                    <a:pt x="2203" y="16394"/>
                  </a:cubicBezTo>
                  <a:lnTo>
                    <a:pt x="4871" y="14845"/>
                  </a:lnTo>
                  <a:lnTo>
                    <a:pt x="3860" y="18679"/>
                  </a:lnTo>
                  <a:cubicBezTo>
                    <a:pt x="3774" y="18998"/>
                    <a:pt x="3969" y="19322"/>
                    <a:pt x="4282" y="19408"/>
                  </a:cubicBezTo>
                  <a:cubicBezTo>
                    <a:pt x="4601" y="19494"/>
                    <a:pt x="4925" y="19299"/>
                    <a:pt x="5011" y="18986"/>
                  </a:cubicBezTo>
                  <a:lnTo>
                    <a:pt x="6325" y="14008"/>
                  </a:lnTo>
                  <a:lnTo>
                    <a:pt x="10137" y="11799"/>
                  </a:lnTo>
                  <a:lnTo>
                    <a:pt x="10137" y="16507"/>
                  </a:lnTo>
                  <a:lnTo>
                    <a:pt x="6492" y="20142"/>
                  </a:lnTo>
                  <a:cubicBezTo>
                    <a:pt x="6259" y="20374"/>
                    <a:pt x="6259" y="20752"/>
                    <a:pt x="6492" y="20984"/>
                  </a:cubicBezTo>
                  <a:cubicBezTo>
                    <a:pt x="6724" y="21216"/>
                    <a:pt x="7102" y="21216"/>
                    <a:pt x="7334" y="20984"/>
                  </a:cubicBezTo>
                  <a:lnTo>
                    <a:pt x="10142" y="18188"/>
                  </a:lnTo>
                  <a:lnTo>
                    <a:pt x="10142" y="21006"/>
                  </a:lnTo>
                  <a:cubicBezTo>
                    <a:pt x="10142" y="21335"/>
                    <a:pt x="10407" y="21600"/>
                    <a:pt x="10737" y="21600"/>
                  </a:cubicBezTo>
                  <a:cubicBezTo>
                    <a:pt x="11066" y="21600"/>
                    <a:pt x="11331" y="21335"/>
                    <a:pt x="11331" y="21006"/>
                  </a:cubicBezTo>
                  <a:lnTo>
                    <a:pt x="11331" y="18188"/>
                  </a:lnTo>
                  <a:lnTo>
                    <a:pt x="14139" y="20984"/>
                  </a:lnTo>
                  <a:cubicBezTo>
                    <a:pt x="14371" y="21216"/>
                    <a:pt x="14749" y="21216"/>
                    <a:pt x="14981" y="20984"/>
                  </a:cubicBezTo>
                  <a:cubicBezTo>
                    <a:pt x="15214" y="20752"/>
                    <a:pt x="15214" y="20374"/>
                    <a:pt x="14981" y="20142"/>
                  </a:cubicBezTo>
                  <a:lnTo>
                    <a:pt x="11331" y="16507"/>
                  </a:lnTo>
                  <a:lnTo>
                    <a:pt x="11331" y="11799"/>
                  </a:lnTo>
                  <a:lnTo>
                    <a:pt x="15143" y="14008"/>
                  </a:lnTo>
                  <a:lnTo>
                    <a:pt x="16457" y="18986"/>
                  </a:lnTo>
                  <a:cubicBezTo>
                    <a:pt x="16543" y="19305"/>
                    <a:pt x="16867" y="19494"/>
                    <a:pt x="17186" y="19408"/>
                  </a:cubicBezTo>
                  <a:cubicBezTo>
                    <a:pt x="17504" y="19322"/>
                    <a:pt x="17692" y="18998"/>
                    <a:pt x="17606" y="18679"/>
                  </a:cubicBezTo>
                  <a:lnTo>
                    <a:pt x="16597" y="14845"/>
                  </a:lnTo>
                  <a:lnTo>
                    <a:pt x="19265" y="16394"/>
                  </a:lnTo>
                  <a:cubicBezTo>
                    <a:pt x="19551" y="16561"/>
                    <a:pt x="19913" y="16464"/>
                    <a:pt x="20080" y="16178"/>
                  </a:cubicBezTo>
                  <a:cubicBezTo>
                    <a:pt x="20248" y="15892"/>
                    <a:pt x="20151" y="15530"/>
                    <a:pt x="19864" y="15363"/>
                  </a:cubicBezTo>
                  <a:lnTo>
                    <a:pt x="17196" y="13819"/>
                  </a:lnTo>
                  <a:lnTo>
                    <a:pt x="21026" y="12793"/>
                  </a:lnTo>
                  <a:cubicBezTo>
                    <a:pt x="21344" y="12707"/>
                    <a:pt x="21534" y="12383"/>
                    <a:pt x="21448" y="12064"/>
                  </a:cubicBezTo>
                  <a:cubicBezTo>
                    <a:pt x="21377" y="11799"/>
                    <a:pt x="21133" y="11620"/>
                    <a:pt x="20874" y="11620"/>
                  </a:cubicBezTo>
                  <a:cubicBezTo>
                    <a:pt x="20825" y="11620"/>
                    <a:pt x="20772" y="11626"/>
                    <a:pt x="20718" y="11642"/>
                  </a:cubicBezTo>
                  <a:lnTo>
                    <a:pt x="15743" y="12977"/>
                  </a:lnTo>
                  <a:lnTo>
                    <a:pt x="11989" y="10800"/>
                  </a:lnTo>
                  <a:lnTo>
                    <a:pt x="15743" y="8623"/>
                  </a:lnTo>
                  <a:lnTo>
                    <a:pt x="20718" y="9958"/>
                  </a:lnTo>
                  <a:cubicBezTo>
                    <a:pt x="20772" y="9974"/>
                    <a:pt x="20820" y="9980"/>
                    <a:pt x="20874" y="9980"/>
                  </a:cubicBezTo>
                  <a:cubicBezTo>
                    <a:pt x="21138" y="9980"/>
                    <a:pt x="21377" y="9806"/>
                    <a:pt x="21448" y="9536"/>
                  </a:cubicBezTo>
                  <a:cubicBezTo>
                    <a:pt x="21534" y="9217"/>
                    <a:pt x="21344" y="8893"/>
                    <a:pt x="21026" y="8807"/>
                  </a:cubicBezTo>
                  <a:lnTo>
                    <a:pt x="17196" y="7781"/>
                  </a:lnTo>
                  <a:lnTo>
                    <a:pt x="19864" y="6237"/>
                  </a:lnTo>
                  <a:cubicBezTo>
                    <a:pt x="20151" y="6070"/>
                    <a:pt x="20248" y="5708"/>
                    <a:pt x="20080" y="5422"/>
                  </a:cubicBezTo>
                  <a:cubicBezTo>
                    <a:pt x="19913" y="5136"/>
                    <a:pt x="19551" y="5039"/>
                    <a:pt x="19265" y="5206"/>
                  </a:cubicBezTo>
                  <a:lnTo>
                    <a:pt x="16602" y="6750"/>
                  </a:lnTo>
                  <a:lnTo>
                    <a:pt x="17613" y="2916"/>
                  </a:lnTo>
                  <a:cubicBezTo>
                    <a:pt x="17699" y="2597"/>
                    <a:pt x="17504" y="2273"/>
                    <a:pt x="17191" y="2187"/>
                  </a:cubicBezTo>
                  <a:cubicBezTo>
                    <a:pt x="16872" y="2101"/>
                    <a:pt x="16548" y="2296"/>
                    <a:pt x="16462" y="2609"/>
                  </a:cubicBezTo>
                  <a:lnTo>
                    <a:pt x="15149" y="7587"/>
                  </a:lnTo>
                  <a:lnTo>
                    <a:pt x="11331" y="9806"/>
                  </a:lnTo>
                  <a:lnTo>
                    <a:pt x="11331" y="5098"/>
                  </a:lnTo>
                  <a:lnTo>
                    <a:pt x="14981" y="1463"/>
                  </a:lnTo>
                  <a:cubicBezTo>
                    <a:pt x="15214" y="1231"/>
                    <a:pt x="15214" y="853"/>
                    <a:pt x="14981" y="621"/>
                  </a:cubicBezTo>
                  <a:cubicBezTo>
                    <a:pt x="14749" y="389"/>
                    <a:pt x="14371" y="389"/>
                    <a:pt x="14139" y="621"/>
                  </a:cubicBezTo>
                  <a:lnTo>
                    <a:pt x="11331" y="3419"/>
                  </a:lnTo>
                  <a:lnTo>
                    <a:pt x="11331" y="594"/>
                  </a:lnTo>
                  <a:cubicBezTo>
                    <a:pt x="11331" y="265"/>
                    <a:pt x="11066" y="0"/>
                    <a:pt x="10737" y="0"/>
                  </a:cubicBezTo>
                  <a:close/>
                </a:path>
              </a:pathLst>
            </a:custGeom>
            <a:solidFill>
              <a:srgbClr val="929292">
                <a:alpha val="83073"/>
              </a:srgbClr>
            </a:solidFill>
            <a:ln w="12700" cap="flat">
              <a:noFill/>
              <a:miter lim="400000"/>
            </a:ln>
            <a:effectLst/>
          </p:spPr>
          <p:txBody>
            <a:bodyPr wrap="square" lIns="0" tIns="0" rIns="0" bIns="0" numCol="1" anchor="ctr">
              <a:noAutofit/>
            </a:bodyPr>
            <a:lstStyle/>
            <a:p>
              <a:pPr>
                <a:defRPr b="0" sz="3200">
                  <a:solidFill>
                    <a:schemeClr val="accent1">
                      <a:hueOff val="118245"/>
                      <a:lumOff val="-11372"/>
                    </a:schemeClr>
                  </a:solidFill>
                  <a:latin typeface="+mn-lt"/>
                  <a:ea typeface="+mn-ea"/>
                  <a:cs typeface="+mn-cs"/>
                  <a:sym typeface="Helvetica Neue Medium"/>
                </a:defRPr>
              </a:pPr>
            </a:p>
          </p:txBody>
        </p:sp>
        <p:sp>
          <p:nvSpPr>
            <p:cNvPr id="601" name="Snowflake"/>
            <p:cNvSpPr/>
            <p:nvPr/>
          </p:nvSpPr>
          <p:spPr>
            <a:xfrm flipH="1">
              <a:off x="18952503" y="2117475"/>
              <a:ext cx="169777" cy="170848"/>
            </a:xfrm>
            <a:custGeom>
              <a:avLst/>
              <a:gdLst/>
              <a:ahLst/>
              <a:cxnLst>
                <a:cxn ang="0">
                  <a:pos x="wd2" y="hd2"/>
                </a:cxn>
                <a:cxn ang="5400000">
                  <a:pos x="wd2" y="hd2"/>
                </a:cxn>
                <a:cxn ang="10800000">
                  <a:pos x="wd2" y="hd2"/>
                </a:cxn>
                <a:cxn ang="16200000">
                  <a:pos x="wd2" y="hd2"/>
                </a:cxn>
              </a:cxnLst>
              <a:rect l="0" t="0" r="r" b="b"/>
              <a:pathLst>
                <a:path w="21469" h="21600" fill="norm" stroke="1" extrusionOk="0">
                  <a:moveTo>
                    <a:pt x="10737" y="0"/>
                  </a:moveTo>
                  <a:cubicBezTo>
                    <a:pt x="10407" y="0"/>
                    <a:pt x="10142" y="265"/>
                    <a:pt x="10142" y="594"/>
                  </a:cubicBezTo>
                  <a:lnTo>
                    <a:pt x="10142" y="3412"/>
                  </a:lnTo>
                  <a:lnTo>
                    <a:pt x="7334" y="616"/>
                  </a:lnTo>
                  <a:cubicBezTo>
                    <a:pt x="7102" y="384"/>
                    <a:pt x="6724" y="384"/>
                    <a:pt x="6492" y="616"/>
                  </a:cubicBezTo>
                  <a:cubicBezTo>
                    <a:pt x="6259" y="848"/>
                    <a:pt x="6259" y="1226"/>
                    <a:pt x="6492" y="1458"/>
                  </a:cubicBezTo>
                  <a:lnTo>
                    <a:pt x="10142" y="5093"/>
                  </a:lnTo>
                  <a:lnTo>
                    <a:pt x="10142" y="9801"/>
                  </a:lnTo>
                  <a:lnTo>
                    <a:pt x="6330" y="7592"/>
                  </a:lnTo>
                  <a:lnTo>
                    <a:pt x="5011" y="2614"/>
                  </a:lnTo>
                  <a:cubicBezTo>
                    <a:pt x="4925" y="2295"/>
                    <a:pt x="4601" y="2106"/>
                    <a:pt x="4282" y="2192"/>
                  </a:cubicBezTo>
                  <a:cubicBezTo>
                    <a:pt x="3964" y="2278"/>
                    <a:pt x="3774" y="2602"/>
                    <a:pt x="3860" y="2921"/>
                  </a:cubicBezTo>
                  <a:lnTo>
                    <a:pt x="4871" y="6755"/>
                  </a:lnTo>
                  <a:lnTo>
                    <a:pt x="2203" y="5206"/>
                  </a:lnTo>
                  <a:cubicBezTo>
                    <a:pt x="1917" y="5039"/>
                    <a:pt x="1555" y="5136"/>
                    <a:pt x="1388" y="5422"/>
                  </a:cubicBezTo>
                  <a:cubicBezTo>
                    <a:pt x="1220" y="5708"/>
                    <a:pt x="1317" y="6070"/>
                    <a:pt x="1604" y="6237"/>
                  </a:cubicBezTo>
                  <a:lnTo>
                    <a:pt x="4272" y="7781"/>
                  </a:lnTo>
                  <a:lnTo>
                    <a:pt x="442" y="8807"/>
                  </a:lnTo>
                  <a:cubicBezTo>
                    <a:pt x="124" y="8893"/>
                    <a:pt x="-66" y="9217"/>
                    <a:pt x="20" y="9536"/>
                  </a:cubicBezTo>
                  <a:cubicBezTo>
                    <a:pt x="91" y="9801"/>
                    <a:pt x="333" y="9980"/>
                    <a:pt x="593" y="9980"/>
                  </a:cubicBezTo>
                  <a:cubicBezTo>
                    <a:pt x="641" y="9980"/>
                    <a:pt x="696" y="9974"/>
                    <a:pt x="750" y="9958"/>
                  </a:cubicBezTo>
                  <a:lnTo>
                    <a:pt x="5724" y="8623"/>
                  </a:lnTo>
                  <a:lnTo>
                    <a:pt x="9477" y="10800"/>
                  </a:lnTo>
                  <a:lnTo>
                    <a:pt x="5724" y="12977"/>
                  </a:lnTo>
                  <a:lnTo>
                    <a:pt x="750" y="11642"/>
                  </a:lnTo>
                  <a:cubicBezTo>
                    <a:pt x="696" y="11626"/>
                    <a:pt x="647" y="11620"/>
                    <a:pt x="593" y="11620"/>
                  </a:cubicBezTo>
                  <a:cubicBezTo>
                    <a:pt x="328" y="11620"/>
                    <a:pt x="91" y="11794"/>
                    <a:pt x="20" y="12064"/>
                  </a:cubicBezTo>
                  <a:cubicBezTo>
                    <a:pt x="-66" y="12383"/>
                    <a:pt x="124" y="12707"/>
                    <a:pt x="442" y="12793"/>
                  </a:cubicBezTo>
                  <a:lnTo>
                    <a:pt x="4272" y="13819"/>
                  </a:lnTo>
                  <a:lnTo>
                    <a:pt x="1604" y="15363"/>
                  </a:lnTo>
                  <a:cubicBezTo>
                    <a:pt x="1317" y="15530"/>
                    <a:pt x="1220" y="15892"/>
                    <a:pt x="1388" y="16178"/>
                  </a:cubicBezTo>
                  <a:cubicBezTo>
                    <a:pt x="1555" y="16464"/>
                    <a:pt x="1917" y="16561"/>
                    <a:pt x="2203" y="16394"/>
                  </a:cubicBezTo>
                  <a:lnTo>
                    <a:pt x="4871" y="14845"/>
                  </a:lnTo>
                  <a:lnTo>
                    <a:pt x="3860" y="18679"/>
                  </a:lnTo>
                  <a:cubicBezTo>
                    <a:pt x="3774" y="18998"/>
                    <a:pt x="3969" y="19322"/>
                    <a:pt x="4282" y="19408"/>
                  </a:cubicBezTo>
                  <a:cubicBezTo>
                    <a:pt x="4601" y="19494"/>
                    <a:pt x="4925" y="19299"/>
                    <a:pt x="5011" y="18986"/>
                  </a:cubicBezTo>
                  <a:lnTo>
                    <a:pt x="6325" y="14008"/>
                  </a:lnTo>
                  <a:lnTo>
                    <a:pt x="10137" y="11799"/>
                  </a:lnTo>
                  <a:lnTo>
                    <a:pt x="10137" y="16507"/>
                  </a:lnTo>
                  <a:lnTo>
                    <a:pt x="6492" y="20142"/>
                  </a:lnTo>
                  <a:cubicBezTo>
                    <a:pt x="6259" y="20374"/>
                    <a:pt x="6259" y="20752"/>
                    <a:pt x="6492" y="20984"/>
                  </a:cubicBezTo>
                  <a:cubicBezTo>
                    <a:pt x="6724" y="21216"/>
                    <a:pt x="7102" y="21216"/>
                    <a:pt x="7334" y="20984"/>
                  </a:cubicBezTo>
                  <a:lnTo>
                    <a:pt x="10142" y="18188"/>
                  </a:lnTo>
                  <a:lnTo>
                    <a:pt x="10142" y="21006"/>
                  </a:lnTo>
                  <a:cubicBezTo>
                    <a:pt x="10142" y="21335"/>
                    <a:pt x="10407" y="21600"/>
                    <a:pt x="10737" y="21600"/>
                  </a:cubicBezTo>
                  <a:cubicBezTo>
                    <a:pt x="11066" y="21600"/>
                    <a:pt x="11331" y="21335"/>
                    <a:pt x="11331" y="21006"/>
                  </a:cubicBezTo>
                  <a:lnTo>
                    <a:pt x="11331" y="18188"/>
                  </a:lnTo>
                  <a:lnTo>
                    <a:pt x="14139" y="20984"/>
                  </a:lnTo>
                  <a:cubicBezTo>
                    <a:pt x="14371" y="21216"/>
                    <a:pt x="14749" y="21216"/>
                    <a:pt x="14981" y="20984"/>
                  </a:cubicBezTo>
                  <a:cubicBezTo>
                    <a:pt x="15214" y="20752"/>
                    <a:pt x="15214" y="20374"/>
                    <a:pt x="14981" y="20142"/>
                  </a:cubicBezTo>
                  <a:lnTo>
                    <a:pt x="11331" y="16507"/>
                  </a:lnTo>
                  <a:lnTo>
                    <a:pt x="11331" y="11799"/>
                  </a:lnTo>
                  <a:lnTo>
                    <a:pt x="15143" y="14008"/>
                  </a:lnTo>
                  <a:lnTo>
                    <a:pt x="16457" y="18986"/>
                  </a:lnTo>
                  <a:cubicBezTo>
                    <a:pt x="16543" y="19305"/>
                    <a:pt x="16867" y="19494"/>
                    <a:pt x="17186" y="19408"/>
                  </a:cubicBezTo>
                  <a:cubicBezTo>
                    <a:pt x="17504" y="19322"/>
                    <a:pt x="17692" y="18998"/>
                    <a:pt x="17606" y="18679"/>
                  </a:cubicBezTo>
                  <a:lnTo>
                    <a:pt x="16597" y="14845"/>
                  </a:lnTo>
                  <a:lnTo>
                    <a:pt x="19265" y="16394"/>
                  </a:lnTo>
                  <a:cubicBezTo>
                    <a:pt x="19551" y="16561"/>
                    <a:pt x="19913" y="16464"/>
                    <a:pt x="20080" y="16178"/>
                  </a:cubicBezTo>
                  <a:cubicBezTo>
                    <a:pt x="20248" y="15892"/>
                    <a:pt x="20151" y="15530"/>
                    <a:pt x="19864" y="15363"/>
                  </a:cubicBezTo>
                  <a:lnTo>
                    <a:pt x="17196" y="13819"/>
                  </a:lnTo>
                  <a:lnTo>
                    <a:pt x="21026" y="12793"/>
                  </a:lnTo>
                  <a:cubicBezTo>
                    <a:pt x="21344" y="12707"/>
                    <a:pt x="21534" y="12383"/>
                    <a:pt x="21448" y="12064"/>
                  </a:cubicBezTo>
                  <a:cubicBezTo>
                    <a:pt x="21377" y="11799"/>
                    <a:pt x="21133" y="11620"/>
                    <a:pt x="20874" y="11620"/>
                  </a:cubicBezTo>
                  <a:cubicBezTo>
                    <a:pt x="20825" y="11620"/>
                    <a:pt x="20772" y="11626"/>
                    <a:pt x="20718" y="11642"/>
                  </a:cubicBezTo>
                  <a:lnTo>
                    <a:pt x="15743" y="12977"/>
                  </a:lnTo>
                  <a:lnTo>
                    <a:pt x="11989" y="10800"/>
                  </a:lnTo>
                  <a:lnTo>
                    <a:pt x="15743" y="8623"/>
                  </a:lnTo>
                  <a:lnTo>
                    <a:pt x="20718" y="9958"/>
                  </a:lnTo>
                  <a:cubicBezTo>
                    <a:pt x="20772" y="9974"/>
                    <a:pt x="20820" y="9980"/>
                    <a:pt x="20874" y="9980"/>
                  </a:cubicBezTo>
                  <a:cubicBezTo>
                    <a:pt x="21138" y="9980"/>
                    <a:pt x="21377" y="9806"/>
                    <a:pt x="21448" y="9536"/>
                  </a:cubicBezTo>
                  <a:cubicBezTo>
                    <a:pt x="21534" y="9217"/>
                    <a:pt x="21344" y="8893"/>
                    <a:pt x="21026" y="8807"/>
                  </a:cubicBezTo>
                  <a:lnTo>
                    <a:pt x="17196" y="7781"/>
                  </a:lnTo>
                  <a:lnTo>
                    <a:pt x="19864" y="6237"/>
                  </a:lnTo>
                  <a:cubicBezTo>
                    <a:pt x="20151" y="6070"/>
                    <a:pt x="20248" y="5708"/>
                    <a:pt x="20080" y="5422"/>
                  </a:cubicBezTo>
                  <a:cubicBezTo>
                    <a:pt x="19913" y="5136"/>
                    <a:pt x="19551" y="5039"/>
                    <a:pt x="19265" y="5206"/>
                  </a:cubicBezTo>
                  <a:lnTo>
                    <a:pt x="16602" y="6750"/>
                  </a:lnTo>
                  <a:lnTo>
                    <a:pt x="17613" y="2916"/>
                  </a:lnTo>
                  <a:cubicBezTo>
                    <a:pt x="17699" y="2597"/>
                    <a:pt x="17504" y="2273"/>
                    <a:pt x="17191" y="2187"/>
                  </a:cubicBezTo>
                  <a:cubicBezTo>
                    <a:pt x="16872" y="2101"/>
                    <a:pt x="16548" y="2296"/>
                    <a:pt x="16462" y="2609"/>
                  </a:cubicBezTo>
                  <a:lnTo>
                    <a:pt x="15149" y="7587"/>
                  </a:lnTo>
                  <a:lnTo>
                    <a:pt x="11331" y="9806"/>
                  </a:lnTo>
                  <a:lnTo>
                    <a:pt x="11331" y="5098"/>
                  </a:lnTo>
                  <a:lnTo>
                    <a:pt x="14981" y="1463"/>
                  </a:lnTo>
                  <a:cubicBezTo>
                    <a:pt x="15214" y="1231"/>
                    <a:pt x="15214" y="853"/>
                    <a:pt x="14981" y="621"/>
                  </a:cubicBezTo>
                  <a:cubicBezTo>
                    <a:pt x="14749" y="389"/>
                    <a:pt x="14371" y="389"/>
                    <a:pt x="14139" y="621"/>
                  </a:cubicBezTo>
                  <a:lnTo>
                    <a:pt x="11331" y="3419"/>
                  </a:lnTo>
                  <a:lnTo>
                    <a:pt x="11331" y="594"/>
                  </a:lnTo>
                  <a:cubicBezTo>
                    <a:pt x="11331" y="265"/>
                    <a:pt x="11066" y="0"/>
                    <a:pt x="10737" y="0"/>
                  </a:cubicBezTo>
                  <a:close/>
                </a:path>
              </a:pathLst>
            </a:custGeom>
            <a:solidFill>
              <a:srgbClr val="929292">
                <a:alpha val="83073"/>
              </a:srgbClr>
            </a:solidFill>
            <a:ln w="12700" cap="flat">
              <a:noFill/>
              <a:miter lim="400000"/>
            </a:ln>
            <a:effectLst/>
          </p:spPr>
          <p:txBody>
            <a:bodyPr wrap="square" lIns="0" tIns="0" rIns="0" bIns="0" numCol="1" anchor="ctr">
              <a:noAutofit/>
            </a:bodyPr>
            <a:lstStyle/>
            <a:p>
              <a:pPr>
                <a:defRPr b="0" sz="3200">
                  <a:solidFill>
                    <a:schemeClr val="accent1">
                      <a:hueOff val="118245"/>
                      <a:lumOff val="-11372"/>
                    </a:schemeClr>
                  </a:solidFill>
                  <a:latin typeface="+mn-lt"/>
                  <a:ea typeface="+mn-ea"/>
                  <a:cs typeface="+mn-cs"/>
                  <a:sym typeface="Helvetica Neue Medium"/>
                </a:defRPr>
              </a:pPr>
            </a:p>
          </p:txBody>
        </p:sp>
        <p:sp>
          <p:nvSpPr>
            <p:cNvPr id="602" name="Snowflake"/>
            <p:cNvSpPr/>
            <p:nvPr/>
          </p:nvSpPr>
          <p:spPr>
            <a:xfrm flipH="1">
              <a:off x="15002577" y="2701967"/>
              <a:ext cx="169777" cy="170848"/>
            </a:xfrm>
            <a:custGeom>
              <a:avLst/>
              <a:gdLst/>
              <a:ahLst/>
              <a:cxnLst>
                <a:cxn ang="0">
                  <a:pos x="wd2" y="hd2"/>
                </a:cxn>
                <a:cxn ang="5400000">
                  <a:pos x="wd2" y="hd2"/>
                </a:cxn>
                <a:cxn ang="10800000">
                  <a:pos x="wd2" y="hd2"/>
                </a:cxn>
                <a:cxn ang="16200000">
                  <a:pos x="wd2" y="hd2"/>
                </a:cxn>
              </a:cxnLst>
              <a:rect l="0" t="0" r="r" b="b"/>
              <a:pathLst>
                <a:path w="21469" h="21600" fill="norm" stroke="1" extrusionOk="0">
                  <a:moveTo>
                    <a:pt x="10737" y="0"/>
                  </a:moveTo>
                  <a:cubicBezTo>
                    <a:pt x="10407" y="0"/>
                    <a:pt x="10142" y="265"/>
                    <a:pt x="10142" y="594"/>
                  </a:cubicBezTo>
                  <a:lnTo>
                    <a:pt x="10142" y="3412"/>
                  </a:lnTo>
                  <a:lnTo>
                    <a:pt x="7334" y="616"/>
                  </a:lnTo>
                  <a:cubicBezTo>
                    <a:pt x="7102" y="384"/>
                    <a:pt x="6724" y="384"/>
                    <a:pt x="6492" y="616"/>
                  </a:cubicBezTo>
                  <a:cubicBezTo>
                    <a:pt x="6259" y="848"/>
                    <a:pt x="6259" y="1226"/>
                    <a:pt x="6492" y="1458"/>
                  </a:cubicBezTo>
                  <a:lnTo>
                    <a:pt x="10142" y="5093"/>
                  </a:lnTo>
                  <a:lnTo>
                    <a:pt x="10142" y="9801"/>
                  </a:lnTo>
                  <a:lnTo>
                    <a:pt x="6330" y="7592"/>
                  </a:lnTo>
                  <a:lnTo>
                    <a:pt x="5011" y="2614"/>
                  </a:lnTo>
                  <a:cubicBezTo>
                    <a:pt x="4925" y="2295"/>
                    <a:pt x="4601" y="2106"/>
                    <a:pt x="4282" y="2192"/>
                  </a:cubicBezTo>
                  <a:cubicBezTo>
                    <a:pt x="3964" y="2278"/>
                    <a:pt x="3774" y="2602"/>
                    <a:pt x="3860" y="2921"/>
                  </a:cubicBezTo>
                  <a:lnTo>
                    <a:pt x="4871" y="6755"/>
                  </a:lnTo>
                  <a:lnTo>
                    <a:pt x="2203" y="5206"/>
                  </a:lnTo>
                  <a:cubicBezTo>
                    <a:pt x="1917" y="5039"/>
                    <a:pt x="1555" y="5136"/>
                    <a:pt x="1388" y="5422"/>
                  </a:cubicBezTo>
                  <a:cubicBezTo>
                    <a:pt x="1220" y="5708"/>
                    <a:pt x="1317" y="6070"/>
                    <a:pt x="1604" y="6237"/>
                  </a:cubicBezTo>
                  <a:lnTo>
                    <a:pt x="4272" y="7781"/>
                  </a:lnTo>
                  <a:lnTo>
                    <a:pt x="442" y="8807"/>
                  </a:lnTo>
                  <a:cubicBezTo>
                    <a:pt x="124" y="8893"/>
                    <a:pt x="-66" y="9217"/>
                    <a:pt x="20" y="9536"/>
                  </a:cubicBezTo>
                  <a:cubicBezTo>
                    <a:pt x="91" y="9801"/>
                    <a:pt x="333" y="9980"/>
                    <a:pt x="593" y="9980"/>
                  </a:cubicBezTo>
                  <a:cubicBezTo>
                    <a:pt x="641" y="9980"/>
                    <a:pt x="696" y="9974"/>
                    <a:pt x="750" y="9958"/>
                  </a:cubicBezTo>
                  <a:lnTo>
                    <a:pt x="5724" y="8623"/>
                  </a:lnTo>
                  <a:lnTo>
                    <a:pt x="9477" y="10800"/>
                  </a:lnTo>
                  <a:lnTo>
                    <a:pt x="5724" y="12977"/>
                  </a:lnTo>
                  <a:lnTo>
                    <a:pt x="750" y="11642"/>
                  </a:lnTo>
                  <a:cubicBezTo>
                    <a:pt x="696" y="11626"/>
                    <a:pt x="647" y="11620"/>
                    <a:pt x="593" y="11620"/>
                  </a:cubicBezTo>
                  <a:cubicBezTo>
                    <a:pt x="328" y="11620"/>
                    <a:pt x="91" y="11794"/>
                    <a:pt x="20" y="12064"/>
                  </a:cubicBezTo>
                  <a:cubicBezTo>
                    <a:pt x="-66" y="12383"/>
                    <a:pt x="124" y="12707"/>
                    <a:pt x="442" y="12793"/>
                  </a:cubicBezTo>
                  <a:lnTo>
                    <a:pt x="4272" y="13819"/>
                  </a:lnTo>
                  <a:lnTo>
                    <a:pt x="1604" y="15363"/>
                  </a:lnTo>
                  <a:cubicBezTo>
                    <a:pt x="1317" y="15530"/>
                    <a:pt x="1220" y="15892"/>
                    <a:pt x="1388" y="16178"/>
                  </a:cubicBezTo>
                  <a:cubicBezTo>
                    <a:pt x="1555" y="16464"/>
                    <a:pt x="1917" y="16561"/>
                    <a:pt x="2203" y="16394"/>
                  </a:cubicBezTo>
                  <a:lnTo>
                    <a:pt x="4871" y="14845"/>
                  </a:lnTo>
                  <a:lnTo>
                    <a:pt x="3860" y="18679"/>
                  </a:lnTo>
                  <a:cubicBezTo>
                    <a:pt x="3774" y="18998"/>
                    <a:pt x="3969" y="19322"/>
                    <a:pt x="4282" y="19408"/>
                  </a:cubicBezTo>
                  <a:cubicBezTo>
                    <a:pt x="4601" y="19494"/>
                    <a:pt x="4925" y="19299"/>
                    <a:pt x="5011" y="18986"/>
                  </a:cubicBezTo>
                  <a:lnTo>
                    <a:pt x="6325" y="14008"/>
                  </a:lnTo>
                  <a:lnTo>
                    <a:pt x="10137" y="11799"/>
                  </a:lnTo>
                  <a:lnTo>
                    <a:pt x="10137" y="16507"/>
                  </a:lnTo>
                  <a:lnTo>
                    <a:pt x="6492" y="20142"/>
                  </a:lnTo>
                  <a:cubicBezTo>
                    <a:pt x="6259" y="20374"/>
                    <a:pt x="6259" y="20752"/>
                    <a:pt x="6492" y="20984"/>
                  </a:cubicBezTo>
                  <a:cubicBezTo>
                    <a:pt x="6724" y="21216"/>
                    <a:pt x="7102" y="21216"/>
                    <a:pt x="7334" y="20984"/>
                  </a:cubicBezTo>
                  <a:lnTo>
                    <a:pt x="10142" y="18188"/>
                  </a:lnTo>
                  <a:lnTo>
                    <a:pt x="10142" y="21006"/>
                  </a:lnTo>
                  <a:cubicBezTo>
                    <a:pt x="10142" y="21335"/>
                    <a:pt x="10407" y="21600"/>
                    <a:pt x="10737" y="21600"/>
                  </a:cubicBezTo>
                  <a:cubicBezTo>
                    <a:pt x="11066" y="21600"/>
                    <a:pt x="11331" y="21335"/>
                    <a:pt x="11331" y="21006"/>
                  </a:cubicBezTo>
                  <a:lnTo>
                    <a:pt x="11331" y="18188"/>
                  </a:lnTo>
                  <a:lnTo>
                    <a:pt x="14139" y="20984"/>
                  </a:lnTo>
                  <a:cubicBezTo>
                    <a:pt x="14371" y="21216"/>
                    <a:pt x="14749" y="21216"/>
                    <a:pt x="14981" y="20984"/>
                  </a:cubicBezTo>
                  <a:cubicBezTo>
                    <a:pt x="15214" y="20752"/>
                    <a:pt x="15214" y="20374"/>
                    <a:pt x="14981" y="20142"/>
                  </a:cubicBezTo>
                  <a:lnTo>
                    <a:pt x="11331" y="16507"/>
                  </a:lnTo>
                  <a:lnTo>
                    <a:pt x="11331" y="11799"/>
                  </a:lnTo>
                  <a:lnTo>
                    <a:pt x="15143" y="14008"/>
                  </a:lnTo>
                  <a:lnTo>
                    <a:pt x="16457" y="18986"/>
                  </a:lnTo>
                  <a:cubicBezTo>
                    <a:pt x="16543" y="19305"/>
                    <a:pt x="16867" y="19494"/>
                    <a:pt x="17186" y="19408"/>
                  </a:cubicBezTo>
                  <a:cubicBezTo>
                    <a:pt x="17504" y="19322"/>
                    <a:pt x="17692" y="18998"/>
                    <a:pt x="17606" y="18679"/>
                  </a:cubicBezTo>
                  <a:lnTo>
                    <a:pt x="16597" y="14845"/>
                  </a:lnTo>
                  <a:lnTo>
                    <a:pt x="19265" y="16394"/>
                  </a:lnTo>
                  <a:cubicBezTo>
                    <a:pt x="19551" y="16561"/>
                    <a:pt x="19913" y="16464"/>
                    <a:pt x="20080" y="16178"/>
                  </a:cubicBezTo>
                  <a:cubicBezTo>
                    <a:pt x="20248" y="15892"/>
                    <a:pt x="20151" y="15530"/>
                    <a:pt x="19864" y="15363"/>
                  </a:cubicBezTo>
                  <a:lnTo>
                    <a:pt x="17196" y="13819"/>
                  </a:lnTo>
                  <a:lnTo>
                    <a:pt x="21026" y="12793"/>
                  </a:lnTo>
                  <a:cubicBezTo>
                    <a:pt x="21344" y="12707"/>
                    <a:pt x="21534" y="12383"/>
                    <a:pt x="21448" y="12064"/>
                  </a:cubicBezTo>
                  <a:cubicBezTo>
                    <a:pt x="21377" y="11799"/>
                    <a:pt x="21133" y="11620"/>
                    <a:pt x="20874" y="11620"/>
                  </a:cubicBezTo>
                  <a:cubicBezTo>
                    <a:pt x="20825" y="11620"/>
                    <a:pt x="20772" y="11626"/>
                    <a:pt x="20718" y="11642"/>
                  </a:cubicBezTo>
                  <a:lnTo>
                    <a:pt x="15743" y="12977"/>
                  </a:lnTo>
                  <a:lnTo>
                    <a:pt x="11989" y="10800"/>
                  </a:lnTo>
                  <a:lnTo>
                    <a:pt x="15743" y="8623"/>
                  </a:lnTo>
                  <a:lnTo>
                    <a:pt x="20718" y="9958"/>
                  </a:lnTo>
                  <a:cubicBezTo>
                    <a:pt x="20772" y="9974"/>
                    <a:pt x="20820" y="9980"/>
                    <a:pt x="20874" y="9980"/>
                  </a:cubicBezTo>
                  <a:cubicBezTo>
                    <a:pt x="21138" y="9980"/>
                    <a:pt x="21377" y="9806"/>
                    <a:pt x="21448" y="9536"/>
                  </a:cubicBezTo>
                  <a:cubicBezTo>
                    <a:pt x="21534" y="9217"/>
                    <a:pt x="21344" y="8893"/>
                    <a:pt x="21026" y="8807"/>
                  </a:cubicBezTo>
                  <a:lnTo>
                    <a:pt x="17196" y="7781"/>
                  </a:lnTo>
                  <a:lnTo>
                    <a:pt x="19864" y="6237"/>
                  </a:lnTo>
                  <a:cubicBezTo>
                    <a:pt x="20151" y="6070"/>
                    <a:pt x="20248" y="5708"/>
                    <a:pt x="20080" y="5422"/>
                  </a:cubicBezTo>
                  <a:cubicBezTo>
                    <a:pt x="19913" y="5136"/>
                    <a:pt x="19551" y="5039"/>
                    <a:pt x="19265" y="5206"/>
                  </a:cubicBezTo>
                  <a:lnTo>
                    <a:pt x="16602" y="6750"/>
                  </a:lnTo>
                  <a:lnTo>
                    <a:pt x="17613" y="2916"/>
                  </a:lnTo>
                  <a:cubicBezTo>
                    <a:pt x="17699" y="2597"/>
                    <a:pt x="17504" y="2273"/>
                    <a:pt x="17191" y="2187"/>
                  </a:cubicBezTo>
                  <a:cubicBezTo>
                    <a:pt x="16872" y="2101"/>
                    <a:pt x="16548" y="2296"/>
                    <a:pt x="16462" y="2609"/>
                  </a:cubicBezTo>
                  <a:lnTo>
                    <a:pt x="15149" y="7587"/>
                  </a:lnTo>
                  <a:lnTo>
                    <a:pt x="11331" y="9806"/>
                  </a:lnTo>
                  <a:lnTo>
                    <a:pt x="11331" y="5098"/>
                  </a:lnTo>
                  <a:lnTo>
                    <a:pt x="14981" y="1463"/>
                  </a:lnTo>
                  <a:cubicBezTo>
                    <a:pt x="15214" y="1231"/>
                    <a:pt x="15214" y="853"/>
                    <a:pt x="14981" y="621"/>
                  </a:cubicBezTo>
                  <a:cubicBezTo>
                    <a:pt x="14749" y="389"/>
                    <a:pt x="14371" y="389"/>
                    <a:pt x="14139" y="621"/>
                  </a:cubicBezTo>
                  <a:lnTo>
                    <a:pt x="11331" y="3419"/>
                  </a:lnTo>
                  <a:lnTo>
                    <a:pt x="11331" y="594"/>
                  </a:lnTo>
                  <a:cubicBezTo>
                    <a:pt x="11331" y="265"/>
                    <a:pt x="11066" y="0"/>
                    <a:pt x="10737" y="0"/>
                  </a:cubicBezTo>
                  <a:close/>
                </a:path>
              </a:pathLst>
            </a:custGeom>
            <a:solidFill>
              <a:srgbClr val="929292">
                <a:alpha val="83073"/>
              </a:srgbClr>
            </a:solidFill>
            <a:ln w="12700" cap="flat">
              <a:noFill/>
              <a:miter lim="400000"/>
            </a:ln>
            <a:effectLst/>
          </p:spPr>
          <p:txBody>
            <a:bodyPr wrap="square" lIns="0" tIns="0" rIns="0" bIns="0" numCol="1" anchor="ctr">
              <a:noAutofit/>
            </a:bodyPr>
            <a:lstStyle/>
            <a:p>
              <a:pPr>
                <a:defRPr b="0" sz="3200">
                  <a:solidFill>
                    <a:schemeClr val="accent1">
                      <a:hueOff val="118245"/>
                      <a:lumOff val="-11372"/>
                    </a:schemeClr>
                  </a:solidFill>
                  <a:latin typeface="+mn-lt"/>
                  <a:ea typeface="+mn-ea"/>
                  <a:cs typeface="+mn-cs"/>
                  <a:sym typeface="Helvetica Neue Medium"/>
                </a:defRPr>
              </a:pPr>
            </a:p>
          </p:txBody>
        </p:sp>
        <p:sp>
          <p:nvSpPr>
            <p:cNvPr id="603" name="Snowflake"/>
            <p:cNvSpPr/>
            <p:nvPr/>
          </p:nvSpPr>
          <p:spPr>
            <a:xfrm flipH="1">
              <a:off x="14346787" y="730191"/>
              <a:ext cx="169778" cy="170848"/>
            </a:xfrm>
            <a:custGeom>
              <a:avLst/>
              <a:gdLst/>
              <a:ahLst/>
              <a:cxnLst>
                <a:cxn ang="0">
                  <a:pos x="wd2" y="hd2"/>
                </a:cxn>
                <a:cxn ang="5400000">
                  <a:pos x="wd2" y="hd2"/>
                </a:cxn>
                <a:cxn ang="10800000">
                  <a:pos x="wd2" y="hd2"/>
                </a:cxn>
                <a:cxn ang="16200000">
                  <a:pos x="wd2" y="hd2"/>
                </a:cxn>
              </a:cxnLst>
              <a:rect l="0" t="0" r="r" b="b"/>
              <a:pathLst>
                <a:path w="21469" h="21600" fill="norm" stroke="1" extrusionOk="0">
                  <a:moveTo>
                    <a:pt x="10737" y="0"/>
                  </a:moveTo>
                  <a:cubicBezTo>
                    <a:pt x="10407" y="0"/>
                    <a:pt x="10142" y="265"/>
                    <a:pt x="10142" y="594"/>
                  </a:cubicBezTo>
                  <a:lnTo>
                    <a:pt x="10142" y="3412"/>
                  </a:lnTo>
                  <a:lnTo>
                    <a:pt x="7334" y="616"/>
                  </a:lnTo>
                  <a:cubicBezTo>
                    <a:pt x="7102" y="384"/>
                    <a:pt x="6724" y="384"/>
                    <a:pt x="6492" y="616"/>
                  </a:cubicBezTo>
                  <a:cubicBezTo>
                    <a:pt x="6259" y="848"/>
                    <a:pt x="6259" y="1226"/>
                    <a:pt x="6492" y="1458"/>
                  </a:cubicBezTo>
                  <a:lnTo>
                    <a:pt x="10142" y="5093"/>
                  </a:lnTo>
                  <a:lnTo>
                    <a:pt x="10142" y="9801"/>
                  </a:lnTo>
                  <a:lnTo>
                    <a:pt x="6330" y="7592"/>
                  </a:lnTo>
                  <a:lnTo>
                    <a:pt x="5011" y="2614"/>
                  </a:lnTo>
                  <a:cubicBezTo>
                    <a:pt x="4925" y="2295"/>
                    <a:pt x="4601" y="2106"/>
                    <a:pt x="4282" y="2192"/>
                  </a:cubicBezTo>
                  <a:cubicBezTo>
                    <a:pt x="3964" y="2278"/>
                    <a:pt x="3774" y="2602"/>
                    <a:pt x="3860" y="2921"/>
                  </a:cubicBezTo>
                  <a:lnTo>
                    <a:pt x="4871" y="6755"/>
                  </a:lnTo>
                  <a:lnTo>
                    <a:pt x="2203" y="5206"/>
                  </a:lnTo>
                  <a:cubicBezTo>
                    <a:pt x="1917" y="5039"/>
                    <a:pt x="1555" y="5136"/>
                    <a:pt x="1388" y="5422"/>
                  </a:cubicBezTo>
                  <a:cubicBezTo>
                    <a:pt x="1220" y="5708"/>
                    <a:pt x="1317" y="6070"/>
                    <a:pt x="1604" y="6237"/>
                  </a:cubicBezTo>
                  <a:lnTo>
                    <a:pt x="4272" y="7781"/>
                  </a:lnTo>
                  <a:lnTo>
                    <a:pt x="442" y="8807"/>
                  </a:lnTo>
                  <a:cubicBezTo>
                    <a:pt x="124" y="8893"/>
                    <a:pt x="-66" y="9217"/>
                    <a:pt x="20" y="9536"/>
                  </a:cubicBezTo>
                  <a:cubicBezTo>
                    <a:pt x="91" y="9801"/>
                    <a:pt x="333" y="9980"/>
                    <a:pt x="593" y="9980"/>
                  </a:cubicBezTo>
                  <a:cubicBezTo>
                    <a:pt x="641" y="9980"/>
                    <a:pt x="696" y="9974"/>
                    <a:pt x="750" y="9958"/>
                  </a:cubicBezTo>
                  <a:lnTo>
                    <a:pt x="5724" y="8623"/>
                  </a:lnTo>
                  <a:lnTo>
                    <a:pt x="9477" y="10800"/>
                  </a:lnTo>
                  <a:lnTo>
                    <a:pt x="5724" y="12977"/>
                  </a:lnTo>
                  <a:lnTo>
                    <a:pt x="750" y="11642"/>
                  </a:lnTo>
                  <a:cubicBezTo>
                    <a:pt x="696" y="11626"/>
                    <a:pt x="647" y="11620"/>
                    <a:pt x="593" y="11620"/>
                  </a:cubicBezTo>
                  <a:cubicBezTo>
                    <a:pt x="328" y="11620"/>
                    <a:pt x="91" y="11794"/>
                    <a:pt x="20" y="12064"/>
                  </a:cubicBezTo>
                  <a:cubicBezTo>
                    <a:pt x="-66" y="12383"/>
                    <a:pt x="124" y="12707"/>
                    <a:pt x="442" y="12793"/>
                  </a:cubicBezTo>
                  <a:lnTo>
                    <a:pt x="4272" y="13819"/>
                  </a:lnTo>
                  <a:lnTo>
                    <a:pt x="1604" y="15363"/>
                  </a:lnTo>
                  <a:cubicBezTo>
                    <a:pt x="1317" y="15530"/>
                    <a:pt x="1220" y="15892"/>
                    <a:pt x="1388" y="16178"/>
                  </a:cubicBezTo>
                  <a:cubicBezTo>
                    <a:pt x="1555" y="16464"/>
                    <a:pt x="1917" y="16561"/>
                    <a:pt x="2203" y="16394"/>
                  </a:cubicBezTo>
                  <a:lnTo>
                    <a:pt x="4871" y="14845"/>
                  </a:lnTo>
                  <a:lnTo>
                    <a:pt x="3860" y="18679"/>
                  </a:lnTo>
                  <a:cubicBezTo>
                    <a:pt x="3774" y="18998"/>
                    <a:pt x="3969" y="19322"/>
                    <a:pt x="4282" y="19408"/>
                  </a:cubicBezTo>
                  <a:cubicBezTo>
                    <a:pt x="4601" y="19494"/>
                    <a:pt x="4925" y="19299"/>
                    <a:pt x="5011" y="18986"/>
                  </a:cubicBezTo>
                  <a:lnTo>
                    <a:pt x="6325" y="14008"/>
                  </a:lnTo>
                  <a:lnTo>
                    <a:pt x="10137" y="11799"/>
                  </a:lnTo>
                  <a:lnTo>
                    <a:pt x="10137" y="16507"/>
                  </a:lnTo>
                  <a:lnTo>
                    <a:pt x="6492" y="20142"/>
                  </a:lnTo>
                  <a:cubicBezTo>
                    <a:pt x="6259" y="20374"/>
                    <a:pt x="6259" y="20752"/>
                    <a:pt x="6492" y="20984"/>
                  </a:cubicBezTo>
                  <a:cubicBezTo>
                    <a:pt x="6724" y="21216"/>
                    <a:pt x="7102" y="21216"/>
                    <a:pt x="7334" y="20984"/>
                  </a:cubicBezTo>
                  <a:lnTo>
                    <a:pt x="10142" y="18188"/>
                  </a:lnTo>
                  <a:lnTo>
                    <a:pt x="10142" y="21006"/>
                  </a:lnTo>
                  <a:cubicBezTo>
                    <a:pt x="10142" y="21335"/>
                    <a:pt x="10407" y="21600"/>
                    <a:pt x="10737" y="21600"/>
                  </a:cubicBezTo>
                  <a:cubicBezTo>
                    <a:pt x="11066" y="21600"/>
                    <a:pt x="11331" y="21335"/>
                    <a:pt x="11331" y="21006"/>
                  </a:cubicBezTo>
                  <a:lnTo>
                    <a:pt x="11331" y="18188"/>
                  </a:lnTo>
                  <a:lnTo>
                    <a:pt x="14139" y="20984"/>
                  </a:lnTo>
                  <a:cubicBezTo>
                    <a:pt x="14371" y="21216"/>
                    <a:pt x="14749" y="21216"/>
                    <a:pt x="14981" y="20984"/>
                  </a:cubicBezTo>
                  <a:cubicBezTo>
                    <a:pt x="15214" y="20752"/>
                    <a:pt x="15214" y="20374"/>
                    <a:pt x="14981" y="20142"/>
                  </a:cubicBezTo>
                  <a:lnTo>
                    <a:pt x="11331" y="16507"/>
                  </a:lnTo>
                  <a:lnTo>
                    <a:pt x="11331" y="11799"/>
                  </a:lnTo>
                  <a:lnTo>
                    <a:pt x="15143" y="14008"/>
                  </a:lnTo>
                  <a:lnTo>
                    <a:pt x="16457" y="18986"/>
                  </a:lnTo>
                  <a:cubicBezTo>
                    <a:pt x="16543" y="19305"/>
                    <a:pt x="16867" y="19494"/>
                    <a:pt x="17186" y="19408"/>
                  </a:cubicBezTo>
                  <a:cubicBezTo>
                    <a:pt x="17504" y="19322"/>
                    <a:pt x="17692" y="18998"/>
                    <a:pt x="17606" y="18679"/>
                  </a:cubicBezTo>
                  <a:lnTo>
                    <a:pt x="16597" y="14845"/>
                  </a:lnTo>
                  <a:lnTo>
                    <a:pt x="19265" y="16394"/>
                  </a:lnTo>
                  <a:cubicBezTo>
                    <a:pt x="19551" y="16561"/>
                    <a:pt x="19913" y="16464"/>
                    <a:pt x="20080" y="16178"/>
                  </a:cubicBezTo>
                  <a:cubicBezTo>
                    <a:pt x="20248" y="15892"/>
                    <a:pt x="20151" y="15530"/>
                    <a:pt x="19864" y="15363"/>
                  </a:cubicBezTo>
                  <a:lnTo>
                    <a:pt x="17196" y="13819"/>
                  </a:lnTo>
                  <a:lnTo>
                    <a:pt x="21026" y="12793"/>
                  </a:lnTo>
                  <a:cubicBezTo>
                    <a:pt x="21344" y="12707"/>
                    <a:pt x="21534" y="12383"/>
                    <a:pt x="21448" y="12064"/>
                  </a:cubicBezTo>
                  <a:cubicBezTo>
                    <a:pt x="21377" y="11799"/>
                    <a:pt x="21133" y="11620"/>
                    <a:pt x="20874" y="11620"/>
                  </a:cubicBezTo>
                  <a:cubicBezTo>
                    <a:pt x="20825" y="11620"/>
                    <a:pt x="20772" y="11626"/>
                    <a:pt x="20718" y="11642"/>
                  </a:cubicBezTo>
                  <a:lnTo>
                    <a:pt x="15743" y="12977"/>
                  </a:lnTo>
                  <a:lnTo>
                    <a:pt x="11989" y="10800"/>
                  </a:lnTo>
                  <a:lnTo>
                    <a:pt x="15743" y="8623"/>
                  </a:lnTo>
                  <a:lnTo>
                    <a:pt x="20718" y="9958"/>
                  </a:lnTo>
                  <a:cubicBezTo>
                    <a:pt x="20772" y="9974"/>
                    <a:pt x="20820" y="9980"/>
                    <a:pt x="20874" y="9980"/>
                  </a:cubicBezTo>
                  <a:cubicBezTo>
                    <a:pt x="21138" y="9980"/>
                    <a:pt x="21377" y="9806"/>
                    <a:pt x="21448" y="9536"/>
                  </a:cubicBezTo>
                  <a:cubicBezTo>
                    <a:pt x="21534" y="9217"/>
                    <a:pt x="21344" y="8893"/>
                    <a:pt x="21026" y="8807"/>
                  </a:cubicBezTo>
                  <a:lnTo>
                    <a:pt x="17196" y="7781"/>
                  </a:lnTo>
                  <a:lnTo>
                    <a:pt x="19864" y="6237"/>
                  </a:lnTo>
                  <a:cubicBezTo>
                    <a:pt x="20151" y="6070"/>
                    <a:pt x="20248" y="5708"/>
                    <a:pt x="20080" y="5422"/>
                  </a:cubicBezTo>
                  <a:cubicBezTo>
                    <a:pt x="19913" y="5136"/>
                    <a:pt x="19551" y="5039"/>
                    <a:pt x="19265" y="5206"/>
                  </a:cubicBezTo>
                  <a:lnTo>
                    <a:pt x="16602" y="6750"/>
                  </a:lnTo>
                  <a:lnTo>
                    <a:pt x="17613" y="2916"/>
                  </a:lnTo>
                  <a:cubicBezTo>
                    <a:pt x="17699" y="2597"/>
                    <a:pt x="17504" y="2273"/>
                    <a:pt x="17191" y="2187"/>
                  </a:cubicBezTo>
                  <a:cubicBezTo>
                    <a:pt x="16872" y="2101"/>
                    <a:pt x="16548" y="2296"/>
                    <a:pt x="16462" y="2609"/>
                  </a:cubicBezTo>
                  <a:lnTo>
                    <a:pt x="15149" y="7587"/>
                  </a:lnTo>
                  <a:lnTo>
                    <a:pt x="11331" y="9806"/>
                  </a:lnTo>
                  <a:lnTo>
                    <a:pt x="11331" y="5098"/>
                  </a:lnTo>
                  <a:lnTo>
                    <a:pt x="14981" y="1463"/>
                  </a:lnTo>
                  <a:cubicBezTo>
                    <a:pt x="15214" y="1231"/>
                    <a:pt x="15214" y="853"/>
                    <a:pt x="14981" y="621"/>
                  </a:cubicBezTo>
                  <a:cubicBezTo>
                    <a:pt x="14749" y="389"/>
                    <a:pt x="14371" y="389"/>
                    <a:pt x="14139" y="621"/>
                  </a:cubicBezTo>
                  <a:lnTo>
                    <a:pt x="11331" y="3419"/>
                  </a:lnTo>
                  <a:lnTo>
                    <a:pt x="11331" y="594"/>
                  </a:lnTo>
                  <a:cubicBezTo>
                    <a:pt x="11331" y="265"/>
                    <a:pt x="11066" y="0"/>
                    <a:pt x="10737" y="0"/>
                  </a:cubicBezTo>
                  <a:close/>
                </a:path>
              </a:pathLst>
            </a:custGeom>
            <a:solidFill>
              <a:srgbClr val="929292">
                <a:alpha val="83073"/>
              </a:srgbClr>
            </a:solidFill>
            <a:ln w="12700" cap="flat">
              <a:noFill/>
              <a:miter lim="400000"/>
            </a:ln>
            <a:effectLst/>
          </p:spPr>
          <p:txBody>
            <a:bodyPr wrap="square" lIns="0" tIns="0" rIns="0" bIns="0" numCol="1" anchor="ctr">
              <a:noAutofit/>
            </a:bodyPr>
            <a:lstStyle/>
            <a:p>
              <a:pPr>
                <a:defRPr b="0" sz="3200">
                  <a:solidFill>
                    <a:schemeClr val="accent1">
                      <a:hueOff val="118245"/>
                      <a:lumOff val="-11372"/>
                    </a:schemeClr>
                  </a:solidFill>
                  <a:latin typeface="+mn-lt"/>
                  <a:ea typeface="+mn-ea"/>
                  <a:cs typeface="+mn-cs"/>
                  <a:sym typeface="Helvetica Neue Medium"/>
                </a:defRPr>
              </a:pPr>
            </a:p>
          </p:txBody>
        </p:sp>
        <p:sp>
          <p:nvSpPr>
            <p:cNvPr id="604" name="Snowflake"/>
            <p:cNvSpPr/>
            <p:nvPr/>
          </p:nvSpPr>
          <p:spPr>
            <a:xfrm flipH="1">
              <a:off x="15485433" y="743559"/>
              <a:ext cx="169777" cy="170848"/>
            </a:xfrm>
            <a:custGeom>
              <a:avLst/>
              <a:gdLst/>
              <a:ahLst/>
              <a:cxnLst>
                <a:cxn ang="0">
                  <a:pos x="wd2" y="hd2"/>
                </a:cxn>
                <a:cxn ang="5400000">
                  <a:pos x="wd2" y="hd2"/>
                </a:cxn>
                <a:cxn ang="10800000">
                  <a:pos x="wd2" y="hd2"/>
                </a:cxn>
                <a:cxn ang="16200000">
                  <a:pos x="wd2" y="hd2"/>
                </a:cxn>
              </a:cxnLst>
              <a:rect l="0" t="0" r="r" b="b"/>
              <a:pathLst>
                <a:path w="21469" h="21600" fill="norm" stroke="1" extrusionOk="0">
                  <a:moveTo>
                    <a:pt x="10737" y="0"/>
                  </a:moveTo>
                  <a:cubicBezTo>
                    <a:pt x="10407" y="0"/>
                    <a:pt x="10142" y="265"/>
                    <a:pt x="10142" y="594"/>
                  </a:cubicBezTo>
                  <a:lnTo>
                    <a:pt x="10142" y="3412"/>
                  </a:lnTo>
                  <a:lnTo>
                    <a:pt x="7334" y="616"/>
                  </a:lnTo>
                  <a:cubicBezTo>
                    <a:pt x="7102" y="384"/>
                    <a:pt x="6724" y="384"/>
                    <a:pt x="6492" y="616"/>
                  </a:cubicBezTo>
                  <a:cubicBezTo>
                    <a:pt x="6259" y="848"/>
                    <a:pt x="6259" y="1226"/>
                    <a:pt x="6492" y="1458"/>
                  </a:cubicBezTo>
                  <a:lnTo>
                    <a:pt x="10142" y="5093"/>
                  </a:lnTo>
                  <a:lnTo>
                    <a:pt x="10142" y="9801"/>
                  </a:lnTo>
                  <a:lnTo>
                    <a:pt x="6330" y="7592"/>
                  </a:lnTo>
                  <a:lnTo>
                    <a:pt x="5011" y="2614"/>
                  </a:lnTo>
                  <a:cubicBezTo>
                    <a:pt x="4925" y="2295"/>
                    <a:pt x="4601" y="2106"/>
                    <a:pt x="4282" y="2192"/>
                  </a:cubicBezTo>
                  <a:cubicBezTo>
                    <a:pt x="3964" y="2278"/>
                    <a:pt x="3774" y="2602"/>
                    <a:pt x="3860" y="2921"/>
                  </a:cubicBezTo>
                  <a:lnTo>
                    <a:pt x="4871" y="6755"/>
                  </a:lnTo>
                  <a:lnTo>
                    <a:pt x="2203" y="5206"/>
                  </a:lnTo>
                  <a:cubicBezTo>
                    <a:pt x="1917" y="5039"/>
                    <a:pt x="1555" y="5136"/>
                    <a:pt x="1388" y="5422"/>
                  </a:cubicBezTo>
                  <a:cubicBezTo>
                    <a:pt x="1220" y="5708"/>
                    <a:pt x="1317" y="6070"/>
                    <a:pt x="1604" y="6237"/>
                  </a:cubicBezTo>
                  <a:lnTo>
                    <a:pt x="4272" y="7781"/>
                  </a:lnTo>
                  <a:lnTo>
                    <a:pt x="442" y="8807"/>
                  </a:lnTo>
                  <a:cubicBezTo>
                    <a:pt x="124" y="8893"/>
                    <a:pt x="-66" y="9217"/>
                    <a:pt x="20" y="9536"/>
                  </a:cubicBezTo>
                  <a:cubicBezTo>
                    <a:pt x="91" y="9801"/>
                    <a:pt x="333" y="9980"/>
                    <a:pt x="593" y="9980"/>
                  </a:cubicBezTo>
                  <a:cubicBezTo>
                    <a:pt x="641" y="9980"/>
                    <a:pt x="696" y="9974"/>
                    <a:pt x="750" y="9958"/>
                  </a:cubicBezTo>
                  <a:lnTo>
                    <a:pt x="5724" y="8623"/>
                  </a:lnTo>
                  <a:lnTo>
                    <a:pt x="9477" y="10800"/>
                  </a:lnTo>
                  <a:lnTo>
                    <a:pt x="5724" y="12977"/>
                  </a:lnTo>
                  <a:lnTo>
                    <a:pt x="750" y="11642"/>
                  </a:lnTo>
                  <a:cubicBezTo>
                    <a:pt x="696" y="11626"/>
                    <a:pt x="647" y="11620"/>
                    <a:pt x="593" y="11620"/>
                  </a:cubicBezTo>
                  <a:cubicBezTo>
                    <a:pt x="328" y="11620"/>
                    <a:pt x="91" y="11794"/>
                    <a:pt x="20" y="12064"/>
                  </a:cubicBezTo>
                  <a:cubicBezTo>
                    <a:pt x="-66" y="12383"/>
                    <a:pt x="124" y="12707"/>
                    <a:pt x="442" y="12793"/>
                  </a:cubicBezTo>
                  <a:lnTo>
                    <a:pt x="4272" y="13819"/>
                  </a:lnTo>
                  <a:lnTo>
                    <a:pt x="1604" y="15363"/>
                  </a:lnTo>
                  <a:cubicBezTo>
                    <a:pt x="1317" y="15530"/>
                    <a:pt x="1220" y="15892"/>
                    <a:pt x="1388" y="16178"/>
                  </a:cubicBezTo>
                  <a:cubicBezTo>
                    <a:pt x="1555" y="16464"/>
                    <a:pt x="1917" y="16561"/>
                    <a:pt x="2203" y="16394"/>
                  </a:cubicBezTo>
                  <a:lnTo>
                    <a:pt x="4871" y="14845"/>
                  </a:lnTo>
                  <a:lnTo>
                    <a:pt x="3860" y="18679"/>
                  </a:lnTo>
                  <a:cubicBezTo>
                    <a:pt x="3774" y="18998"/>
                    <a:pt x="3969" y="19322"/>
                    <a:pt x="4282" y="19408"/>
                  </a:cubicBezTo>
                  <a:cubicBezTo>
                    <a:pt x="4601" y="19494"/>
                    <a:pt x="4925" y="19299"/>
                    <a:pt x="5011" y="18986"/>
                  </a:cubicBezTo>
                  <a:lnTo>
                    <a:pt x="6325" y="14008"/>
                  </a:lnTo>
                  <a:lnTo>
                    <a:pt x="10137" y="11799"/>
                  </a:lnTo>
                  <a:lnTo>
                    <a:pt x="10137" y="16507"/>
                  </a:lnTo>
                  <a:lnTo>
                    <a:pt x="6492" y="20142"/>
                  </a:lnTo>
                  <a:cubicBezTo>
                    <a:pt x="6259" y="20374"/>
                    <a:pt x="6259" y="20752"/>
                    <a:pt x="6492" y="20984"/>
                  </a:cubicBezTo>
                  <a:cubicBezTo>
                    <a:pt x="6724" y="21216"/>
                    <a:pt x="7102" y="21216"/>
                    <a:pt x="7334" y="20984"/>
                  </a:cubicBezTo>
                  <a:lnTo>
                    <a:pt x="10142" y="18188"/>
                  </a:lnTo>
                  <a:lnTo>
                    <a:pt x="10142" y="21006"/>
                  </a:lnTo>
                  <a:cubicBezTo>
                    <a:pt x="10142" y="21335"/>
                    <a:pt x="10407" y="21600"/>
                    <a:pt x="10737" y="21600"/>
                  </a:cubicBezTo>
                  <a:cubicBezTo>
                    <a:pt x="11066" y="21600"/>
                    <a:pt x="11331" y="21335"/>
                    <a:pt x="11331" y="21006"/>
                  </a:cubicBezTo>
                  <a:lnTo>
                    <a:pt x="11331" y="18188"/>
                  </a:lnTo>
                  <a:lnTo>
                    <a:pt x="14139" y="20984"/>
                  </a:lnTo>
                  <a:cubicBezTo>
                    <a:pt x="14371" y="21216"/>
                    <a:pt x="14749" y="21216"/>
                    <a:pt x="14981" y="20984"/>
                  </a:cubicBezTo>
                  <a:cubicBezTo>
                    <a:pt x="15214" y="20752"/>
                    <a:pt x="15214" y="20374"/>
                    <a:pt x="14981" y="20142"/>
                  </a:cubicBezTo>
                  <a:lnTo>
                    <a:pt x="11331" y="16507"/>
                  </a:lnTo>
                  <a:lnTo>
                    <a:pt x="11331" y="11799"/>
                  </a:lnTo>
                  <a:lnTo>
                    <a:pt x="15143" y="14008"/>
                  </a:lnTo>
                  <a:lnTo>
                    <a:pt x="16457" y="18986"/>
                  </a:lnTo>
                  <a:cubicBezTo>
                    <a:pt x="16543" y="19305"/>
                    <a:pt x="16867" y="19494"/>
                    <a:pt x="17186" y="19408"/>
                  </a:cubicBezTo>
                  <a:cubicBezTo>
                    <a:pt x="17504" y="19322"/>
                    <a:pt x="17692" y="18998"/>
                    <a:pt x="17606" y="18679"/>
                  </a:cubicBezTo>
                  <a:lnTo>
                    <a:pt x="16597" y="14845"/>
                  </a:lnTo>
                  <a:lnTo>
                    <a:pt x="19265" y="16394"/>
                  </a:lnTo>
                  <a:cubicBezTo>
                    <a:pt x="19551" y="16561"/>
                    <a:pt x="19913" y="16464"/>
                    <a:pt x="20080" y="16178"/>
                  </a:cubicBezTo>
                  <a:cubicBezTo>
                    <a:pt x="20248" y="15892"/>
                    <a:pt x="20151" y="15530"/>
                    <a:pt x="19864" y="15363"/>
                  </a:cubicBezTo>
                  <a:lnTo>
                    <a:pt x="17196" y="13819"/>
                  </a:lnTo>
                  <a:lnTo>
                    <a:pt x="21026" y="12793"/>
                  </a:lnTo>
                  <a:cubicBezTo>
                    <a:pt x="21344" y="12707"/>
                    <a:pt x="21534" y="12383"/>
                    <a:pt x="21448" y="12064"/>
                  </a:cubicBezTo>
                  <a:cubicBezTo>
                    <a:pt x="21377" y="11799"/>
                    <a:pt x="21133" y="11620"/>
                    <a:pt x="20874" y="11620"/>
                  </a:cubicBezTo>
                  <a:cubicBezTo>
                    <a:pt x="20825" y="11620"/>
                    <a:pt x="20772" y="11626"/>
                    <a:pt x="20718" y="11642"/>
                  </a:cubicBezTo>
                  <a:lnTo>
                    <a:pt x="15743" y="12977"/>
                  </a:lnTo>
                  <a:lnTo>
                    <a:pt x="11989" y="10800"/>
                  </a:lnTo>
                  <a:lnTo>
                    <a:pt x="15743" y="8623"/>
                  </a:lnTo>
                  <a:lnTo>
                    <a:pt x="20718" y="9958"/>
                  </a:lnTo>
                  <a:cubicBezTo>
                    <a:pt x="20772" y="9974"/>
                    <a:pt x="20820" y="9980"/>
                    <a:pt x="20874" y="9980"/>
                  </a:cubicBezTo>
                  <a:cubicBezTo>
                    <a:pt x="21138" y="9980"/>
                    <a:pt x="21377" y="9806"/>
                    <a:pt x="21448" y="9536"/>
                  </a:cubicBezTo>
                  <a:cubicBezTo>
                    <a:pt x="21534" y="9217"/>
                    <a:pt x="21344" y="8893"/>
                    <a:pt x="21026" y="8807"/>
                  </a:cubicBezTo>
                  <a:lnTo>
                    <a:pt x="17196" y="7781"/>
                  </a:lnTo>
                  <a:lnTo>
                    <a:pt x="19864" y="6237"/>
                  </a:lnTo>
                  <a:cubicBezTo>
                    <a:pt x="20151" y="6070"/>
                    <a:pt x="20248" y="5708"/>
                    <a:pt x="20080" y="5422"/>
                  </a:cubicBezTo>
                  <a:cubicBezTo>
                    <a:pt x="19913" y="5136"/>
                    <a:pt x="19551" y="5039"/>
                    <a:pt x="19265" y="5206"/>
                  </a:cubicBezTo>
                  <a:lnTo>
                    <a:pt x="16602" y="6750"/>
                  </a:lnTo>
                  <a:lnTo>
                    <a:pt x="17613" y="2916"/>
                  </a:lnTo>
                  <a:cubicBezTo>
                    <a:pt x="17699" y="2597"/>
                    <a:pt x="17504" y="2273"/>
                    <a:pt x="17191" y="2187"/>
                  </a:cubicBezTo>
                  <a:cubicBezTo>
                    <a:pt x="16872" y="2101"/>
                    <a:pt x="16548" y="2296"/>
                    <a:pt x="16462" y="2609"/>
                  </a:cubicBezTo>
                  <a:lnTo>
                    <a:pt x="15149" y="7587"/>
                  </a:lnTo>
                  <a:lnTo>
                    <a:pt x="11331" y="9806"/>
                  </a:lnTo>
                  <a:lnTo>
                    <a:pt x="11331" y="5098"/>
                  </a:lnTo>
                  <a:lnTo>
                    <a:pt x="14981" y="1463"/>
                  </a:lnTo>
                  <a:cubicBezTo>
                    <a:pt x="15214" y="1231"/>
                    <a:pt x="15214" y="853"/>
                    <a:pt x="14981" y="621"/>
                  </a:cubicBezTo>
                  <a:cubicBezTo>
                    <a:pt x="14749" y="389"/>
                    <a:pt x="14371" y="389"/>
                    <a:pt x="14139" y="621"/>
                  </a:cubicBezTo>
                  <a:lnTo>
                    <a:pt x="11331" y="3419"/>
                  </a:lnTo>
                  <a:lnTo>
                    <a:pt x="11331" y="594"/>
                  </a:lnTo>
                  <a:cubicBezTo>
                    <a:pt x="11331" y="265"/>
                    <a:pt x="11066" y="0"/>
                    <a:pt x="10737" y="0"/>
                  </a:cubicBezTo>
                  <a:close/>
                </a:path>
              </a:pathLst>
            </a:custGeom>
            <a:solidFill>
              <a:srgbClr val="929292">
                <a:alpha val="83073"/>
              </a:srgbClr>
            </a:solidFill>
            <a:ln w="12700" cap="flat">
              <a:noFill/>
              <a:miter lim="400000"/>
            </a:ln>
            <a:effectLst/>
          </p:spPr>
          <p:txBody>
            <a:bodyPr wrap="square" lIns="0" tIns="0" rIns="0" bIns="0" numCol="1" anchor="ctr">
              <a:noAutofit/>
            </a:bodyPr>
            <a:lstStyle/>
            <a:p>
              <a:pPr>
                <a:defRPr b="0" sz="3200">
                  <a:solidFill>
                    <a:schemeClr val="accent1">
                      <a:hueOff val="118245"/>
                      <a:lumOff val="-11372"/>
                    </a:schemeClr>
                  </a:solidFill>
                  <a:latin typeface="+mn-lt"/>
                  <a:ea typeface="+mn-ea"/>
                  <a:cs typeface="+mn-cs"/>
                  <a:sym typeface="Helvetica Neue Medium"/>
                </a:defRPr>
              </a:pPr>
            </a:p>
          </p:txBody>
        </p:sp>
        <p:sp>
          <p:nvSpPr>
            <p:cNvPr id="605" name="Snowflake"/>
            <p:cNvSpPr/>
            <p:nvPr/>
          </p:nvSpPr>
          <p:spPr>
            <a:xfrm flipH="1">
              <a:off x="13530281" y="996653"/>
              <a:ext cx="169777" cy="170849"/>
            </a:xfrm>
            <a:custGeom>
              <a:avLst/>
              <a:gdLst/>
              <a:ahLst/>
              <a:cxnLst>
                <a:cxn ang="0">
                  <a:pos x="wd2" y="hd2"/>
                </a:cxn>
                <a:cxn ang="5400000">
                  <a:pos x="wd2" y="hd2"/>
                </a:cxn>
                <a:cxn ang="10800000">
                  <a:pos x="wd2" y="hd2"/>
                </a:cxn>
                <a:cxn ang="16200000">
                  <a:pos x="wd2" y="hd2"/>
                </a:cxn>
              </a:cxnLst>
              <a:rect l="0" t="0" r="r" b="b"/>
              <a:pathLst>
                <a:path w="21469" h="21600" fill="norm" stroke="1" extrusionOk="0">
                  <a:moveTo>
                    <a:pt x="10737" y="0"/>
                  </a:moveTo>
                  <a:cubicBezTo>
                    <a:pt x="10407" y="0"/>
                    <a:pt x="10142" y="265"/>
                    <a:pt x="10142" y="594"/>
                  </a:cubicBezTo>
                  <a:lnTo>
                    <a:pt x="10142" y="3412"/>
                  </a:lnTo>
                  <a:lnTo>
                    <a:pt x="7334" y="616"/>
                  </a:lnTo>
                  <a:cubicBezTo>
                    <a:pt x="7102" y="384"/>
                    <a:pt x="6724" y="384"/>
                    <a:pt x="6492" y="616"/>
                  </a:cubicBezTo>
                  <a:cubicBezTo>
                    <a:pt x="6259" y="848"/>
                    <a:pt x="6259" y="1226"/>
                    <a:pt x="6492" y="1458"/>
                  </a:cubicBezTo>
                  <a:lnTo>
                    <a:pt x="10142" y="5093"/>
                  </a:lnTo>
                  <a:lnTo>
                    <a:pt x="10142" y="9801"/>
                  </a:lnTo>
                  <a:lnTo>
                    <a:pt x="6330" y="7592"/>
                  </a:lnTo>
                  <a:lnTo>
                    <a:pt x="5011" y="2614"/>
                  </a:lnTo>
                  <a:cubicBezTo>
                    <a:pt x="4925" y="2295"/>
                    <a:pt x="4601" y="2106"/>
                    <a:pt x="4282" y="2192"/>
                  </a:cubicBezTo>
                  <a:cubicBezTo>
                    <a:pt x="3964" y="2278"/>
                    <a:pt x="3774" y="2602"/>
                    <a:pt x="3860" y="2921"/>
                  </a:cubicBezTo>
                  <a:lnTo>
                    <a:pt x="4871" y="6755"/>
                  </a:lnTo>
                  <a:lnTo>
                    <a:pt x="2203" y="5206"/>
                  </a:lnTo>
                  <a:cubicBezTo>
                    <a:pt x="1917" y="5039"/>
                    <a:pt x="1555" y="5136"/>
                    <a:pt x="1388" y="5422"/>
                  </a:cubicBezTo>
                  <a:cubicBezTo>
                    <a:pt x="1220" y="5708"/>
                    <a:pt x="1317" y="6070"/>
                    <a:pt x="1604" y="6237"/>
                  </a:cubicBezTo>
                  <a:lnTo>
                    <a:pt x="4272" y="7781"/>
                  </a:lnTo>
                  <a:lnTo>
                    <a:pt x="442" y="8807"/>
                  </a:lnTo>
                  <a:cubicBezTo>
                    <a:pt x="124" y="8893"/>
                    <a:pt x="-66" y="9217"/>
                    <a:pt x="20" y="9536"/>
                  </a:cubicBezTo>
                  <a:cubicBezTo>
                    <a:pt x="91" y="9801"/>
                    <a:pt x="333" y="9980"/>
                    <a:pt x="593" y="9980"/>
                  </a:cubicBezTo>
                  <a:cubicBezTo>
                    <a:pt x="641" y="9980"/>
                    <a:pt x="696" y="9974"/>
                    <a:pt x="750" y="9958"/>
                  </a:cubicBezTo>
                  <a:lnTo>
                    <a:pt x="5724" y="8623"/>
                  </a:lnTo>
                  <a:lnTo>
                    <a:pt x="9477" y="10800"/>
                  </a:lnTo>
                  <a:lnTo>
                    <a:pt x="5724" y="12977"/>
                  </a:lnTo>
                  <a:lnTo>
                    <a:pt x="750" y="11642"/>
                  </a:lnTo>
                  <a:cubicBezTo>
                    <a:pt x="696" y="11626"/>
                    <a:pt x="647" y="11620"/>
                    <a:pt x="593" y="11620"/>
                  </a:cubicBezTo>
                  <a:cubicBezTo>
                    <a:pt x="328" y="11620"/>
                    <a:pt x="91" y="11794"/>
                    <a:pt x="20" y="12064"/>
                  </a:cubicBezTo>
                  <a:cubicBezTo>
                    <a:pt x="-66" y="12383"/>
                    <a:pt x="124" y="12707"/>
                    <a:pt x="442" y="12793"/>
                  </a:cubicBezTo>
                  <a:lnTo>
                    <a:pt x="4272" y="13819"/>
                  </a:lnTo>
                  <a:lnTo>
                    <a:pt x="1604" y="15363"/>
                  </a:lnTo>
                  <a:cubicBezTo>
                    <a:pt x="1317" y="15530"/>
                    <a:pt x="1220" y="15892"/>
                    <a:pt x="1388" y="16178"/>
                  </a:cubicBezTo>
                  <a:cubicBezTo>
                    <a:pt x="1555" y="16464"/>
                    <a:pt x="1917" y="16561"/>
                    <a:pt x="2203" y="16394"/>
                  </a:cubicBezTo>
                  <a:lnTo>
                    <a:pt x="4871" y="14845"/>
                  </a:lnTo>
                  <a:lnTo>
                    <a:pt x="3860" y="18679"/>
                  </a:lnTo>
                  <a:cubicBezTo>
                    <a:pt x="3774" y="18998"/>
                    <a:pt x="3969" y="19322"/>
                    <a:pt x="4282" y="19408"/>
                  </a:cubicBezTo>
                  <a:cubicBezTo>
                    <a:pt x="4601" y="19494"/>
                    <a:pt x="4925" y="19299"/>
                    <a:pt x="5011" y="18986"/>
                  </a:cubicBezTo>
                  <a:lnTo>
                    <a:pt x="6325" y="14008"/>
                  </a:lnTo>
                  <a:lnTo>
                    <a:pt x="10137" y="11799"/>
                  </a:lnTo>
                  <a:lnTo>
                    <a:pt x="10137" y="16507"/>
                  </a:lnTo>
                  <a:lnTo>
                    <a:pt x="6492" y="20142"/>
                  </a:lnTo>
                  <a:cubicBezTo>
                    <a:pt x="6259" y="20374"/>
                    <a:pt x="6259" y="20752"/>
                    <a:pt x="6492" y="20984"/>
                  </a:cubicBezTo>
                  <a:cubicBezTo>
                    <a:pt x="6724" y="21216"/>
                    <a:pt x="7102" y="21216"/>
                    <a:pt x="7334" y="20984"/>
                  </a:cubicBezTo>
                  <a:lnTo>
                    <a:pt x="10142" y="18188"/>
                  </a:lnTo>
                  <a:lnTo>
                    <a:pt x="10142" y="21006"/>
                  </a:lnTo>
                  <a:cubicBezTo>
                    <a:pt x="10142" y="21335"/>
                    <a:pt x="10407" y="21600"/>
                    <a:pt x="10737" y="21600"/>
                  </a:cubicBezTo>
                  <a:cubicBezTo>
                    <a:pt x="11066" y="21600"/>
                    <a:pt x="11331" y="21335"/>
                    <a:pt x="11331" y="21006"/>
                  </a:cubicBezTo>
                  <a:lnTo>
                    <a:pt x="11331" y="18188"/>
                  </a:lnTo>
                  <a:lnTo>
                    <a:pt x="14139" y="20984"/>
                  </a:lnTo>
                  <a:cubicBezTo>
                    <a:pt x="14371" y="21216"/>
                    <a:pt x="14749" y="21216"/>
                    <a:pt x="14981" y="20984"/>
                  </a:cubicBezTo>
                  <a:cubicBezTo>
                    <a:pt x="15214" y="20752"/>
                    <a:pt x="15214" y="20374"/>
                    <a:pt x="14981" y="20142"/>
                  </a:cubicBezTo>
                  <a:lnTo>
                    <a:pt x="11331" y="16507"/>
                  </a:lnTo>
                  <a:lnTo>
                    <a:pt x="11331" y="11799"/>
                  </a:lnTo>
                  <a:lnTo>
                    <a:pt x="15143" y="14008"/>
                  </a:lnTo>
                  <a:lnTo>
                    <a:pt x="16457" y="18986"/>
                  </a:lnTo>
                  <a:cubicBezTo>
                    <a:pt x="16543" y="19305"/>
                    <a:pt x="16867" y="19494"/>
                    <a:pt x="17186" y="19408"/>
                  </a:cubicBezTo>
                  <a:cubicBezTo>
                    <a:pt x="17504" y="19322"/>
                    <a:pt x="17692" y="18998"/>
                    <a:pt x="17606" y="18679"/>
                  </a:cubicBezTo>
                  <a:lnTo>
                    <a:pt x="16597" y="14845"/>
                  </a:lnTo>
                  <a:lnTo>
                    <a:pt x="19265" y="16394"/>
                  </a:lnTo>
                  <a:cubicBezTo>
                    <a:pt x="19551" y="16561"/>
                    <a:pt x="19913" y="16464"/>
                    <a:pt x="20080" y="16178"/>
                  </a:cubicBezTo>
                  <a:cubicBezTo>
                    <a:pt x="20248" y="15892"/>
                    <a:pt x="20151" y="15530"/>
                    <a:pt x="19864" y="15363"/>
                  </a:cubicBezTo>
                  <a:lnTo>
                    <a:pt x="17196" y="13819"/>
                  </a:lnTo>
                  <a:lnTo>
                    <a:pt x="21026" y="12793"/>
                  </a:lnTo>
                  <a:cubicBezTo>
                    <a:pt x="21344" y="12707"/>
                    <a:pt x="21534" y="12383"/>
                    <a:pt x="21448" y="12064"/>
                  </a:cubicBezTo>
                  <a:cubicBezTo>
                    <a:pt x="21377" y="11799"/>
                    <a:pt x="21133" y="11620"/>
                    <a:pt x="20874" y="11620"/>
                  </a:cubicBezTo>
                  <a:cubicBezTo>
                    <a:pt x="20825" y="11620"/>
                    <a:pt x="20772" y="11626"/>
                    <a:pt x="20718" y="11642"/>
                  </a:cubicBezTo>
                  <a:lnTo>
                    <a:pt x="15743" y="12977"/>
                  </a:lnTo>
                  <a:lnTo>
                    <a:pt x="11989" y="10800"/>
                  </a:lnTo>
                  <a:lnTo>
                    <a:pt x="15743" y="8623"/>
                  </a:lnTo>
                  <a:lnTo>
                    <a:pt x="20718" y="9958"/>
                  </a:lnTo>
                  <a:cubicBezTo>
                    <a:pt x="20772" y="9974"/>
                    <a:pt x="20820" y="9980"/>
                    <a:pt x="20874" y="9980"/>
                  </a:cubicBezTo>
                  <a:cubicBezTo>
                    <a:pt x="21138" y="9980"/>
                    <a:pt x="21377" y="9806"/>
                    <a:pt x="21448" y="9536"/>
                  </a:cubicBezTo>
                  <a:cubicBezTo>
                    <a:pt x="21534" y="9217"/>
                    <a:pt x="21344" y="8893"/>
                    <a:pt x="21026" y="8807"/>
                  </a:cubicBezTo>
                  <a:lnTo>
                    <a:pt x="17196" y="7781"/>
                  </a:lnTo>
                  <a:lnTo>
                    <a:pt x="19864" y="6237"/>
                  </a:lnTo>
                  <a:cubicBezTo>
                    <a:pt x="20151" y="6070"/>
                    <a:pt x="20248" y="5708"/>
                    <a:pt x="20080" y="5422"/>
                  </a:cubicBezTo>
                  <a:cubicBezTo>
                    <a:pt x="19913" y="5136"/>
                    <a:pt x="19551" y="5039"/>
                    <a:pt x="19265" y="5206"/>
                  </a:cubicBezTo>
                  <a:lnTo>
                    <a:pt x="16602" y="6750"/>
                  </a:lnTo>
                  <a:lnTo>
                    <a:pt x="17613" y="2916"/>
                  </a:lnTo>
                  <a:cubicBezTo>
                    <a:pt x="17699" y="2597"/>
                    <a:pt x="17504" y="2273"/>
                    <a:pt x="17191" y="2187"/>
                  </a:cubicBezTo>
                  <a:cubicBezTo>
                    <a:pt x="16872" y="2101"/>
                    <a:pt x="16548" y="2296"/>
                    <a:pt x="16462" y="2609"/>
                  </a:cubicBezTo>
                  <a:lnTo>
                    <a:pt x="15149" y="7587"/>
                  </a:lnTo>
                  <a:lnTo>
                    <a:pt x="11331" y="9806"/>
                  </a:lnTo>
                  <a:lnTo>
                    <a:pt x="11331" y="5098"/>
                  </a:lnTo>
                  <a:lnTo>
                    <a:pt x="14981" y="1463"/>
                  </a:lnTo>
                  <a:cubicBezTo>
                    <a:pt x="15214" y="1231"/>
                    <a:pt x="15214" y="853"/>
                    <a:pt x="14981" y="621"/>
                  </a:cubicBezTo>
                  <a:cubicBezTo>
                    <a:pt x="14749" y="389"/>
                    <a:pt x="14371" y="389"/>
                    <a:pt x="14139" y="621"/>
                  </a:cubicBezTo>
                  <a:lnTo>
                    <a:pt x="11331" y="3419"/>
                  </a:lnTo>
                  <a:lnTo>
                    <a:pt x="11331" y="594"/>
                  </a:lnTo>
                  <a:cubicBezTo>
                    <a:pt x="11331" y="265"/>
                    <a:pt x="11066" y="0"/>
                    <a:pt x="10737" y="0"/>
                  </a:cubicBezTo>
                  <a:close/>
                </a:path>
              </a:pathLst>
            </a:custGeom>
            <a:solidFill>
              <a:srgbClr val="929292">
                <a:alpha val="83073"/>
              </a:srgbClr>
            </a:solidFill>
            <a:ln w="12700" cap="flat">
              <a:noFill/>
              <a:miter lim="400000"/>
            </a:ln>
            <a:effectLst/>
          </p:spPr>
          <p:txBody>
            <a:bodyPr wrap="square" lIns="0" tIns="0" rIns="0" bIns="0" numCol="1" anchor="ctr">
              <a:noAutofit/>
            </a:bodyPr>
            <a:lstStyle/>
            <a:p>
              <a:pPr>
                <a:defRPr b="0" sz="3200">
                  <a:solidFill>
                    <a:schemeClr val="accent1">
                      <a:hueOff val="118245"/>
                      <a:lumOff val="-11372"/>
                    </a:schemeClr>
                  </a:solidFill>
                  <a:latin typeface="+mn-lt"/>
                  <a:ea typeface="+mn-ea"/>
                  <a:cs typeface="+mn-cs"/>
                  <a:sym typeface="Helvetica Neue Medium"/>
                </a:defRPr>
              </a:pPr>
            </a:p>
          </p:txBody>
        </p:sp>
        <p:sp>
          <p:nvSpPr>
            <p:cNvPr id="606" name="Snowflake"/>
            <p:cNvSpPr/>
            <p:nvPr/>
          </p:nvSpPr>
          <p:spPr>
            <a:xfrm flipH="1">
              <a:off x="13704715" y="1774059"/>
              <a:ext cx="169777" cy="170849"/>
            </a:xfrm>
            <a:custGeom>
              <a:avLst/>
              <a:gdLst/>
              <a:ahLst/>
              <a:cxnLst>
                <a:cxn ang="0">
                  <a:pos x="wd2" y="hd2"/>
                </a:cxn>
                <a:cxn ang="5400000">
                  <a:pos x="wd2" y="hd2"/>
                </a:cxn>
                <a:cxn ang="10800000">
                  <a:pos x="wd2" y="hd2"/>
                </a:cxn>
                <a:cxn ang="16200000">
                  <a:pos x="wd2" y="hd2"/>
                </a:cxn>
              </a:cxnLst>
              <a:rect l="0" t="0" r="r" b="b"/>
              <a:pathLst>
                <a:path w="21469" h="21600" fill="norm" stroke="1" extrusionOk="0">
                  <a:moveTo>
                    <a:pt x="10737" y="0"/>
                  </a:moveTo>
                  <a:cubicBezTo>
                    <a:pt x="10407" y="0"/>
                    <a:pt x="10142" y="265"/>
                    <a:pt x="10142" y="594"/>
                  </a:cubicBezTo>
                  <a:lnTo>
                    <a:pt x="10142" y="3412"/>
                  </a:lnTo>
                  <a:lnTo>
                    <a:pt x="7334" y="616"/>
                  </a:lnTo>
                  <a:cubicBezTo>
                    <a:pt x="7102" y="384"/>
                    <a:pt x="6724" y="384"/>
                    <a:pt x="6492" y="616"/>
                  </a:cubicBezTo>
                  <a:cubicBezTo>
                    <a:pt x="6259" y="848"/>
                    <a:pt x="6259" y="1226"/>
                    <a:pt x="6492" y="1458"/>
                  </a:cubicBezTo>
                  <a:lnTo>
                    <a:pt x="10142" y="5093"/>
                  </a:lnTo>
                  <a:lnTo>
                    <a:pt x="10142" y="9801"/>
                  </a:lnTo>
                  <a:lnTo>
                    <a:pt x="6330" y="7592"/>
                  </a:lnTo>
                  <a:lnTo>
                    <a:pt x="5011" y="2614"/>
                  </a:lnTo>
                  <a:cubicBezTo>
                    <a:pt x="4925" y="2295"/>
                    <a:pt x="4601" y="2106"/>
                    <a:pt x="4282" y="2192"/>
                  </a:cubicBezTo>
                  <a:cubicBezTo>
                    <a:pt x="3964" y="2278"/>
                    <a:pt x="3774" y="2602"/>
                    <a:pt x="3860" y="2921"/>
                  </a:cubicBezTo>
                  <a:lnTo>
                    <a:pt x="4871" y="6755"/>
                  </a:lnTo>
                  <a:lnTo>
                    <a:pt x="2203" y="5206"/>
                  </a:lnTo>
                  <a:cubicBezTo>
                    <a:pt x="1917" y="5039"/>
                    <a:pt x="1555" y="5136"/>
                    <a:pt x="1388" y="5422"/>
                  </a:cubicBezTo>
                  <a:cubicBezTo>
                    <a:pt x="1220" y="5708"/>
                    <a:pt x="1317" y="6070"/>
                    <a:pt x="1604" y="6237"/>
                  </a:cubicBezTo>
                  <a:lnTo>
                    <a:pt x="4272" y="7781"/>
                  </a:lnTo>
                  <a:lnTo>
                    <a:pt x="442" y="8807"/>
                  </a:lnTo>
                  <a:cubicBezTo>
                    <a:pt x="124" y="8893"/>
                    <a:pt x="-66" y="9217"/>
                    <a:pt x="20" y="9536"/>
                  </a:cubicBezTo>
                  <a:cubicBezTo>
                    <a:pt x="91" y="9801"/>
                    <a:pt x="333" y="9980"/>
                    <a:pt x="593" y="9980"/>
                  </a:cubicBezTo>
                  <a:cubicBezTo>
                    <a:pt x="641" y="9980"/>
                    <a:pt x="696" y="9974"/>
                    <a:pt x="750" y="9958"/>
                  </a:cubicBezTo>
                  <a:lnTo>
                    <a:pt x="5724" y="8623"/>
                  </a:lnTo>
                  <a:lnTo>
                    <a:pt x="9477" y="10800"/>
                  </a:lnTo>
                  <a:lnTo>
                    <a:pt x="5724" y="12977"/>
                  </a:lnTo>
                  <a:lnTo>
                    <a:pt x="750" y="11642"/>
                  </a:lnTo>
                  <a:cubicBezTo>
                    <a:pt x="696" y="11626"/>
                    <a:pt x="647" y="11620"/>
                    <a:pt x="593" y="11620"/>
                  </a:cubicBezTo>
                  <a:cubicBezTo>
                    <a:pt x="328" y="11620"/>
                    <a:pt x="91" y="11794"/>
                    <a:pt x="20" y="12064"/>
                  </a:cubicBezTo>
                  <a:cubicBezTo>
                    <a:pt x="-66" y="12383"/>
                    <a:pt x="124" y="12707"/>
                    <a:pt x="442" y="12793"/>
                  </a:cubicBezTo>
                  <a:lnTo>
                    <a:pt x="4272" y="13819"/>
                  </a:lnTo>
                  <a:lnTo>
                    <a:pt x="1604" y="15363"/>
                  </a:lnTo>
                  <a:cubicBezTo>
                    <a:pt x="1317" y="15530"/>
                    <a:pt x="1220" y="15892"/>
                    <a:pt x="1388" y="16178"/>
                  </a:cubicBezTo>
                  <a:cubicBezTo>
                    <a:pt x="1555" y="16464"/>
                    <a:pt x="1917" y="16561"/>
                    <a:pt x="2203" y="16394"/>
                  </a:cubicBezTo>
                  <a:lnTo>
                    <a:pt x="4871" y="14845"/>
                  </a:lnTo>
                  <a:lnTo>
                    <a:pt x="3860" y="18679"/>
                  </a:lnTo>
                  <a:cubicBezTo>
                    <a:pt x="3774" y="18998"/>
                    <a:pt x="3969" y="19322"/>
                    <a:pt x="4282" y="19408"/>
                  </a:cubicBezTo>
                  <a:cubicBezTo>
                    <a:pt x="4601" y="19494"/>
                    <a:pt x="4925" y="19299"/>
                    <a:pt x="5011" y="18986"/>
                  </a:cubicBezTo>
                  <a:lnTo>
                    <a:pt x="6325" y="14008"/>
                  </a:lnTo>
                  <a:lnTo>
                    <a:pt x="10137" y="11799"/>
                  </a:lnTo>
                  <a:lnTo>
                    <a:pt x="10137" y="16507"/>
                  </a:lnTo>
                  <a:lnTo>
                    <a:pt x="6492" y="20142"/>
                  </a:lnTo>
                  <a:cubicBezTo>
                    <a:pt x="6259" y="20374"/>
                    <a:pt x="6259" y="20752"/>
                    <a:pt x="6492" y="20984"/>
                  </a:cubicBezTo>
                  <a:cubicBezTo>
                    <a:pt x="6724" y="21216"/>
                    <a:pt x="7102" y="21216"/>
                    <a:pt x="7334" y="20984"/>
                  </a:cubicBezTo>
                  <a:lnTo>
                    <a:pt x="10142" y="18188"/>
                  </a:lnTo>
                  <a:lnTo>
                    <a:pt x="10142" y="21006"/>
                  </a:lnTo>
                  <a:cubicBezTo>
                    <a:pt x="10142" y="21335"/>
                    <a:pt x="10407" y="21600"/>
                    <a:pt x="10737" y="21600"/>
                  </a:cubicBezTo>
                  <a:cubicBezTo>
                    <a:pt x="11066" y="21600"/>
                    <a:pt x="11331" y="21335"/>
                    <a:pt x="11331" y="21006"/>
                  </a:cubicBezTo>
                  <a:lnTo>
                    <a:pt x="11331" y="18188"/>
                  </a:lnTo>
                  <a:lnTo>
                    <a:pt x="14139" y="20984"/>
                  </a:lnTo>
                  <a:cubicBezTo>
                    <a:pt x="14371" y="21216"/>
                    <a:pt x="14749" y="21216"/>
                    <a:pt x="14981" y="20984"/>
                  </a:cubicBezTo>
                  <a:cubicBezTo>
                    <a:pt x="15214" y="20752"/>
                    <a:pt x="15214" y="20374"/>
                    <a:pt x="14981" y="20142"/>
                  </a:cubicBezTo>
                  <a:lnTo>
                    <a:pt x="11331" y="16507"/>
                  </a:lnTo>
                  <a:lnTo>
                    <a:pt x="11331" y="11799"/>
                  </a:lnTo>
                  <a:lnTo>
                    <a:pt x="15143" y="14008"/>
                  </a:lnTo>
                  <a:lnTo>
                    <a:pt x="16457" y="18986"/>
                  </a:lnTo>
                  <a:cubicBezTo>
                    <a:pt x="16543" y="19305"/>
                    <a:pt x="16867" y="19494"/>
                    <a:pt x="17186" y="19408"/>
                  </a:cubicBezTo>
                  <a:cubicBezTo>
                    <a:pt x="17504" y="19322"/>
                    <a:pt x="17692" y="18998"/>
                    <a:pt x="17606" y="18679"/>
                  </a:cubicBezTo>
                  <a:lnTo>
                    <a:pt x="16597" y="14845"/>
                  </a:lnTo>
                  <a:lnTo>
                    <a:pt x="19265" y="16394"/>
                  </a:lnTo>
                  <a:cubicBezTo>
                    <a:pt x="19551" y="16561"/>
                    <a:pt x="19913" y="16464"/>
                    <a:pt x="20080" y="16178"/>
                  </a:cubicBezTo>
                  <a:cubicBezTo>
                    <a:pt x="20248" y="15892"/>
                    <a:pt x="20151" y="15530"/>
                    <a:pt x="19864" y="15363"/>
                  </a:cubicBezTo>
                  <a:lnTo>
                    <a:pt x="17196" y="13819"/>
                  </a:lnTo>
                  <a:lnTo>
                    <a:pt x="21026" y="12793"/>
                  </a:lnTo>
                  <a:cubicBezTo>
                    <a:pt x="21344" y="12707"/>
                    <a:pt x="21534" y="12383"/>
                    <a:pt x="21448" y="12064"/>
                  </a:cubicBezTo>
                  <a:cubicBezTo>
                    <a:pt x="21377" y="11799"/>
                    <a:pt x="21133" y="11620"/>
                    <a:pt x="20874" y="11620"/>
                  </a:cubicBezTo>
                  <a:cubicBezTo>
                    <a:pt x="20825" y="11620"/>
                    <a:pt x="20772" y="11626"/>
                    <a:pt x="20718" y="11642"/>
                  </a:cubicBezTo>
                  <a:lnTo>
                    <a:pt x="15743" y="12977"/>
                  </a:lnTo>
                  <a:lnTo>
                    <a:pt x="11989" y="10800"/>
                  </a:lnTo>
                  <a:lnTo>
                    <a:pt x="15743" y="8623"/>
                  </a:lnTo>
                  <a:lnTo>
                    <a:pt x="20718" y="9958"/>
                  </a:lnTo>
                  <a:cubicBezTo>
                    <a:pt x="20772" y="9974"/>
                    <a:pt x="20820" y="9980"/>
                    <a:pt x="20874" y="9980"/>
                  </a:cubicBezTo>
                  <a:cubicBezTo>
                    <a:pt x="21138" y="9980"/>
                    <a:pt x="21377" y="9806"/>
                    <a:pt x="21448" y="9536"/>
                  </a:cubicBezTo>
                  <a:cubicBezTo>
                    <a:pt x="21534" y="9217"/>
                    <a:pt x="21344" y="8893"/>
                    <a:pt x="21026" y="8807"/>
                  </a:cubicBezTo>
                  <a:lnTo>
                    <a:pt x="17196" y="7781"/>
                  </a:lnTo>
                  <a:lnTo>
                    <a:pt x="19864" y="6237"/>
                  </a:lnTo>
                  <a:cubicBezTo>
                    <a:pt x="20151" y="6070"/>
                    <a:pt x="20248" y="5708"/>
                    <a:pt x="20080" y="5422"/>
                  </a:cubicBezTo>
                  <a:cubicBezTo>
                    <a:pt x="19913" y="5136"/>
                    <a:pt x="19551" y="5039"/>
                    <a:pt x="19265" y="5206"/>
                  </a:cubicBezTo>
                  <a:lnTo>
                    <a:pt x="16602" y="6750"/>
                  </a:lnTo>
                  <a:lnTo>
                    <a:pt x="17613" y="2916"/>
                  </a:lnTo>
                  <a:cubicBezTo>
                    <a:pt x="17699" y="2597"/>
                    <a:pt x="17504" y="2273"/>
                    <a:pt x="17191" y="2187"/>
                  </a:cubicBezTo>
                  <a:cubicBezTo>
                    <a:pt x="16872" y="2101"/>
                    <a:pt x="16548" y="2296"/>
                    <a:pt x="16462" y="2609"/>
                  </a:cubicBezTo>
                  <a:lnTo>
                    <a:pt x="15149" y="7587"/>
                  </a:lnTo>
                  <a:lnTo>
                    <a:pt x="11331" y="9806"/>
                  </a:lnTo>
                  <a:lnTo>
                    <a:pt x="11331" y="5098"/>
                  </a:lnTo>
                  <a:lnTo>
                    <a:pt x="14981" y="1463"/>
                  </a:lnTo>
                  <a:cubicBezTo>
                    <a:pt x="15214" y="1231"/>
                    <a:pt x="15214" y="853"/>
                    <a:pt x="14981" y="621"/>
                  </a:cubicBezTo>
                  <a:cubicBezTo>
                    <a:pt x="14749" y="389"/>
                    <a:pt x="14371" y="389"/>
                    <a:pt x="14139" y="621"/>
                  </a:cubicBezTo>
                  <a:lnTo>
                    <a:pt x="11331" y="3419"/>
                  </a:lnTo>
                  <a:lnTo>
                    <a:pt x="11331" y="594"/>
                  </a:lnTo>
                  <a:cubicBezTo>
                    <a:pt x="11331" y="265"/>
                    <a:pt x="11066" y="0"/>
                    <a:pt x="10737" y="0"/>
                  </a:cubicBezTo>
                  <a:close/>
                </a:path>
              </a:pathLst>
            </a:custGeom>
            <a:solidFill>
              <a:srgbClr val="929292">
                <a:alpha val="83073"/>
              </a:srgbClr>
            </a:solidFill>
            <a:ln w="12700" cap="flat">
              <a:noFill/>
              <a:miter lim="400000"/>
            </a:ln>
            <a:effectLst/>
          </p:spPr>
          <p:txBody>
            <a:bodyPr wrap="square" lIns="0" tIns="0" rIns="0" bIns="0" numCol="1" anchor="ctr">
              <a:noAutofit/>
            </a:bodyPr>
            <a:lstStyle/>
            <a:p>
              <a:pPr>
                <a:defRPr b="0" sz="3200">
                  <a:solidFill>
                    <a:schemeClr val="accent1">
                      <a:hueOff val="118245"/>
                      <a:lumOff val="-11372"/>
                    </a:schemeClr>
                  </a:solidFill>
                  <a:latin typeface="+mn-lt"/>
                  <a:ea typeface="+mn-ea"/>
                  <a:cs typeface="+mn-cs"/>
                  <a:sym typeface="Helvetica Neue Medium"/>
                </a:defRPr>
              </a:pPr>
            </a:p>
          </p:txBody>
        </p:sp>
        <p:sp>
          <p:nvSpPr>
            <p:cNvPr id="607" name="Snowflake"/>
            <p:cNvSpPr/>
            <p:nvPr/>
          </p:nvSpPr>
          <p:spPr>
            <a:xfrm flipH="1">
              <a:off x="14863215" y="1072788"/>
              <a:ext cx="169777" cy="170848"/>
            </a:xfrm>
            <a:custGeom>
              <a:avLst/>
              <a:gdLst/>
              <a:ahLst/>
              <a:cxnLst>
                <a:cxn ang="0">
                  <a:pos x="wd2" y="hd2"/>
                </a:cxn>
                <a:cxn ang="5400000">
                  <a:pos x="wd2" y="hd2"/>
                </a:cxn>
                <a:cxn ang="10800000">
                  <a:pos x="wd2" y="hd2"/>
                </a:cxn>
                <a:cxn ang="16200000">
                  <a:pos x="wd2" y="hd2"/>
                </a:cxn>
              </a:cxnLst>
              <a:rect l="0" t="0" r="r" b="b"/>
              <a:pathLst>
                <a:path w="21469" h="21600" fill="norm" stroke="1" extrusionOk="0">
                  <a:moveTo>
                    <a:pt x="10737" y="0"/>
                  </a:moveTo>
                  <a:cubicBezTo>
                    <a:pt x="10407" y="0"/>
                    <a:pt x="10142" y="265"/>
                    <a:pt x="10142" y="594"/>
                  </a:cubicBezTo>
                  <a:lnTo>
                    <a:pt x="10142" y="3412"/>
                  </a:lnTo>
                  <a:lnTo>
                    <a:pt x="7334" y="616"/>
                  </a:lnTo>
                  <a:cubicBezTo>
                    <a:pt x="7102" y="384"/>
                    <a:pt x="6724" y="384"/>
                    <a:pt x="6492" y="616"/>
                  </a:cubicBezTo>
                  <a:cubicBezTo>
                    <a:pt x="6259" y="848"/>
                    <a:pt x="6259" y="1226"/>
                    <a:pt x="6492" y="1458"/>
                  </a:cubicBezTo>
                  <a:lnTo>
                    <a:pt x="10142" y="5093"/>
                  </a:lnTo>
                  <a:lnTo>
                    <a:pt x="10142" y="9801"/>
                  </a:lnTo>
                  <a:lnTo>
                    <a:pt x="6330" y="7592"/>
                  </a:lnTo>
                  <a:lnTo>
                    <a:pt x="5011" y="2614"/>
                  </a:lnTo>
                  <a:cubicBezTo>
                    <a:pt x="4925" y="2295"/>
                    <a:pt x="4601" y="2106"/>
                    <a:pt x="4282" y="2192"/>
                  </a:cubicBezTo>
                  <a:cubicBezTo>
                    <a:pt x="3964" y="2278"/>
                    <a:pt x="3774" y="2602"/>
                    <a:pt x="3860" y="2921"/>
                  </a:cubicBezTo>
                  <a:lnTo>
                    <a:pt x="4871" y="6755"/>
                  </a:lnTo>
                  <a:lnTo>
                    <a:pt x="2203" y="5206"/>
                  </a:lnTo>
                  <a:cubicBezTo>
                    <a:pt x="1917" y="5039"/>
                    <a:pt x="1555" y="5136"/>
                    <a:pt x="1388" y="5422"/>
                  </a:cubicBezTo>
                  <a:cubicBezTo>
                    <a:pt x="1220" y="5708"/>
                    <a:pt x="1317" y="6070"/>
                    <a:pt x="1604" y="6237"/>
                  </a:cubicBezTo>
                  <a:lnTo>
                    <a:pt x="4272" y="7781"/>
                  </a:lnTo>
                  <a:lnTo>
                    <a:pt x="442" y="8807"/>
                  </a:lnTo>
                  <a:cubicBezTo>
                    <a:pt x="124" y="8893"/>
                    <a:pt x="-66" y="9217"/>
                    <a:pt x="20" y="9536"/>
                  </a:cubicBezTo>
                  <a:cubicBezTo>
                    <a:pt x="91" y="9801"/>
                    <a:pt x="333" y="9980"/>
                    <a:pt x="593" y="9980"/>
                  </a:cubicBezTo>
                  <a:cubicBezTo>
                    <a:pt x="641" y="9980"/>
                    <a:pt x="696" y="9974"/>
                    <a:pt x="750" y="9958"/>
                  </a:cubicBezTo>
                  <a:lnTo>
                    <a:pt x="5724" y="8623"/>
                  </a:lnTo>
                  <a:lnTo>
                    <a:pt x="9477" y="10800"/>
                  </a:lnTo>
                  <a:lnTo>
                    <a:pt x="5724" y="12977"/>
                  </a:lnTo>
                  <a:lnTo>
                    <a:pt x="750" y="11642"/>
                  </a:lnTo>
                  <a:cubicBezTo>
                    <a:pt x="696" y="11626"/>
                    <a:pt x="647" y="11620"/>
                    <a:pt x="593" y="11620"/>
                  </a:cubicBezTo>
                  <a:cubicBezTo>
                    <a:pt x="328" y="11620"/>
                    <a:pt x="91" y="11794"/>
                    <a:pt x="20" y="12064"/>
                  </a:cubicBezTo>
                  <a:cubicBezTo>
                    <a:pt x="-66" y="12383"/>
                    <a:pt x="124" y="12707"/>
                    <a:pt x="442" y="12793"/>
                  </a:cubicBezTo>
                  <a:lnTo>
                    <a:pt x="4272" y="13819"/>
                  </a:lnTo>
                  <a:lnTo>
                    <a:pt x="1604" y="15363"/>
                  </a:lnTo>
                  <a:cubicBezTo>
                    <a:pt x="1317" y="15530"/>
                    <a:pt x="1220" y="15892"/>
                    <a:pt x="1388" y="16178"/>
                  </a:cubicBezTo>
                  <a:cubicBezTo>
                    <a:pt x="1555" y="16464"/>
                    <a:pt x="1917" y="16561"/>
                    <a:pt x="2203" y="16394"/>
                  </a:cubicBezTo>
                  <a:lnTo>
                    <a:pt x="4871" y="14845"/>
                  </a:lnTo>
                  <a:lnTo>
                    <a:pt x="3860" y="18679"/>
                  </a:lnTo>
                  <a:cubicBezTo>
                    <a:pt x="3774" y="18998"/>
                    <a:pt x="3969" y="19322"/>
                    <a:pt x="4282" y="19408"/>
                  </a:cubicBezTo>
                  <a:cubicBezTo>
                    <a:pt x="4601" y="19494"/>
                    <a:pt x="4925" y="19299"/>
                    <a:pt x="5011" y="18986"/>
                  </a:cubicBezTo>
                  <a:lnTo>
                    <a:pt x="6325" y="14008"/>
                  </a:lnTo>
                  <a:lnTo>
                    <a:pt x="10137" y="11799"/>
                  </a:lnTo>
                  <a:lnTo>
                    <a:pt x="10137" y="16507"/>
                  </a:lnTo>
                  <a:lnTo>
                    <a:pt x="6492" y="20142"/>
                  </a:lnTo>
                  <a:cubicBezTo>
                    <a:pt x="6259" y="20374"/>
                    <a:pt x="6259" y="20752"/>
                    <a:pt x="6492" y="20984"/>
                  </a:cubicBezTo>
                  <a:cubicBezTo>
                    <a:pt x="6724" y="21216"/>
                    <a:pt x="7102" y="21216"/>
                    <a:pt x="7334" y="20984"/>
                  </a:cubicBezTo>
                  <a:lnTo>
                    <a:pt x="10142" y="18188"/>
                  </a:lnTo>
                  <a:lnTo>
                    <a:pt x="10142" y="21006"/>
                  </a:lnTo>
                  <a:cubicBezTo>
                    <a:pt x="10142" y="21335"/>
                    <a:pt x="10407" y="21600"/>
                    <a:pt x="10737" y="21600"/>
                  </a:cubicBezTo>
                  <a:cubicBezTo>
                    <a:pt x="11066" y="21600"/>
                    <a:pt x="11331" y="21335"/>
                    <a:pt x="11331" y="21006"/>
                  </a:cubicBezTo>
                  <a:lnTo>
                    <a:pt x="11331" y="18188"/>
                  </a:lnTo>
                  <a:lnTo>
                    <a:pt x="14139" y="20984"/>
                  </a:lnTo>
                  <a:cubicBezTo>
                    <a:pt x="14371" y="21216"/>
                    <a:pt x="14749" y="21216"/>
                    <a:pt x="14981" y="20984"/>
                  </a:cubicBezTo>
                  <a:cubicBezTo>
                    <a:pt x="15214" y="20752"/>
                    <a:pt x="15214" y="20374"/>
                    <a:pt x="14981" y="20142"/>
                  </a:cubicBezTo>
                  <a:lnTo>
                    <a:pt x="11331" y="16507"/>
                  </a:lnTo>
                  <a:lnTo>
                    <a:pt x="11331" y="11799"/>
                  </a:lnTo>
                  <a:lnTo>
                    <a:pt x="15143" y="14008"/>
                  </a:lnTo>
                  <a:lnTo>
                    <a:pt x="16457" y="18986"/>
                  </a:lnTo>
                  <a:cubicBezTo>
                    <a:pt x="16543" y="19305"/>
                    <a:pt x="16867" y="19494"/>
                    <a:pt x="17186" y="19408"/>
                  </a:cubicBezTo>
                  <a:cubicBezTo>
                    <a:pt x="17504" y="19322"/>
                    <a:pt x="17692" y="18998"/>
                    <a:pt x="17606" y="18679"/>
                  </a:cubicBezTo>
                  <a:lnTo>
                    <a:pt x="16597" y="14845"/>
                  </a:lnTo>
                  <a:lnTo>
                    <a:pt x="19265" y="16394"/>
                  </a:lnTo>
                  <a:cubicBezTo>
                    <a:pt x="19551" y="16561"/>
                    <a:pt x="19913" y="16464"/>
                    <a:pt x="20080" y="16178"/>
                  </a:cubicBezTo>
                  <a:cubicBezTo>
                    <a:pt x="20248" y="15892"/>
                    <a:pt x="20151" y="15530"/>
                    <a:pt x="19864" y="15363"/>
                  </a:cubicBezTo>
                  <a:lnTo>
                    <a:pt x="17196" y="13819"/>
                  </a:lnTo>
                  <a:lnTo>
                    <a:pt x="21026" y="12793"/>
                  </a:lnTo>
                  <a:cubicBezTo>
                    <a:pt x="21344" y="12707"/>
                    <a:pt x="21534" y="12383"/>
                    <a:pt x="21448" y="12064"/>
                  </a:cubicBezTo>
                  <a:cubicBezTo>
                    <a:pt x="21377" y="11799"/>
                    <a:pt x="21133" y="11620"/>
                    <a:pt x="20874" y="11620"/>
                  </a:cubicBezTo>
                  <a:cubicBezTo>
                    <a:pt x="20825" y="11620"/>
                    <a:pt x="20772" y="11626"/>
                    <a:pt x="20718" y="11642"/>
                  </a:cubicBezTo>
                  <a:lnTo>
                    <a:pt x="15743" y="12977"/>
                  </a:lnTo>
                  <a:lnTo>
                    <a:pt x="11989" y="10800"/>
                  </a:lnTo>
                  <a:lnTo>
                    <a:pt x="15743" y="8623"/>
                  </a:lnTo>
                  <a:lnTo>
                    <a:pt x="20718" y="9958"/>
                  </a:lnTo>
                  <a:cubicBezTo>
                    <a:pt x="20772" y="9974"/>
                    <a:pt x="20820" y="9980"/>
                    <a:pt x="20874" y="9980"/>
                  </a:cubicBezTo>
                  <a:cubicBezTo>
                    <a:pt x="21138" y="9980"/>
                    <a:pt x="21377" y="9806"/>
                    <a:pt x="21448" y="9536"/>
                  </a:cubicBezTo>
                  <a:cubicBezTo>
                    <a:pt x="21534" y="9217"/>
                    <a:pt x="21344" y="8893"/>
                    <a:pt x="21026" y="8807"/>
                  </a:cubicBezTo>
                  <a:lnTo>
                    <a:pt x="17196" y="7781"/>
                  </a:lnTo>
                  <a:lnTo>
                    <a:pt x="19864" y="6237"/>
                  </a:lnTo>
                  <a:cubicBezTo>
                    <a:pt x="20151" y="6070"/>
                    <a:pt x="20248" y="5708"/>
                    <a:pt x="20080" y="5422"/>
                  </a:cubicBezTo>
                  <a:cubicBezTo>
                    <a:pt x="19913" y="5136"/>
                    <a:pt x="19551" y="5039"/>
                    <a:pt x="19265" y="5206"/>
                  </a:cubicBezTo>
                  <a:lnTo>
                    <a:pt x="16602" y="6750"/>
                  </a:lnTo>
                  <a:lnTo>
                    <a:pt x="17613" y="2916"/>
                  </a:lnTo>
                  <a:cubicBezTo>
                    <a:pt x="17699" y="2597"/>
                    <a:pt x="17504" y="2273"/>
                    <a:pt x="17191" y="2187"/>
                  </a:cubicBezTo>
                  <a:cubicBezTo>
                    <a:pt x="16872" y="2101"/>
                    <a:pt x="16548" y="2296"/>
                    <a:pt x="16462" y="2609"/>
                  </a:cubicBezTo>
                  <a:lnTo>
                    <a:pt x="15149" y="7587"/>
                  </a:lnTo>
                  <a:lnTo>
                    <a:pt x="11331" y="9806"/>
                  </a:lnTo>
                  <a:lnTo>
                    <a:pt x="11331" y="5098"/>
                  </a:lnTo>
                  <a:lnTo>
                    <a:pt x="14981" y="1463"/>
                  </a:lnTo>
                  <a:cubicBezTo>
                    <a:pt x="15214" y="1231"/>
                    <a:pt x="15214" y="853"/>
                    <a:pt x="14981" y="621"/>
                  </a:cubicBezTo>
                  <a:cubicBezTo>
                    <a:pt x="14749" y="389"/>
                    <a:pt x="14371" y="389"/>
                    <a:pt x="14139" y="621"/>
                  </a:cubicBezTo>
                  <a:lnTo>
                    <a:pt x="11331" y="3419"/>
                  </a:lnTo>
                  <a:lnTo>
                    <a:pt x="11331" y="594"/>
                  </a:lnTo>
                  <a:cubicBezTo>
                    <a:pt x="11331" y="265"/>
                    <a:pt x="11066" y="0"/>
                    <a:pt x="10737" y="0"/>
                  </a:cubicBezTo>
                  <a:close/>
                </a:path>
              </a:pathLst>
            </a:custGeom>
            <a:solidFill>
              <a:srgbClr val="929292">
                <a:alpha val="83073"/>
              </a:srgbClr>
            </a:solidFill>
            <a:ln w="12700" cap="flat">
              <a:noFill/>
              <a:miter lim="400000"/>
            </a:ln>
            <a:effectLst/>
          </p:spPr>
          <p:txBody>
            <a:bodyPr wrap="square" lIns="0" tIns="0" rIns="0" bIns="0" numCol="1" anchor="ctr">
              <a:noAutofit/>
            </a:bodyPr>
            <a:lstStyle/>
            <a:p>
              <a:pPr>
                <a:defRPr b="0" sz="3200">
                  <a:solidFill>
                    <a:schemeClr val="accent1">
                      <a:hueOff val="118245"/>
                      <a:lumOff val="-11372"/>
                    </a:schemeClr>
                  </a:solidFill>
                  <a:latin typeface="+mn-lt"/>
                  <a:ea typeface="+mn-ea"/>
                  <a:cs typeface="+mn-cs"/>
                  <a:sym typeface="Helvetica Neue Medium"/>
                </a:defRPr>
              </a:pPr>
            </a:p>
          </p:txBody>
        </p:sp>
        <p:sp>
          <p:nvSpPr>
            <p:cNvPr id="608" name="Snowflake"/>
            <p:cNvSpPr/>
            <p:nvPr/>
          </p:nvSpPr>
          <p:spPr>
            <a:xfrm flipH="1">
              <a:off x="15838878" y="743559"/>
              <a:ext cx="169777" cy="170848"/>
            </a:xfrm>
            <a:custGeom>
              <a:avLst/>
              <a:gdLst/>
              <a:ahLst/>
              <a:cxnLst>
                <a:cxn ang="0">
                  <a:pos x="wd2" y="hd2"/>
                </a:cxn>
                <a:cxn ang="5400000">
                  <a:pos x="wd2" y="hd2"/>
                </a:cxn>
                <a:cxn ang="10800000">
                  <a:pos x="wd2" y="hd2"/>
                </a:cxn>
                <a:cxn ang="16200000">
                  <a:pos x="wd2" y="hd2"/>
                </a:cxn>
              </a:cxnLst>
              <a:rect l="0" t="0" r="r" b="b"/>
              <a:pathLst>
                <a:path w="21469" h="21600" fill="norm" stroke="1" extrusionOk="0">
                  <a:moveTo>
                    <a:pt x="10737" y="0"/>
                  </a:moveTo>
                  <a:cubicBezTo>
                    <a:pt x="10407" y="0"/>
                    <a:pt x="10142" y="265"/>
                    <a:pt x="10142" y="594"/>
                  </a:cubicBezTo>
                  <a:lnTo>
                    <a:pt x="10142" y="3412"/>
                  </a:lnTo>
                  <a:lnTo>
                    <a:pt x="7334" y="616"/>
                  </a:lnTo>
                  <a:cubicBezTo>
                    <a:pt x="7102" y="384"/>
                    <a:pt x="6724" y="384"/>
                    <a:pt x="6492" y="616"/>
                  </a:cubicBezTo>
                  <a:cubicBezTo>
                    <a:pt x="6259" y="848"/>
                    <a:pt x="6259" y="1226"/>
                    <a:pt x="6492" y="1458"/>
                  </a:cubicBezTo>
                  <a:lnTo>
                    <a:pt x="10142" y="5093"/>
                  </a:lnTo>
                  <a:lnTo>
                    <a:pt x="10142" y="9801"/>
                  </a:lnTo>
                  <a:lnTo>
                    <a:pt x="6330" y="7592"/>
                  </a:lnTo>
                  <a:lnTo>
                    <a:pt x="5011" y="2614"/>
                  </a:lnTo>
                  <a:cubicBezTo>
                    <a:pt x="4925" y="2295"/>
                    <a:pt x="4601" y="2106"/>
                    <a:pt x="4282" y="2192"/>
                  </a:cubicBezTo>
                  <a:cubicBezTo>
                    <a:pt x="3964" y="2278"/>
                    <a:pt x="3774" y="2602"/>
                    <a:pt x="3860" y="2921"/>
                  </a:cubicBezTo>
                  <a:lnTo>
                    <a:pt x="4871" y="6755"/>
                  </a:lnTo>
                  <a:lnTo>
                    <a:pt x="2203" y="5206"/>
                  </a:lnTo>
                  <a:cubicBezTo>
                    <a:pt x="1917" y="5039"/>
                    <a:pt x="1555" y="5136"/>
                    <a:pt x="1388" y="5422"/>
                  </a:cubicBezTo>
                  <a:cubicBezTo>
                    <a:pt x="1220" y="5708"/>
                    <a:pt x="1317" y="6070"/>
                    <a:pt x="1604" y="6237"/>
                  </a:cubicBezTo>
                  <a:lnTo>
                    <a:pt x="4272" y="7781"/>
                  </a:lnTo>
                  <a:lnTo>
                    <a:pt x="442" y="8807"/>
                  </a:lnTo>
                  <a:cubicBezTo>
                    <a:pt x="124" y="8893"/>
                    <a:pt x="-66" y="9217"/>
                    <a:pt x="20" y="9536"/>
                  </a:cubicBezTo>
                  <a:cubicBezTo>
                    <a:pt x="91" y="9801"/>
                    <a:pt x="333" y="9980"/>
                    <a:pt x="593" y="9980"/>
                  </a:cubicBezTo>
                  <a:cubicBezTo>
                    <a:pt x="641" y="9980"/>
                    <a:pt x="696" y="9974"/>
                    <a:pt x="750" y="9958"/>
                  </a:cubicBezTo>
                  <a:lnTo>
                    <a:pt x="5724" y="8623"/>
                  </a:lnTo>
                  <a:lnTo>
                    <a:pt x="9477" y="10800"/>
                  </a:lnTo>
                  <a:lnTo>
                    <a:pt x="5724" y="12977"/>
                  </a:lnTo>
                  <a:lnTo>
                    <a:pt x="750" y="11642"/>
                  </a:lnTo>
                  <a:cubicBezTo>
                    <a:pt x="696" y="11626"/>
                    <a:pt x="647" y="11620"/>
                    <a:pt x="593" y="11620"/>
                  </a:cubicBezTo>
                  <a:cubicBezTo>
                    <a:pt x="328" y="11620"/>
                    <a:pt x="91" y="11794"/>
                    <a:pt x="20" y="12064"/>
                  </a:cubicBezTo>
                  <a:cubicBezTo>
                    <a:pt x="-66" y="12383"/>
                    <a:pt x="124" y="12707"/>
                    <a:pt x="442" y="12793"/>
                  </a:cubicBezTo>
                  <a:lnTo>
                    <a:pt x="4272" y="13819"/>
                  </a:lnTo>
                  <a:lnTo>
                    <a:pt x="1604" y="15363"/>
                  </a:lnTo>
                  <a:cubicBezTo>
                    <a:pt x="1317" y="15530"/>
                    <a:pt x="1220" y="15892"/>
                    <a:pt x="1388" y="16178"/>
                  </a:cubicBezTo>
                  <a:cubicBezTo>
                    <a:pt x="1555" y="16464"/>
                    <a:pt x="1917" y="16561"/>
                    <a:pt x="2203" y="16394"/>
                  </a:cubicBezTo>
                  <a:lnTo>
                    <a:pt x="4871" y="14845"/>
                  </a:lnTo>
                  <a:lnTo>
                    <a:pt x="3860" y="18679"/>
                  </a:lnTo>
                  <a:cubicBezTo>
                    <a:pt x="3774" y="18998"/>
                    <a:pt x="3969" y="19322"/>
                    <a:pt x="4282" y="19408"/>
                  </a:cubicBezTo>
                  <a:cubicBezTo>
                    <a:pt x="4601" y="19494"/>
                    <a:pt x="4925" y="19299"/>
                    <a:pt x="5011" y="18986"/>
                  </a:cubicBezTo>
                  <a:lnTo>
                    <a:pt x="6325" y="14008"/>
                  </a:lnTo>
                  <a:lnTo>
                    <a:pt x="10137" y="11799"/>
                  </a:lnTo>
                  <a:lnTo>
                    <a:pt x="10137" y="16507"/>
                  </a:lnTo>
                  <a:lnTo>
                    <a:pt x="6492" y="20142"/>
                  </a:lnTo>
                  <a:cubicBezTo>
                    <a:pt x="6259" y="20374"/>
                    <a:pt x="6259" y="20752"/>
                    <a:pt x="6492" y="20984"/>
                  </a:cubicBezTo>
                  <a:cubicBezTo>
                    <a:pt x="6724" y="21216"/>
                    <a:pt x="7102" y="21216"/>
                    <a:pt x="7334" y="20984"/>
                  </a:cubicBezTo>
                  <a:lnTo>
                    <a:pt x="10142" y="18188"/>
                  </a:lnTo>
                  <a:lnTo>
                    <a:pt x="10142" y="21006"/>
                  </a:lnTo>
                  <a:cubicBezTo>
                    <a:pt x="10142" y="21335"/>
                    <a:pt x="10407" y="21600"/>
                    <a:pt x="10737" y="21600"/>
                  </a:cubicBezTo>
                  <a:cubicBezTo>
                    <a:pt x="11066" y="21600"/>
                    <a:pt x="11331" y="21335"/>
                    <a:pt x="11331" y="21006"/>
                  </a:cubicBezTo>
                  <a:lnTo>
                    <a:pt x="11331" y="18188"/>
                  </a:lnTo>
                  <a:lnTo>
                    <a:pt x="14139" y="20984"/>
                  </a:lnTo>
                  <a:cubicBezTo>
                    <a:pt x="14371" y="21216"/>
                    <a:pt x="14749" y="21216"/>
                    <a:pt x="14981" y="20984"/>
                  </a:cubicBezTo>
                  <a:cubicBezTo>
                    <a:pt x="15214" y="20752"/>
                    <a:pt x="15214" y="20374"/>
                    <a:pt x="14981" y="20142"/>
                  </a:cubicBezTo>
                  <a:lnTo>
                    <a:pt x="11331" y="16507"/>
                  </a:lnTo>
                  <a:lnTo>
                    <a:pt x="11331" y="11799"/>
                  </a:lnTo>
                  <a:lnTo>
                    <a:pt x="15143" y="14008"/>
                  </a:lnTo>
                  <a:lnTo>
                    <a:pt x="16457" y="18986"/>
                  </a:lnTo>
                  <a:cubicBezTo>
                    <a:pt x="16543" y="19305"/>
                    <a:pt x="16867" y="19494"/>
                    <a:pt x="17186" y="19408"/>
                  </a:cubicBezTo>
                  <a:cubicBezTo>
                    <a:pt x="17504" y="19322"/>
                    <a:pt x="17692" y="18998"/>
                    <a:pt x="17606" y="18679"/>
                  </a:cubicBezTo>
                  <a:lnTo>
                    <a:pt x="16597" y="14845"/>
                  </a:lnTo>
                  <a:lnTo>
                    <a:pt x="19265" y="16394"/>
                  </a:lnTo>
                  <a:cubicBezTo>
                    <a:pt x="19551" y="16561"/>
                    <a:pt x="19913" y="16464"/>
                    <a:pt x="20080" y="16178"/>
                  </a:cubicBezTo>
                  <a:cubicBezTo>
                    <a:pt x="20248" y="15892"/>
                    <a:pt x="20151" y="15530"/>
                    <a:pt x="19864" y="15363"/>
                  </a:cubicBezTo>
                  <a:lnTo>
                    <a:pt x="17196" y="13819"/>
                  </a:lnTo>
                  <a:lnTo>
                    <a:pt x="21026" y="12793"/>
                  </a:lnTo>
                  <a:cubicBezTo>
                    <a:pt x="21344" y="12707"/>
                    <a:pt x="21534" y="12383"/>
                    <a:pt x="21448" y="12064"/>
                  </a:cubicBezTo>
                  <a:cubicBezTo>
                    <a:pt x="21377" y="11799"/>
                    <a:pt x="21133" y="11620"/>
                    <a:pt x="20874" y="11620"/>
                  </a:cubicBezTo>
                  <a:cubicBezTo>
                    <a:pt x="20825" y="11620"/>
                    <a:pt x="20772" y="11626"/>
                    <a:pt x="20718" y="11642"/>
                  </a:cubicBezTo>
                  <a:lnTo>
                    <a:pt x="15743" y="12977"/>
                  </a:lnTo>
                  <a:lnTo>
                    <a:pt x="11989" y="10800"/>
                  </a:lnTo>
                  <a:lnTo>
                    <a:pt x="15743" y="8623"/>
                  </a:lnTo>
                  <a:lnTo>
                    <a:pt x="20718" y="9958"/>
                  </a:lnTo>
                  <a:cubicBezTo>
                    <a:pt x="20772" y="9974"/>
                    <a:pt x="20820" y="9980"/>
                    <a:pt x="20874" y="9980"/>
                  </a:cubicBezTo>
                  <a:cubicBezTo>
                    <a:pt x="21138" y="9980"/>
                    <a:pt x="21377" y="9806"/>
                    <a:pt x="21448" y="9536"/>
                  </a:cubicBezTo>
                  <a:cubicBezTo>
                    <a:pt x="21534" y="9217"/>
                    <a:pt x="21344" y="8893"/>
                    <a:pt x="21026" y="8807"/>
                  </a:cubicBezTo>
                  <a:lnTo>
                    <a:pt x="17196" y="7781"/>
                  </a:lnTo>
                  <a:lnTo>
                    <a:pt x="19864" y="6237"/>
                  </a:lnTo>
                  <a:cubicBezTo>
                    <a:pt x="20151" y="6070"/>
                    <a:pt x="20248" y="5708"/>
                    <a:pt x="20080" y="5422"/>
                  </a:cubicBezTo>
                  <a:cubicBezTo>
                    <a:pt x="19913" y="5136"/>
                    <a:pt x="19551" y="5039"/>
                    <a:pt x="19265" y="5206"/>
                  </a:cubicBezTo>
                  <a:lnTo>
                    <a:pt x="16602" y="6750"/>
                  </a:lnTo>
                  <a:lnTo>
                    <a:pt x="17613" y="2916"/>
                  </a:lnTo>
                  <a:cubicBezTo>
                    <a:pt x="17699" y="2597"/>
                    <a:pt x="17504" y="2273"/>
                    <a:pt x="17191" y="2187"/>
                  </a:cubicBezTo>
                  <a:cubicBezTo>
                    <a:pt x="16872" y="2101"/>
                    <a:pt x="16548" y="2296"/>
                    <a:pt x="16462" y="2609"/>
                  </a:cubicBezTo>
                  <a:lnTo>
                    <a:pt x="15149" y="7587"/>
                  </a:lnTo>
                  <a:lnTo>
                    <a:pt x="11331" y="9806"/>
                  </a:lnTo>
                  <a:lnTo>
                    <a:pt x="11331" y="5098"/>
                  </a:lnTo>
                  <a:lnTo>
                    <a:pt x="14981" y="1463"/>
                  </a:lnTo>
                  <a:cubicBezTo>
                    <a:pt x="15214" y="1231"/>
                    <a:pt x="15214" y="853"/>
                    <a:pt x="14981" y="621"/>
                  </a:cubicBezTo>
                  <a:cubicBezTo>
                    <a:pt x="14749" y="389"/>
                    <a:pt x="14371" y="389"/>
                    <a:pt x="14139" y="621"/>
                  </a:cubicBezTo>
                  <a:lnTo>
                    <a:pt x="11331" y="3419"/>
                  </a:lnTo>
                  <a:lnTo>
                    <a:pt x="11331" y="594"/>
                  </a:lnTo>
                  <a:cubicBezTo>
                    <a:pt x="11331" y="265"/>
                    <a:pt x="11066" y="0"/>
                    <a:pt x="10737" y="0"/>
                  </a:cubicBezTo>
                  <a:close/>
                </a:path>
              </a:pathLst>
            </a:custGeom>
            <a:solidFill>
              <a:srgbClr val="929292">
                <a:alpha val="83073"/>
              </a:srgbClr>
            </a:solidFill>
            <a:ln w="12700" cap="flat">
              <a:noFill/>
              <a:miter lim="400000"/>
            </a:ln>
            <a:effectLst/>
          </p:spPr>
          <p:txBody>
            <a:bodyPr wrap="square" lIns="0" tIns="0" rIns="0" bIns="0" numCol="1" anchor="ctr">
              <a:noAutofit/>
            </a:bodyPr>
            <a:lstStyle/>
            <a:p>
              <a:pPr>
                <a:defRPr b="0" sz="3200">
                  <a:solidFill>
                    <a:schemeClr val="accent1">
                      <a:hueOff val="118245"/>
                      <a:lumOff val="-11372"/>
                    </a:schemeClr>
                  </a:solidFill>
                  <a:latin typeface="+mn-lt"/>
                  <a:ea typeface="+mn-ea"/>
                  <a:cs typeface="+mn-cs"/>
                  <a:sym typeface="Helvetica Neue Medium"/>
                </a:defRPr>
              </a:pPr>
            </a:p>
          </p:txBody>
        </p:sp>
        <p:sp>
          <p:nvSpPr>
            <p:cNvPr id="609" name="Snowflake"/>
            <p:cNvSpPr/>
            <p:nvPr/>
          </p:nvSpPr>
          <p:spPr>
            <a:xfrm flipH="1">
              <a:off x="18814180" y="1686879"/>
              <a:ext cx="169777" cy="170848"/>
            </a:xfrm>
            <a:custGeom>
              <a:avLst/>
              <a:gdLst/>
              <a:ahLst/>
              <a:cxnLst>
                <a:cxn ang="0">
                  <a:pos x="wd2" y="hd2"/>
                </a:cxn>
                <a:cxn ang="5400000">
                  <a:pos x="wd2" y="hd2"/>
                </a:cxn>
                <a:cxn ang="10800000">
                  <a:pos x="wd2" y="hd2"/>
                </a:cxn>
                <a:cxn ang="16200000">
                  <a:pos x="wd2" y="hd2"/>
                </a:cxn>
              </a:cxnLst>
              <a:rect l="0" t="0" r="r" b="b"/>
              <a:pathLst>
                <a:path w="21469" h="21600" fill="norm" stroke="1" extrusionOk="0">
                  <a:moveTo>
                    <a:pt x="10737" y="0"/>
                  </a:moveTo>
                  <a:cubicBezTo>
                    <a:pt x="10407" y="0"/>
                    <a:pt x="10142" y="265"/>
                    <a:pt x="10142" y="594"/>
                  </a:cubicBezTo>
                  <a:lnTo>
                    <a:pt x="10142" y="3412"/>
                  </a:lnTo>
                  <a:lnTo>
                    <a:pt x="7334" y="616"/>
                  </a:lnTo>
                  <a:cubicBezTo>
                    <a:pt x="7102" y="384"/>
                    <a:pt x="6724" y="384"/>
                    <a:pt x="6492" y="616"/>
                  </a:cubicBezTo>
                  <a:cubicBezTo>
                    <a:pt x="6259" y="848"/>
                    <a:pt x="6259" y="1226"/>
                    <a:pt x="6492" y="1458"/>
                  </a:cubicBezTo>
                  <a:lnTo>
                    <a:pt x="10142" y="5093"/>
                  </a:lnTo>
                  <a:lnTo>
                    <a:pt x="10142" y="9801"/>
                  </a:lnTo>
                  <a:lnTo>
                    <a:pt x="6330" y="7592"/>
                  </a:lnTo>
                  <a:lnTo>
                    <a:pt x="5011" y="2614"/>
                  </a:lnTo>
                  <a:cubicBezTo>
                    <a:pt x="4925" y="2295"/>
                    <a:pt x="4601" y="2106"/>
                    <a:pt x="4282" y="2192"/>
                  </a:cubicBezTo>
                  <a:cubicBezTo>
                    <a:pt x="3964" y="2278"/>
                    <a:pt x="3774" y="2602"/>
                    <a:pt x="3860" y="2921"/>
                  </a:cubicBezTo>
                  <a:lnTo>
                    <a:pt x="4871" y="6755"/>
                  </a:lnTo>
                  <a:lnTo>
                    <a:pt x="2203" y="5206"/>
                  </a:lnTo>
                  <a:cubicBezTo>
                    <a:pt x="1917" y="5039"/>
                    <a:pt x="1555" y="5136"/>
                    <a:pt x="1388" y="5422"/>
                  </a:cubicBezTo>
                  <a:cubicBezTo>
                    <a:pt x="1220" y="5708"/>
                    <a:pt x="1317" y="6070"/>
                    <a:pt x="1604" y="6237"/>
                  </a:cubicBezTo>
                  <a:lnTo>
                    <a:pt x="4272" y="7781"/>
                  </a:lnTo>
                  <a:lnTo>
                    <a:pt x="442" y="8807"/>
                  </a:lnTo>
                  <a:cubicBezTo>
                    <a:pt x="124" y="8893"/>
                    <a:pt x="-66" y="9217"/>
                    <a:pt x="20" y="9536"/>
                  </a:cubicBezTo>
                  <a:cubicBezTo>
                    <a:pt x="91" y="9801"/>
                    <a:pt x="333" y="9980"/>
                    <a:pt x="593" y="9980"/>
                  </a:cubicBezTo>
                  <a:cubicBezTo>
                    <a:pt x="641" y="9980"/>
                    <a:pt x="696" y="9974"/>
                    <a:pt x="750" y="9958"/>
                  </a:cubicBezTo>
                  <a:lnTo>
                    <a:pt x="5724" y="8623"/>
                  </a:lnTo>
                  <a:lnTo>
                    <a:pt x="9477" y="10800"/>
                  </a:lnTo>
                  <a:lnTo>
                    <a:pt x="5724" y="12977"/>
                  </a:lnTo>
                  <a:lnTo>
                    <a:pt x="750" y="11642"/>
                  </a:lnTo>
                  <a:cubicBezTo>
                    <a:pt x="696" y="11626"/>
                    <a:pt x="647" y="11620"/>
                    <a:pt x="593" y="11620"/>
                  </a:cubicBezTo>
                  <a:cubicBezTo>
                    <a:pt x="328" y="11620"/>
                    <a:pt x="91" y="11794"/>
                    <a:pt x="20" y="12064"/>
                  </a:cubicBezTo>
                  <a:cubicBezTo>
                    <a:pt x="-66" y="12383"/>
                    <a:pt x="124" y="12707"/>
                    <a:pt x="442" y="12793"/>
                  </a:cubicBezTo>
                  <a:lnTo>
                    <a:pt x="4272" y="13819"/>
                  </a:lnTo>
                  <a:lnTo>
                    <a:pt x="1604" y="15363"/>
                  </a:lnTo>
                  <a:cubicBezTo>
                    <a:pt x="1317" y="15530"/>
                    <a:pt x="1220" y="15892"/>
                    <a:pt x="1388" y="16178"/>
                  </a:cubicBezTo>
                  <a:cubicBezTo>
                    <a:pt x="1555" y="16464"/>
                    <a:pt x="1917" y="16561"/>
                    <a:pt x="2203" y="16394"/>
                  </a:cubicBezTo>
                  <a:lnTo>
                    <a:pt x="4871" y="14845"/>
                  </a:lnTo>
                  <a:lnTo>
                    <a:pt x="3860" y="18679"/>
                  </a:lnTo>
                  <a:cubicBezTo>
                    <a:pt x="3774" y="18998"/>
                    <a:pt x="3969" y="19322"/>
                    <a:pt x="4282" y="19408"/>
                  </a:cubicBezTo>
                  <a:cubicBezTo>
                    <a:pt x="4601" y="19494"/>
                    <a:pt x="4925" y="19299"/>
                    <a:pt x="5011" y="18986"/>
                  </a:cubicBezTo>
                  <a:lnTo>
                    <a:pt x="6325" y="14008"/>
                  </a:lnTo>
                  <a:lnTo>
                    <a:pt x="10137" y="11799"/>
                  </a:lnTo>
                  <a:lnTo>
                    <a:pt x="10137" y="16507"/>
                  </a:lnTo>
                  <a:lnTo>
                    <a:pt x="6492" y="20142"/>
                  </a:lnTo>
                  <a:cubicBezTo>
                    <a:pt x="6259" y="20374"/>
                    <a:pt x="6259" y="20752"/>
                    <a:pt x="6492" y="20984"/>
                  </a:cubicBezTo>
                  <a:cubicBezTo>
                    <a:pt x="6724" y="21216"/>
                    <a:pt x="7102" y="21216"/>
                    <a:pt x="7334" y="20984"/>
                  </a:cubicBezTo>
                  <a:lnTo>
                    <a:pt x="10142" y="18188"/>
                  </a:lnTo>
                  <a:lnTo>
                    <a:pt x="10142" y="21006"/>
                  </a:lnTo>
                  <a:cubicBezTo>
                    <a:pt x="10142" y="21335"/>
                    <a:pt x="10407" y="21600"/>
                    <a:pt x="10737" y="21600"/>
                  </a:cubicBezTo>
                  <a:cubicBezTo>
                    <a:pt x="11066" y="21600"/>
                    <a:pt x="11331" y="21335"/>
                    <a:pt x="11331" y="21006"/>
                  </a:cubicBezTo>
                  <a:lnTo>
                    <a:pt x="11331" y="18188"/>
                  </a:lnTo>
                  <a:lnTo>
                    <a:pt x="14139" y="20984"/>
                  </a:lnTo>
                  <a:cubicBezTo>
                    <a:pt x="14371" y="21216"/>
                    <a:pt x="14749" y="21216"/>
                    <a:pt x="14981" y="20984"/>
                  </a:cubicBezTo>
                  <a:cubicBezTo>
                    <a:pt x="15214" y="20752"/>
                    <a:pt x="15214" y="20374"/>
                    <a:pt x="14981" y="20142"/>
                  </a:cubicBezTo>
                  <a:lnTo>
                    <a:pt x="11331" y="16507"/>
                  </a:lnTo>
                  <a:lnTo>
                    <a:pt x="11331" y="11799"/>
                  </a:lnTo>
                  <a:lnTo>
                    <a:pt x="15143" y="14008"/>
                  </a:lnTo>
                  <a:lnTo>
                    <a:pt x="16457" y="18986"/>
                  </a:lnTo>
                  <a:cubicBezTo>
                    <a:pt x="16543" y="19305"/>
                    <a:pt x="16867" y="19494"/>
                    <a:pt x="17186" y="19408"/>
                  </a:cubicBezTo>
                  <a:cubicBezTo>
                    <a:pt x="17504" y="19322"/>
                    <a:pt x="17692" y="18998"/>
                    <a:pt x="17606" y="18679"/>
                  </a:cubicBezTo>
                  <a:lnTo>
                    <a:pt x="16597" y="14845"/>
                  </a:lnTo>
                  <a:lnTo>
                    <a:pt x="19265" y="16394"/>
                  </a:lnTo>
                  <a:cubicBezTo>
                    <a:pt x="19551" y="16561"/>
                    <a:pt x="19913" y="16464"/>
                    <a:pt x="20080" y="16178"/>
                  </a:cubicBezTo>
                  <a:cubicBezTo>
                    <a:pt x="20248" y="15892"/>
                    <a:pt x="20151" y="15530"/>
                    <a:pt x="19864" y="15363"/>
                  </a:cubicBezTo>
                  <a:lnTo>
                    <a:pt x="17196" y="13819"/>
                  </a:lnTo>
                  <a:lnTo>
                    <a:pt x="21026" y="12793"/>
                  </a:lnTo>
                  <a:cubicBezTo>
                    <a:pt x="21344" y="12707"/>
                    <a:pt x="21534" y="12383"/>
                    <a:pt x="21448" y="12064"/>
                  </a:cubicBezTo>
                  <a:cubicBezTo>
                    <a:pt x="21377" y="11799"/>
                    <a:pt x="21133" y="11620"/>
                    <a:pt x="20874" y="11620"/>
                  </a:cubicBezTo>
                  <a:cubicBezTo>
                    <a:pt x="20825" y="11620"/>
                    <a:pt x="20772" y="11626"/>
                    <a:pt x="20718" y="11642"/>
                  </a:cubicBezTo>
                  <a:lnTo>
                    <a:pt x="15743" y="12977"/>
                  </a:lnTo>
                  <a:lnTo>
                    <a:pt x="11989" y="10800"/>
                  </a:lnTo>
                  <a:lnTo>
                    <a:pt x="15743" y="8623"/>
                  </a:lnTo>
                  <a:lnTo>
                    <a:pt x="20718" y="9958"/>
                  </a:lnTo>
                  <a:cubicBezTo>
                    <a:pt x="20772" y="9974"/>
                    <a:pt x="20820" y="9980"/>
                    <a:pt x="20874" y="9980"/>
                  </a:cubicBezTo>
                  <a:cubicBezTo>
                    <a:pt x="21138" y="9980"/>
                    <a:pt x="21377" y="9806"/>
                    <a:pt x="21448" y="9536"/>
                  </a:cubicBezTo>
                  <a:cubicBezTo>
                    <a:pt x="21534" y="9217"/>
                    <a:pt x="21344" y="8893"/>
                    <a:pt x="21026" y="8807"/>
                  </a:cubicBezTo>
                  <a:lnTo>
                    <a:pt x="17196" y="7781"/>
                  </a:lnTo>
                  <a:lnTo>
                    <a:pt x="19864" y="6237"/>
                  </a:lnTo>
                  <a:cubicBezTo>
                    <a:pt x="20151" y="6070"/>
                    <a:pt x="20248" y="5708"/>
                    <a:pt x="20080" y="5422"/>
                  </a:cubicBezTo>
                  <a:cubicBezTo>
                    <a:pt x="19913" y="5136"/>
                    <a:pt x="19551" y="5039"/>
                    <a:pt x="19265" y="5206"/>
                  </a:cubicBezTo>
                  <a:lnTo>
                    <a:pt x="16602" y="6750"/>
                  </a:lnTo>
                  <a:lnTo>
                    <a:pt x="17613" y="2916"/>
                  </a:lnTo>
                  <a:cubicBezTo>
                    <a:pt x="17699" y="2597"/>
                    <a:pt x="17504" y="2273"/>
                    <a:pt x="17191" y="2187"/>
                  </a:cubicBezTo>
                  <a:cubicBezTo>
                    <a:pt x="16872" y="2101"/>
                    <a:pt x="16548" y="2296"/>
                    <a:pt x="16462" y="2609"/>
                  </a:cubicBezTo>
                  <a:lnTo>
                    <a:pt x="15149" y="7587"/>
                  </a:lnTo>
                  <a:lnTo>
                    <a:pt x="11331" y="9806"/>
                  </a:lnTo>
                  <a:lnTo>
                    <a:pt x="11331" y="5098"/>
                  </a:lnTo>
                  <a:lnTo>
                    <a:pt x="14981" y="1463"/>
                  </a:lnTo>
                  <a:cubicBezTo>
                    <a:pt x="15214" y="1231"/>
                    <a:pt x="15214" y="853"/>
                    <a:pt x="14981" y="621"/>
                  </a:cubicBezTo>
                  <a:cubicBezTo>
                    <a:pt x="14749" y="389"/>
                    <a:pt x="14371" y="389"/>
                    <a:pt x="14139" y="621"/>
                  </a:cubicBezTo>
                  <a:lnTo>
                    <a:pt x="11331" y="3419"/>
                  </a:lnTo>
                  <a:lnTo>
                    <a:pt x="11331" y="594"/>
                  </a:lnTo>
                  <a:cubicBezTo>
                    <a:pt x="11331" y="265"/>
                    <a:pt x="11066" y="0"/>
                    <a:pt x="10737" y="0"/>
                  </a:cubicBezTo>
                  <a:close/>
                </a:path>
              </a:pathLst>
            </a:custGeom>
            <a:solidFill>
              <a:srgbClr val="929292">
                <a:alpha val="83073"/>
              </a:srgbClr>
            </a:solidFill>
            <a:ln w="12700" cap="flat">
              <a:noFill/>
              <a:miter lim="400000"/>
            </a:ln>
            <a:effectLst/>
          </p:spPr>
          <p:txBody>
            <a:bodyPr wrap="square" lIns="0" tIns="0" rIns="0" bIns="0" numCol="1" anchor="ctr">
              <a:noAutofit/>
            </a:bodyPr>
            <a:lstStyle/>
            <a:p>
              <a:pPr>
                <a:defRPr b="0" sz="3200">
                  <a:solidFill>
                    <a:schemeClr val="accent1">
                      <a:hueOff val="118245"/>
                      <a:lumOff val="-11372"/>
                    </a:schemeClr>
                  </a:solidFill>
                  <a:latin typeface="+mn-lt"/>
                  <a:ea typeface="+mn-ea"/>
                  <a:cs typeface="+mn-cs"/>
                  <a:sym typeface="Helvetica Neue Medium"/>
                </a:defRPr>
              </a:pPr>
            </a:p>
          </p:txBody>
        </p:sp>
        <p:sp>
          <p:nvSpPr>
            <p:cNvPr id="610" name="Snowflake"/>
            <p:cNvSpPr/>
            <p:nvPr/>
          </p:nvSpPr>
          <p:spPr>
            <a:xfrm flipH="1">
              <a:off x="16915113" y="1072788"/>
              <a:ext cx="169777" cy="170848"/>
            </a:xfrm>
            <a:custGeom>
              <a:avLst/>
              <a:gdLst/>
              <a:ahLst/>
              <a:cxnLst>
                <a:cxn ang="0">
                  <a:pos x="wd2" y="hd2"/>
                </a:cxn>
                <a:cxn ang="5400000">
                  <a:pos x="wd2" y="hd2"/>
                </a:cxn>
                <a:cxn ang="10800000">
                  <a:pos x="wd2" y="hd2"/>
                </a:cxn>
                <a:cxn ang="16200000">
                  <a:pos x="wd2" y="hd2"/>
                </a:cxn>
              </a:cxnLst>
              <a:rect l="0" t="0" r="r" b="b"/>
              <a:pathLst>
                <a:path w="21469" h="21600" fill="norm" stroke="1" extrusionOk="0">
                  <a:moveTo>
                    <a:pt x="10737" y="0"/>
                  </a:moveTo>
                  <a:cubicBezTo>
                    <a:pt x="10407" y="0"/>
                    <a:pt x="10142" y="265"/>
                    <a:pt x="10142" y="594"/>
                  </a:cubicBezTo>
                  <a:lnTo>
                    <a:pt x="10142" y="3412"/>
                  </a:lnTo>
                  <a:lnTo>
                    <a:pt x="7334" y="616"/>
                  </a:lnTo>
                  <a:cubicBezTo>
                    <a:pt x="7102" y="384"/>
                    <a:pt x="6724" y="384"/>
                    <a:pt x="6492" y="616"/>
                  </a:cubicBezTo>
                  <a:cubicBezTo>
                    <a:pt x="6259" y="848"/>
                    <a:pt x="6259" y="1226"/>
                    <a:pt x="6492" y="1458"/>
                  </a:cubicBezTo>
                  <a:lnTo>
                    <a:pt x="10142" y="5093"/>
                  </a:lnTo>
                  <a:lnTo>
                    <a:pt x="10142" y="9801"/>
                  </a:lnTo>
                  <a:lnTo>
                    <a:pt x="6330" y="7592"/>
                  </a:lnTo>
                  <a:lnTo>
                    <a:pt x="5011" y="2614"/>
                  </a:lnTo>
                  <a:cubicBezTo>
                    <a:pt x="4925" y="2295"/>
                    <a:pt x="4601" y="2106"/>
                    <a:pt x="4282" y="2192"/>
                  </a:cubicBezTo>
                  <a:cubicBezTo>
                    <a:pt x="3964" y="2278"/>
                    <a:pt x="3774" y="2602"/>
                    <a:pt x="3860" y="2921"/>
                  </a:cubicBezTo>
                  <a:lnTo>
                    <a:pt x="4871" y="6755"/>
                  </a:lnTo>
                  <a:lnTo>
                    <a:pt x="2203" y="5206"/>
                  </a:lnTo>
                  <a:cubicBezTo>
                    <a:pt x="1917" y="5039"/>
                    <a:pt x="1555" y="5136"/>
                    <a:pt x="1388" y="5422"/>
                  </a:cubicBezTo>
                  <a:cubicBezTo>
                    <a:pt x="1220" y="5708"/>
                    <a:pt x="1317" y="6070"/>
                    <a:pt x="1604" y="6237"/>
                  </a:cubicBezTo>
                  <a:lnTo>
                    <a:pt x="4272" y="7781"/>
                  </a:lnTo>
                  <a:lnTo>
                    <a:pt x="442" y="8807"/>
                  </a:lnTo>
                  <a:cubicBezTo>
                    <a:pt x="124" y="8893"/>
                    <a:pt x="-66" y="9217"/>
                    <a:pt x="20" y="9536"/>
                  </a:cubicBezTo>
                  <a:cubicBezTo>
                    <a:pt x="91" y="9801"/>
                    <a:pt x="333" y="9980"/>
                    <a:pt x="593" y="9980"/>
                  </a:cubicBezTo>
                  <a:cubicBezTo>
                    <a:pt x="641" y="9980"/>
                    <a:pt x="696" y="9974"/>
                    <a:pt x="750" y="9958"/>
                  </a:cubicBezTo>
                  <a:lnTo>
                    <a:pt x="5724" y="8623"/>
                  </a:lnTo>
                  <a:lnTo>
                    <a:pt x="9477" y="10800"/>
                  </a:lnTo>
                  <a:lnTo>
                    <a:pt x="5724" y="12977"/>
                  </a:lnTo>
                  <a:lnTo>
                    <a:pt x="750" y="11642"/>
                  </a:lnTo>
                  <a:cubicBezTo>
                    <a:pt x="696" y="11626"/>
                    <a:pt x="647" y="11620"/>
                    <a:pt x="593" y="11620"/>
                  </a:cubicBezTo>
                  <a:cubicBezTo>
                    <a:pt x="328" y="11620"/>
                    <a:pt x="91" y="11794"/>
                    <a:pt x="20" y="12064"/>
                  </a:cubicBezTo>
                  <a:cubicBezTo>
                    <a:pt x="-66" y="12383"/>
                    <a:pt x="124" y="12707"/>
                    <a:pt x="442" y="12793"/>
                  </a:cubicBezTo>
                  <a:lnTo>
                    <a:pt x="4272" y="13819"/>
                  </a:lnTo>
                  <a:lnTo>
                    <a:pt x="1604" y="15363"/>
                  </a:lnTo>
                  <a:cubicBezTo>
                    <a:pt x="1317" y="15530"/>
                    <a:pt x="1220" y="15892"/>
                    <a:pt x="1388" y="16178"/>
                  </a:cubicBezTo>
                  <a:cubicBezTo>
                    <a:pt x="1555" y="16464"/>
                    <a:pt x="1917" y="16561"/>
                    <a:pt x="2203" y="16394"/>
                  </a:cubicBezTo>
                  <a:lnTo>
                    <a:pt x="4871" y="14845"/>
                  </a:lnTo>
                  <a:lnTo>
                    <a:pt x="3860" y="18679"/>
                  </a:lnTo>
                  <a:cubicBezTo>
                    <a:pt x="3774" y="18998"/>
                    <a:pt x="3969" y="19322"/>
                    <a:pt x="4282" y="19408"/>
                  </a:cubicBezTo>
                  <a:cubicBezTo>
                    <a:pt x="4601" y="19494"/>
                    <a:pt x="4925" y="19299"/>
                    <a:pt x="5011" y="18986"/>
                  </a:cubicBezTo>
                  <a:lnTo>
                    <a:pt x="6325" y="14008"/>
                  </a:lnTo>
                  <a:lnTo>
                    <a:pt x="10137" y="11799"/>
                  </a:lnTo>
                  <a:lnTo>
                    <a:pt x="10137" y="16507"/>
                  </a:lnTo>
                  <a:lnTo>
                    <a:pt x="6492" y="20142"/>
                  </a:lnTo>
                  <a:cubicBezTo>
                    <a:pt x="6259" y="20374"/>
                    <a:pt x="6259" y="20752"/>
                    <a:pt x="6492" y="20984"/>
                  </a:cubicBezTo>
                  <a:cubicBezTo>
                    <a:pt x="6724" y="21216"/>
                    <a:pt x="7102" y="21216"/>
                    <a:pt x="7334" y="20984"/>
                  </a:cubicBezTo>
                  <a:lnTo>
                    <a:pt x="10142" y="18188"/>
                  </a:lnTo>
                  <a:lnTo>
                    <a:pt x="10142" y="21006"/>
                  </a:lnTo>
                  <a:cubicBezTo>
                    <a:pt x="10142" y="21335"/>
                    <a:pt x="10407" y="21600"/>
                    <a:pt x="10737" y="21600"/>
                  </a:cubicBezTo>
                  <a:cubicBezTo>
                    <a:pt x="11066" y="21600"/>
                    <a:pt x="11331" y="21335"/>
                    <a:pt x="11331" y="21006"/>
                  </a:cubicBezTo>
                  <a:lnTo>
                    <a:pt x="11331" y="18188"/>
                  </a:lnTo>
                  <a:lnTo>
                    <a:pt x="14139" y="20984"/>
                  </a:lnTo>
                  <a:cubicBezTo>
                    <a:pt x="14371" y="21216"/>
                    <a:pt x="14749" y="21216"/>
                    <a:pt x="14981" y="20984"/>
                  </a:cubicBezTo>
                  <a:cubicBezTo>
                    <a:pt x="15214" y="20752"/>
                    <a:pt x="15214" y="20374"/>
                    <a:pt x="14981" y="20142"/>
                  </a:cubicBezTo>
                  <a:lnTo>
                    <a:pt x="11331" y="16507"/>
                  </a:lnTo>
                  <a:lnTo>
                    <a:pt x="11331" y="11799"/>
                  </a:lnTo>
                  <a:lnTo>
                    <a:pt x="15143" y="14008"/>
                  </a:lnTo>
                  <a:lnTo>
                    <a:pt x="16457" y="18986"/>
                  </a:lnTo>
                  <a:cubicBezTo>
                    <a:pt x="16543" y="19305"/>
                    <a:pt x="16867" y="19494"/>
                    <a:pt x="17186" y="19408"/>
                  </a:cubicBezTo>
                  <a:cubicBezTo>
                    <a:pt x="17504" y="19322"/>
                    <a:pt x="17692" y="18998"/>
                    <a:pt x="17606" y="18679"/>
                  </a:cubicBezTo>
                  <a:lnTo>
                    <a:pt x="16597" y="14845"/>
                  </a:lnTo>
                  <a:lnTo>
                    <a:pt x="19265" y="16394"/>
                  </a:lnTo>
                  <a:cubicBezTo>
                    <a:pt x="19551" y="16561"/>
                    <a:pt x="19913" y="16464"/>
                    <a:pt x="20080" y="16178"/>
                  </a:cubicBezTo>
                  <a:cubicBezTo>
                    <a:pt x="20248" y="15892"/>
                    <a:pt x="20151" y="15530"/>
                    <a:pt x="19864" y="15363"/>
                  </a:cubicBezTo>
                  <a:lnTo>
                    <a:pt x="17196" y="13819"/>
                  </a:lnTo>
                  <a:lnTo>
                    <a:pt x="21026" y="12793"/>
                  </a:lnTo>
                  <a:cubicBezTo>
                    <a:pt x="21344" y="12707"/>
                    <a:pt x="21534" y="12383"/>
                    <a:pt x="21448" y="12064"/>
                  </a:cubicBezTo>
                  <a:cubicBezTo>
                    <a:pt x="21377" y="11799"/>
                    <a:pt x="21133" y="11620"/>
                    <a:pt x="20874" y="11620"/>
                  </a:cubicBezTo>
                  <a:cubicBezTo>
                    <a:pt x="20825" y="11620"/>
                    <a:pt x="20772" y="11626"/>
                    <a:pt x="20718" y="11642"/>
                  </a:cubicBezTo>
                  <a:lnTo>
                    <a:pt x="15743" y="12977"/>
                  </a:lnTo>
                  <a:lnTo>
                    <a:pt x="11989" y="10800"/>
                  </a:lnTo>
                  <a:lnTo>
                    <a:pt x="15743" y="8623"/>
                  </a:lnTo>
                  <a:lnTo>
                    <a:pt x="20718" y="9958"/>
                  </a:lnTo>
                  <a:cubicBezTo>
                    <a:pt x="20772" y="9974"/>
                    <a:pt x="20820" y="9980"/>
                    <a:pt x="20874" y="9980"/>
                  </a:cubicBezTo>
                  <a:cubicBezTo>
                    <a:pt x="21138" y="9980"/>
                    <a:pt x="21377" y="9806"/>
                    <a:pt x="21448" y="9536"/>
                  </a:cubicBezTo>
                  <a:cubicBezTo>
                    <a:pt x="21534" y="9217"/>
                    <a:pt x="21344" y="8893"/>
                    <a:pt x="21026" y="8807"/>
                  </a:cubicBezTo>
                  <a:lnTo>
                    <a:pt x="17196" y="7781"/>
                  </a:lnTo>
                  <a:lnTo>
                    <a:pt x="19864" y="6237"/>
                  </a:lnTo>
                  <a:cubicBezTo>
                    <a:pt x="20151" y="6070"/>
                    <a:pt x="20248" y="5708"/>
                    <a:pt x="20080" y="5422"/>
                  </a:cubicBezTo>
                  <a:cubicBezTo>
                    <a:pt x="19913" y="5136"/>
                    <a:pt x="19551" y="5039"/>
                    <a:pt x="19265" y="5206"/>
                  </a:cubicBezTo>
                  <a:lnTo>
                    <a:pt x="16602" y="6750"/>
                  </a:lnTo>
                  <a:lnTo>
                    <a:pt x="17613" y="2916"/>
                  </a:lnTo>
                  <a:cubicBezTo>
                    <a:pt x="17699" y="2597"/>
                    <a:pt x="17504" y="2273"/>
                    <a:pt x="17191" y="2187"/>
                  </a:cubicBezTo>
                  <a:cubicBezTo>
                    <a:pt x="16872" y="2101"/>
                    <a:pt x="16548" y="2296"/>
                    <a:pt x="16462" y="2609"/>
                  </a:cubicBezTo>
                  <a:lnTo>
                    <a:pt x="15149" y="7587"/>
                  </a:lnTo>
                  <a:lnTo>
                    <a:pt x="11331" y="9806"/>
                  </a:lnTo>
                  <a:lnTo>
                    <a:pt x="11331" y="5098"/>
                  </a:lnTo>
                  <a:lnTo>
                    <a:pt x="14981" y="1463"/>
                  </a:lnTo>
                  <a:cubicBezTo>
                    <a:pt x="15214" y="1231"/>
                    <a:pt x="15214" y="853"/>
                    <a:pt x="14981" y="621"/>
                  </a:cubicBezTo>
                  <a:cubicBezTo>
                    <a:pt x="14749" y="389"/>
                    <a:pt x="14371" y="389"/>
                    <a:pt x="14139" y="621"/>
                  </a:cubicBezTo>
                  <a:lnTo>
                    <a:pt x="11331" y="3419"/>
                  </a:lnTo>
                  <a:lnTo>
                    <a:pt x="11331" y="594"/>
                  </a:lnTo>
                  <a:cubicBezTo>
                    <a:pt x="11331" y="265"/>
                    <a:pt x="11066" y="0"/>
                    <a:pt x="10737" y="0"/>
                  </a:cubicBezTo>
                  <a:close/>
                </a:path>
              </a:pathLst>
            </a:custGeom>
            <a:solidFill>
              <a:srgbClr val="929292">
                <a:alpha val="83073"/>
              </a:srgbClr>
            </a:solidFill>
            <a:ln w="12700" cap="flat">
              <a:noFill/>
              <a:miter lim="400000"/>
            </a:ln>
            <a:effectLst/>
          </p:spPr>
          <p:txBody>
            <a:bodyPr wrap="square" lIns="0" tIns="0" rIns="0" bIns="0" numCol="1" anchor="ctr">
              <a:noAutofit/>
            </a:bodyPr>
            <a:lstStyle/>
            <a:p>
              <a:pPr>
                <a:defRPr b="0" sz="3200">
                  <a:solidFill>
                    <a:schemeClr val="accent1">
                      <a:hueOff val="118245"/>
                      <a:lumOff val="-11372"/>
                    </a:schemeClr>
                  </a:solidFill>
                  <a:latin typeface="+mn-lt"/>
                  <a:ea typeface="+mn-ea"/>
                  <a:cs typeface="+mn-cs"/>
                  <a:sym typeface="Helvetica Neue Medium"/>
                </a:defRPr>
              </a:pPr>
            </a:p>
          </p:txBody>
        </p:sp>
        <p:sp>
          <p:nvSpPr>
            <p:cNvPr id="611" name="Snowflake"/>
            <p:cNvSpPr/>
            <p:nvPr/>
          </p:nvSpPr>
          <p:spPr>
            <a:xfrm flipH="1">
              <a:off x="17459645" y="2608226"/>
              <a:ext cx="169778" cy="170848"/>
            </a:xfrm>
            <a:custGeom>
              <a:avLst/>
              <a:gdLst/>
              <a:ahLst/>
              <a:cxnLst>
                <a:cxn ang="0">
                  <a:pos x="wd2" y="hd2"/>
                </a:cxn>
                <a:cxn ang="5400000">
                  <a:pos x="wd2" y="hd2"/>
                </a:cxn>
                <a:cxn ang="10800000">
                  <a:pos x="wd2" y="hd2"/>
                </a:cxn>
                <a:cxn ang="16200000">
                  <a:pos x="wd2" y="hd2"/>
                </a:cxn>
              </a:cxnLst>
              <a:rect l="0" t="0" r="r" b="b"/>
              <a:pathLst>
                <a:path w="21469" h="21600" fill="norm" stroke="1" extrusionOk="0">
                  <a:moveTo>
                    <a:pt x="10737" y="0"/>
                  </a:moveTo>
                  <a:cubicBezTo>
                    <a:pt x="10407" y="0"/>
                    <a:pt x="10142" y="265"/>
                    <a:pt x="10142" y="594"/>
                  </a:cubicBezTo>
                  <a:lnTo>
                    <a:pt x="10142" y="3412"/>
                  </a:lnTo>
                  <a:lnTo>
                    <a:pt x="7334" y="616"/>
                  </a:lnTo>
                  <a:cubicBezTo>
                    <a:pt x="7102" y="384"/>
                    <a:pt x="6724" y="384"/>
                    <a:pt x="6492" y="616"/>
                  </a:cubicBezTo>
                  <a:cubicBezTo>
                    <a:pt x="6259" y="848"/>
                    <a:pt x="6259" y="1226"/>
                    <a:pt x="6492" y="1458"/>
                  </a:cubicBezTo>
                  <a:lnTo>
                    <a:pt x="10142" y="5093"/>
                  </a:lnTo>
                  <a:lnTo>
                    <a:pt x="10142" y="9801"/>
                  </a:lnTo>
                  <a:lnTo>
                    <a:pt x="6330" y="7592"/>
                  </a:lnTo>
                  <a:lnTo>
                    <a:pt x="5011" y="2614"/>
                  </a:lnTo>
                  <a:cubicBezTo>
                    <a:pt x="4925" y="2295"/>
                    <a:pt x="4601" y="2106"/>
                    <a:pt x="4282" y="2192"/>
                  </a:cubicBezTo>
                  <a:cubicBezTo>
                    <a:pt x="3964" y="2278"/>
                    <a:pt x="3774" y="2602"/>
                    <a:pt x="3860" y="2921"/>
                  </a:cubicBezTo>
                  <a:lnTo>
                    <a:pt x="4871" y="6755"/>
                  </a:lnTo>
                  <a:lnTo>
                    <a:pt x="2203" y="5206"/>
                  </a:lnTo>
                  <a:cubicBezTo>
                    <a:pt x="1917" y="5039"/>
                    <a:pt x="1555" y="5136"/>
                    <a:pt x="1388" y="5422"/>
                  </a:cubicBezTo>
                  <a:cubicBezTo>
                    <a:pt x="1220" y="5708"/>
                    <a:pt x="1317" y="6070"/>
                    <a:pt x="1604" y="6237"/>
                  </a:cubicBezTo>
                  <a:lnTo>
                    <a:pt x="4272" y="7781"/>
                  </a:lnTo>
                  <a:lnTo>
                    <a:pt x="442" y="8807"/>
                  </a:lnTo>
                  <a:cubicBezTo>
                    <a:pt x="124" y="8893"/>
                    <a:pt x="-66" y="9217"/>
                    <a:pt x="20" y="9536"/>
                  </a:cubicBezTo>
                  <a:cubicBezTo>
                    <a:pt x="91" y="9801"/>
                    <a:pt x="333" y="9980"/>
                    <a:pt x="593" y="9980"/>
                  </a:cubicBezTo>
                  <a:cubicBezTo>
                    <a:pt x="641" y="9980"/>
                    <a:pt x="696" y="9974"/>
                    <a:pt x="750" y="9958"/>
                  </a:cubicBezTo>
                  <a:lnTo>
                    <a:pt x="5724" y="8623"/>
                  </a:lnTo>
                  <a:lnTo>
                    <a:pt x="9477" y="10800"/>
                  </a:lnTo>
                  <a:lnTo>
                    <a:pt x="5724" y="12977"/>
                  </a:lnTo>
                  <a:lnTo>
                    <a:pt x="750" y="11642"/>
                  </a:lnTo>
                  <a:cubicBezTo>
                    <a:pt x="696" y="11626"/>
                    <a:pt x="647" y="11620"/>
                    <a:pt x="593" y="11620"/>
                  </a:cubicBezTo>
                  <a:cubicBezTo>
                    <a:pt x="328" y="11620"/>
                    <a:pt x="91" y="11794"/>
                    <a:pt x="20" y="12064"/>
                  </a:cubicBezTo>
                  <a:cubicBezTo>
                    <a:pt x="-66" y="12383"/>
                    <a:pt x="124" y="12707"/>
                    <a:pt x="442" y="12793"/>
                  </a:cubicBezTo>
                  <a:lnTo>
                    <a:pt x="4272" y="13819"/>
                  </a:lnTo>
                  <a:lnTo>
                    <a:pt x="1604" y="15363"/>
                  </a:lnTo>
                  <a:cubicBezTo>
                    <a:pt x="1317" y="15530"/>
                    <a:pt x="1220" y="15892"/>
                    <a:pt x="1388" y="16178"/>
                  </a:cubicBezTo>
                  <a:cubicBezTo>
                    <a:pt x="1555" y="16464"/>
                    <a:pt x="1917" y="16561"/>
                    <a:pt x="2203" y="16394"/>
                  </a:cubicBezTo>
                  <a:lnTo>
                    <a:pt x="4871" y="14845"/>
                  </a:lnTo>
                  <a:lnTo>
                    <a:pt x="3860" y="18679"/>
                  </a:lnTo>
                  <a:cubicBezTo>
                    <a:pt x="3774" y="18998"/>
                    <a:pt x="3969" y="19322"/>
                    <a:pt x="4282" y="19408"/>
                  </a:cubicBezTo>
                  <a:cubicBezTo>
                    <a:pt x="4601" y="19494"/>
                    <a:pt x="4925" y="19299"/>
                    <a:pt x="5011" y="18986"/>
                  </a:cubicBezTo>
                  <a:lnTo>
                    <a:pt x="6325" y="14008"/>
                  </a:lnTo>
                  <a:lnTo>
                    <a:pt x="10137" y="11799"/>
                  </a:lnTo>
                  <a:lnTo>
                    <a:pt x="10137" y="16507"/>
                  </a:lnTo>
                  <a:lnTo>
                    <a:pt x="6492" y="20142"/>
                  </a:lnTo>
                  <a:cubicBezTo>
                    <a:pt x="6259" y="20374"/>
                    <a:pt x="6259" y="20752"/>
                    <a:pt x="6492" y="20984"/>
                  </a:cubicBezTo>
                  <a:cubicBezTo>
                    <a:pt x="6724" y="21216"/>
                    <a:pt x="7102" y="21216"/>
                    <a:pt x="7334" y="20984"/>
                  </a:cubicBezTo>
                  <a:lnTo>
                    <a:pt x="10142" y="18188"/>
                  </a:lnTo>
                  <a:lnTo>
                    <a:pt x="10142" y="21006"/>
                  </a:lnTo>
                  <a:cubicBezTo>
                    <a:pt x="10142" y="21335"/>
                    <a:pt x="10407" y="21600"/>
                    <a:pt x="10737" y="21600"/>
                  </a:cubicBezTo>
                  <a:cubicBezTo>
                    <a:pt x="11066" y="21600"/>
                    <a:pt x="11331" y="21335"/>
                    <a:pt x="11331" y="21006"/>
                  </a:cubicBezTo>
                  <a:lnTo>
                    <a:pt x="11331" y="18188"/>
                  </a:lnTo>
                  <a:lnTo>
                    <a:pt x="14139" y="20984"/>
                  </a:lnTo>
                  <a:cubicBezTo>
                    <a:pt x="14371" y="21216"/>
                    <a:pt x="14749" y="21216"/>
                    <a:pt x="14981" y="20984"/>
                  </a:cubicBezTo>
                  <a:cubicBezTo>
                    <a:pt x="15214" y="20752"/>
                    <a:pt x="15214" y="20374"/>
                    <a:pt x="14981" y="20142"/>
                  </a:cubicBezTo>
                  <a:lnTo>
                    <a:pt x="11331" y="16507"/>
                  </a:lnTo>
                  <a:lnTo>
                    <a:pt x="11331" y="11799"/>
                  </a:lnTo>
                  <a:lnTo>
                    <a:pt x="15143" y="14008"/>
                  </a:lnTo>
                  <a:lnTo>
                    <a:pt x="16457" y="18986"/>
                  </a:lnTo>
                  <a:cubicBezTo>
                    <a:pt x="16543" y="19305"/>
                    <a:pt x="16867" y="19494"/>
                    <a:pt x="17186" y="19408"/>
                  </a:cubicBezTo>
                  <a:cubicBezTo>
                    <a:pt x="17504" y="19322"/>
                    <a:pt x="17692" y="18998"/>
                    <a:pt x="17606" y="18679"/>
                  </a:cubicBezTo>
                  <a:lnTo>
                    <a:pt x="16597" y="14845"/>
                  </a:lnTo>
                  <a:lnTo>
                    <a:pt x="19265" y="16394"/>
                  </a:lnTo>
                  <a:cubicBezTo>
                    <a:pt x="19551" y="16561"/>
                    <a:pt x="19913" y="16464"/>
                    <a:pt x="20080" y="16178"/>
                  </a:cubicBezTo>
                  <a:cubicBezTo>
                    <a:pt x="20248" y="15892"/>
                    <a:pt x="20151" y="15530"/>
                    <a:pt x="19864" y="15363"/>
                  </a:cubicBezTo>
                  <a:lnTo>
                    <a:pt x="17196" y="13819"/>
                  </a:lnTo>
                  <a:lnTo>
                    <a:pt x="21026" y="12793"/>
                  </a:lnTo>
                  <a:cubicBezTo>
                    <a:pt x="21344" y="12707"/>
                    <a:pt x="21534" y="12383"/>
                    <a:pt x="21448" y="12064"/>
                  </a:cubicBezTo>
                  <a:cubicBezTo>
                    <a:pt x="21377" y="11799"/>
                    <a:pt x="21133" y="11620"/>
                    <a:pt x="20874" y="11620"/>
                  </a:cubicBezTo>
                  <a:cubicBezTo>
                    <a:pt x="20825" y="11620"/>
                    <a:pt x="20772" y="11626"/>
                    <a:pt x="20718" y="11642"/>
                  </a:cubicBezTo>
                  <a:lnTo>
                    <a:pt x="15743" y="12977"/>
                  </a:lnTo>
                  <a:lnTo>
                    <a:pt x="11989" y="10800"/>
                  </a:lnTo>
                  <a:lnTo>
                    <a:pt x="15743" y="8623"/>
                  </a:lnTo>
                  <a:lnTo>
                    <a:pt x="20718" y="9958"/>
                  </a:lnTo>
                  <a:cubicBezTo>
                    <a:pt x="20772" y="9974"/>
                    <a:pt x="20820" y="9980"/>
                    <a:pt x="20874" y="9980"/>
                  </a:cubicBezTo>
                  <a:cubicBezTo>
                    <a:pt x="21138" y="9980"/>
                    <a:pt x="21377" y="9806"/>
                    <a:pt x="21448" y="9536"/>
                  </a:cubicBezTo>
                  <a:cubicBezTo>
                    <a:pt x="21534" y="9217"/>
                    <a:pt x="21344" y="8893"/>
                    <a:pt x="21026" y="8807"/>
                  </a:cubicBezTo>
                  <a:lnTo>
                    <a:pt x="17196" y="7781"/>
                  </a:lnTo>
                  <a:lnTo>
                    <a:pt x="19864" y="6237"/>
                  </a:lnTo>
                  <a:cubicBezTo>
                    <a:pt x="20151" y="6070"/>
                    <a:pt x="20248" y="5708"/>
                    <a:pt x="20080" y="5422"/>
                  </a:cubicBezTo>
                  <a:cubicBezTo>
                    <a:pt x="19913" y="5136"/>
                    <a:pt x="19551" y="5039"/>
                    <a:pt x="19265" y="5206"/>
                  </a:cubicBezTo>
                  <a:lnTo>
                    <a:pt x="16602" y="6750"/>
                  </a:lnTo>
                  <a:lnTo>
                    <a:pt x="17613" y="2916"/>
                  </a:lnTo>
                  <a:cubicBezTo>
                    <a:pt x="17699" y="2597"/>
                    <a:pt x="17504" y="2273"/>
                    <a:pt x="17191" y="2187"/>
                  </a:cubicBezTo>
                  <a:cubicBezTo>
                    <a:pt x="16872" y="2101"/>
                    <a:pt x="16548" y="2296"/>
                    <a:pt x="16462" y="2609"/>
                  </a:cubicBezTo>
                  <a:lnTo>
                    <a:pt x="15149" y="7587"/>
                  </a:lnTo>
                  <a:lnTo>
                    <a:pt x="11331" y="9806"/>
                  </a:lnTo>
                  <a:lnTo>
                    <a:pt x="11331" y="5098"/>
                  </a:lnTo>
                  <a:lnTo>
                    <a:pt x="14981" y="1463"/>
                  </a:lnTo>
                  <a:cubicBezTo>
                    <a:pt x="15214" y="1231"/>
                    <a:pt x="15214" y="853"/>
                    <a:pt x="14981" y="621"/>
                  </a:cubicBezTo>
                  <a:cubicBezTo>
                    <a:pt x="14749" y="389"/>
                    <a:pt x="14371" y="389"/>
                    <a:pt x="14139" y="621"/>
                  </a:cubicBezTo>
                  <a:lnTo>
                    <a:pt x="11331" y="3419"/>
                  </a:lnTo>
                  <a:lnTo>
                    <a:pt x="11331" y="594"/>
                  </a:lnTo>
                  <a:cubicBezTo>
                    <a:pt x="11331" y="265"/>
                    <a:pt x="11066" y="0"/>
                    <a:pt x="10737" y="0"/>
                  </a:cubicBezTo>
                  <a:close/>
                </a:path>
              </a:pathLst>
            </a:custGeom>
            <a:solidFill>
              <a:srgbClr val="929292">
                <a:alpha val="83073"/>
              </a:srgbClr>
            </a:solidFill>
            <a:ln w="12700" cap="flat">
              <a:noFill/>
              <a:miter lim="400000"/>
            </a:ln>
            <a:effectLst/>
          </p:spPr>
          <p:txBody>
            <a:bodyPr wrap="square" lIns="0" tIns="0" rIns="0" bIns="0" numCol="1" anchor="ctr">
              <a:noAutofit/>
            </a:bodyPr>
            <a:lstStyle/>
            <a:p>
              <a:pPr>
                <a:defRPr b="0" sz="3200">
                  <a:solidFill>
                    <a:schemeClr val="accent1">
                      <a:hueOff val="118245"/>
                      <a:lumOff val="-11372"/>
                    </a:schemeClr>
                  </a:solidFill>
                  <a:latin typeface="+mn-lt"/>
                  <a:ea typeface="+mn-ea"/>
                  <a:cs typeface="+mn-cs"/>
                  <a:sym typeface="Helvetica Neue Medium"/>
                </a:defRPr>
              </a:pPr>
            </a:p>
          </p:txBody>
        </p:sp>
        <p:sp>
          <p:nvSpPr>
            <p:cNvPr id="612" name="Snowflake"/>
            <p:cNvSpPr/>
            <p:nvPr/>
          </p:nvSpPr>
          <p:spPr>
            <a:xfrm flipH="1">
              <a:off x="17917731" y="1467209"/>
              <a:ext cx="169777" cy="170848"/>
            </a:xfrm>
            <a:custGeom>
              <a:avLst/>
              <a:gdLst/>
              <a:ahLst/>
              <a:cxnLst>
                <a:cxn ang="0">
                  <a:pos x="wd2" y="hd2"/>
                </a:cxn>
                <a:cxn ang="5400000">
                  <a:pos x="wd2" y="hd2"/>
                </a:cxn>
                <a:cxn ang="10800000">
                  <a:pos x="wd2" y="hd2"/>
                </a:cxn>
                <a:cxn ang="16200000">
                  <a:pos x="wd2" y="hd2"/>
                </a:cxn>
              </a:cxnLst>
              <a:rect l="0" t="0" r="r" b="b"/>
              <a:pathLst>
                <a:path w="21469" h="21600" fill="norm" stroke="1" extrusionOk="0">
                  <a:moveTo>
                    <a:pt x="10737" y="0"/>
                  </a:moveTo>
                  <a:cubicBezTo>
                    <a:pt x="10407" y="0"/>
                    <a:pt x="10142" y="265"/>
                    <a:pt x="10142" y="594"/>
                  </a:cubicBezTo>
                  <a:lnTo>
                    <a:pt x="10142" y="3412"/>
                  </a:lnTo>
                  <a:lnTo>
                    <a:pt x="7334" y="616"/>
                  </a:lnTo>
                  <a:cubicBezTo>
                    <a:pt x="7102" y="384"/>
                    <a:pt x="6724" y="384"/>
                    <a:pt x="6492" y="616"/>
                  </a:cubicBezTo>
                  <a:cubicBezTo>
                    <a:pt x="6259" y="848"/>
                    <a:pt x="6259" y="1226"/>
                    <a:pt x="6492" y="1458"/>
                  </a:cubicBezTo>
                  <a:lnTo>
                    <a:pt x="10142" y="5093"/>
                  </a:lnTo>
                  <a:lnTo>
                    <a:pt x="10142" y="9801"/>
                  </a:lnTo>
                  <a:lnTo>
                    <a:pt x="6330" y="7592"/>
                  </a:lnTo>
                  <a:lnTo>
                    <a:pt x="5011" y="2614"/>
                  </a:lnTo>
                  <a:cubicBezTo>
                    <a:pt x="4925" y="2295"/>
                    <a:pt x="4601" y="2106"/>
                    <a:pt x="4282" y="2192"/>
                  </a:cubicBezTo>
                  <a:cubicBezTo>
                    <a:pt x="3964" y="2278"/>
                    <a:pt x="3774" y="2602"/>
                    <a:pt x="3860" y="2921"/>
                  </a:cubicBezTo>
                  <a:lnTo>
                    <a:pt x="4871" y="6755"/>
                  </a:lnTo>
                  <a:lnTo>
                    <a:pt x="2203" y="5206"/>
                  </a:lnTo>
                  <a:cubicBezTo>
                    <a:pt x="1917" y="5039"/>
                    <a:pt x="1555" y="5136"/>
                    <a:pt x="1388" y="5422"/>
                  </a:cubicBezTo>
                  <a:cubicBezTo>
                    <a:pt x="1220" y="5708"/>
                    <a:pt x="1317" y="6070"/>
                    <a:pt x="1604" y="6237"/>
                  </a:cubicBezTo>
                  <a:lnTo>
                    <a:pt x="4272" y="7781"/>
                  </a:lnTo>
                  <a:lnTo>
                    <a:pt x="442" y="8807"/>
                  </a:lnTo>
                  <a:cubicBezTo>
                    <a:pt x="124" y="8893"/>
                    <a:pt x="-66" y="9217"/>
                    <a:pt x="20" y="9536"/>
                  </a:cubicBezTo>
                  <a:cubicBezTo>
                    <a:pt x="91" y="9801"/>
                    <a:pt x="333" y="9980"/>
                    <a:pt x="593" y="9980"/>
                  </a:cubicBezTo>
                  <a:cubicBezTo>
                    <a:pt x="641" y="9980"/>
                    <a:pt x="696" y="9974"/>
                    <a:pt x="750" y="9958"/>
                  </a:cubicBezTo>
                  <a:lnTo>
                    <a:pt x="5724" y="8623"/>
                  </a:lnTo>
                  <a:lnTo>
                    <a:pt x="9477" y="10800"/>
                  </a:lnTo>
                  <a:lnTo>
                    <a:pt x="5724" y="12977"/>
                  </a:lnTo>
                  <a:lnTo>
                    <a:pt x="750" y="11642"/>
                  </a:lnTo>
                  <a:cubicBezTo>
                    <a:pt x="696" y="11626"/>
                    <a:pt x="647" y="11620"/>
                    <a:pt x="593" y="11620"/>
                  </a:cubicBezTo>
                  <a:cubicBezTo>
                    <a:pt x="328" y="11620"/>
                    <a:pt x="91" y="11794"/>
                    <a:pt x="20" y="12064"/>
                  </a:cubicBezTo>
                  <a:cubicBezTo>
                    <a:pt x="-66" y="12383"/>
                    <a:pt x="124" y="12707"/>
                    <a:pt x="442" y="12793"/>
                  </a:cubicBezTo>
                  <a:lnTo>
                    <a:pt x="4272" y="13819"/>
                  </a:lnTo>
                  <a:lnTo>
                    <a:pt x="1604" y="15363"/>
                  </a:lnTo>
                  <a:cubicBezTo>
                    <a:pt x="1317" y="15530"/>
                    <a:pt x="1220" y="15892"/>
                    <a:pt x="1388" y="16178"/>
                  </a:cubicBezTo>
                  <a:cubicBezTo>
                    <a:pt x="1555" y="16464"/>
                    <a:pt x="1917" y="16561"/>
                    <a:pt x="2203" y="16394"/>
                  </a:cubicBezTo>
                  <a:lnTo>
                    <a:pt x="4871" y="14845"/>
                  </a:lnTo>
                  <a:lnTo>
                    <a:pt x="3860" y="18679"/>
                  </a:lnTo>
                  <a:cubicBezTo>
                    <a:pt x="3774" y="18998"/>
                    <a:pt x="3969" y="19322"/>
                    <a:pt x="4282" y="19408"/>
                  </a:cubicBezTo>
                  <a:cubicBezTo>
                    <a:pt x="4601" y="19494"/>
                    <a:pt x="4925" y="19299"/>
                    <a:pt x="5011" y="18986"/>
                  </a:cubicBezTo>
                  <a:lnTo>
                    <a:pt x="6325" y="14008"/>
                  </a:lnTo>
                  <a:lnTo>
                    <a:pt x="10137" y="11799"/>
                  </a:lnTo>
                  <a:lnTo>
                    <a:pt x="10137" y="16507"/>
                  </a:lnTo>
                  <a:lnTo>
                    <a:pt x="6492" y="20142"/>
                  </a:lnTo>
                  <a:cubicBezTo>
                    <a:pt x="6259" y="20374"/>
                    <a:pt x="6259" y="20752"/>
                    <a:pt x="6492" y="20984"/>
                  </a:cubicBezTo>
                  <a:cubicBezTo>
                    <a:pt x="6724" y="21216"/>
                    <a:pt x="7102" y="21216"/>
                    <a:pt x="7334" y="20984"/>
                  </a:cubicBezTo>
                  <a:lnTo>
                    <a:pt x="10142" y="18188"/>
                  </a:lnTo>
                  <a:lnTo>
                    <a:pt x="10142" y="21006"/>
                  </a:lnTo>
                  <a:cubicBezTo>
                    <a:pt x="10142" y="21335"/>
                    <a:pt x="10407" y="21600"/>
                    <a:pt x="10737" y="21600"/>
                  </a:cubicBezTo>
                  <a:cubicBezTo>
                    <a:pt x="11066" y="21600"/>
                    <a:pt x="11331" y="21335"/>
                    <a:pt x="11331" y="21006"/>
                  </a:cubicBezTo>
                  <a:lnTo>
                    <a:pt x="11331" y="18188"/>
                  </a:lnTo>
                  <a:lnTo>
                    <a:pt x="14139" y="20984"/>
                  </a:lnTo>
                  <a:cubicBezTo>
                    <a:pt x="14371" y="21216"/>
                    <a:pt x="14749" y="21216"/>
                    <a:pt x="14981" y="20984"/>
                  </a:cubicBezTo>
                  <a:cubicBezTo>
                    <a:pt x="15214" y="20752"/>
                    <a:pt x="15214" y="20374"/>
                    <a:pt x="14981" y="20142"/>
                  </a:cubicBezTo>
                  <a:lnTo>
                    <a:pt x="11331" y="16507"/>
                  </a:lnTo>
                  <a:lnTo>
                    <a:pt x="11331" y="11799"/>
                  </a:lnTo>
                  <a:lnTo>
                    <a:pt x="15143" y="14008"/>
                  </a:lnTo>
                  <a:lnTo>
                    <a:pt x="16457" y="18986"/>
                  </a:lnTo>
                  <a:cubicBezTo>
                    <a:pt x="16543" y="19305"/>
                    <a:pt x="16867" y="19494"/>
                    <a:pt x="17186" y="19408"/>
                  </a:cubicBezTo>
                  <a:cubicBezTo>
                    <a:pt x="17504" y="19322"/>
                    <a:pt x="17692" y="18998"/>
                    <a:pt x="17606" y="18679"/>
                  </a:cubicBezTo>
                  <a:lnTo>
                    <a:pt x="16597" y="14845"/>
                  </a:lnTo>
                  <a:lnTo>
                    <a:pt x="19265" y="16394"/>
                  </a:lnTo>
                  <a:cubicBezTo>
                    <a:pt x="19551" y="16561"/>
                    <a:pt x="19913" y="16464"/>
                    <a:pt x="20080" y="16178"/>
                  </a:cubicBezTo>
                  <a:cubicBezTo>
                    <a:pt x="20248" y="15892"/>
                    <a:pt x="20151" y="15530"/>
                    <a:pt x="19864" y="15363"/>
                  </a:cubicBezTo>
                  <a:lnTo>
                    <a:pt x="17196" y="13819"/>
                  </a:lnTo>
                  <a:lnTo>
                    <a:pt x="21026" y="12793"/>
                  </a:lnTo>
                  <a:cubicBezTo>
                    <a:pt x="21344" y="12707"/>
                    <a:pt x="21534" y="12383"/>
                    <a:pt x="21448" y="12064"/>
                  </a:cubicBezTo>
                  <a:cubicBezTo>
                    <a:pt x="21377" y="11799"/>
                    <a:pt x="21133" y="11620"/>
                    <a:pt x="20874" y="11620"/>
                  </a:cubicBezTo>
                  <a:cubicBezTo>
                    <a:pt x="20825" y="11620"/>
                    <a:pt x="20772" y="11626"/>
                    <a:pt x="20718" y="11642"/>
                  </a:cubicBezTo>
                  <a:lnTo>
                    <a:pt x="15743" y="12977"/>
                  </a:lnTo>
                  <a:lnTo>
                    <a:pt x="11989" y="10800"/>
                  </a:lnTo>
                  <a:lnTo>
                    <a:pt x="15743" y="8623"/>
                  </a:lnTo>
                  <a:lnTo>
                    <a:pt x="20718" y="9958"/>
                  </a:lnTo>
                  <a:cubicBezTo>
                    <a:pt x="20772" y="9974"/>
                    <a:pt x="20820" y="9980"/>
                    <a:pt x="20874" y="9980"/>
                  </a:cubicBezTo>
                  <a:cubicBezTo>
                    <a:pt x="21138" y="9980"/>
                    <a:pt x="21377" y="9806"/>
                    <a:pt x="21448" y="9536"/>
                  </a:cubicBezTo>
                  <a:cubicBezTo>
                    <a:pt x="21534" y="9217"/>
                    <a:pt x="21344" y="8893"/>
                    <a:pt x="21026" y="8807"/>
                  </a:cubicBezTo>
                  <a:lnTo>
                    <a:pt x="17196" y="7781"/>
                  </a:lnTo>
                  <a:lnTo>
                    <a:pt x="19864" y="6237"/>
                  </a:lnTo>
                  <a:cubicBezTo>
                    <a:pt x="20151" y="6070"/>
                    <a:pt x="20248" y="5708"/>
                    <a:pt x="20080" y="5422"/>
                  </a:cubicBezTo>
                  <a:cubicBezTo>
                    <a:pt x="19913" y="5136"/>
                    <a:pt x="19551" y="5039"/>
                    <a:pt x="19265" y="5206"/>
                  </a:cubicBezTo>
                  <a:lnTo>
                    <a:pt x="16602" y="6750"/>
                  </a:lnTo>
                  <a:lnTo>
                    <a:pt x="17613" y="2916"/>
                  </a:lnTo>
                  <a:cubicBezTo>
                    <a:pt x="17699" y="2597"/>
                    <a:pt x="17504" y="2273"/>
                    <a:pt x="17191" y="2187"/>
                  </a:cubicBezTo>
                  <a:cubicBezTo>
                    <a:pt x="16872" y="2101"/>
                    <a:pt x="16548" y="2296"/>
                    <a:pt x="16462" y="2609"/>
                  </a:cubicBezTo>
                  <a:lnTo>
                    <a:pt x="15149" y="7587"/>
                  </a:lnTo>
                  <a:lnTo>
                    <a:pt x="11331" y="9806"/>
                  </a:lnTo>
                  <a:lnTo>
                    <a:pt x="11331" y="5098"/>
                  </a:lnTo>
                  <a:lnTo>
                    <a:pt x="14981" y="1463"/>
                  </a:lnTo>
                  <a:cubicBezTo>
                    <a:pt x="15214" y="1231"/>
                    <a:pt x="15214" y="853"/>
                    <a:pt x="14981" y="621"/>
                  </a:cubicBezTo>
                  <a:cubicBezTo>
                    <a:pt x="14749" y="389"/>
                    <a:pt x="14371" y="389"/>
                    <a:pt x="14139" y="621"/>
                  </a:cubicBezTo>
                  <a:lnTo>
                    <a:pt x="11331" y="3419"/>
                  </a:lnTo>
                  <a:lnTo>
                    <a:pt x="11331" y="594"/>
                  </a:lnTo>
                  <a:cubicBezTo>
                    <a:pt x="11331" y="265"/>
                    <a:pt x="11066" y="0"/>
                    <a:pt x="10737" y="0"/>
                  </a:cubicBezTo>
                  <a:close/>
                </a:path>
              </a:pathLst>
            </a:custGeom>
            <a:solidFill>
              <a:srgbClr val="929292">
                <a:alpha val="83073"/>
              </a:srgbClr>
            </a:solidFill>
            <a:ln w="12700" cap="flat">
              <a:noFill/>
              <a:miter lim="400000"/>
            </a:ln>
            <a:effectLst/>
          </p:spPr>
          <p:txBody>
            <a:bodyPr wrap="square" lIns="0" tIns="0" rIns="0" bIns="0" numCol="1" anchor="ctr">
              <a:noAutofit/>
            </a:bodyPr>
            <a:lstStyle/>
            <a:p>
              <a:pPr>
                <a:defRPr b="0" sz="3200">
                  <a:solidFill>
                    <a:schemeClr val="accent1">
                      <a:hueOff val="118245"/>
                      <a:lumOff val="-11372"/>
                    </a:schemeClr>
                  </a:solidFill>
                  <a:latin typeface="+mn-lt"/>
                  <a:ea typeface="+mn-ea"/>
                  <a:cs typeface="+mn-cs"/>
                  <a:sym typeface="Helvetica Neue Medium"/>
                </a:defRPr>
              </a:pPr>
            </a:p>
          </p:txBody>
        </p:sp>
        <p:sp>
          <p:nvSpPr>
            <p:cNvPr id="613" name="Snowflake"/>
            <p:cNvSpPr/>
            <p:nvPr/>
          </p:nvSpPr>
          <p:spPr>
            <a:xfrm flipH="1">
              <a:off x="16500298" y="924374"/>
              <a:ext cx="169777" cy="170848"/>
            </a:xfrm>
            <a:custGeom>
              <a:avLst/>
              <a:gdLst/>
              <a:ahLst/>
              <a:cxnLst>
                <a:cxn ang="0">
                  <a:pos x="wd2" y="hd2"/>
                </a:cxn>
                <a:cxn ang="5400000">
                  <a:pos x="wd2" y="hd2"/>
                </a:cxn>
                <a:cxn ang="10800000">
                  <a:pos x="wd2" y="hd2"/>
                </a:cxn>
                <a:cxn ang="16200000">
                  <a:pos x="wd2" y="hd2"/>
                </a:cxn>
              </a:cxnLst>
              <a:rect l="0" t="0" r="r" b="b"/>
              <a:pathLst>
                <a:path w="21469" h="21600" fill="norm" stroke="1" extrusionOk="0">
                  <a:moveTo>
                    <a:pt x="10737" y="0"/>
                  </a:moveTo>
                  <a:cubicBezTo>
                    <a:pt x="10407" y="0"/>
                    <a:pt x="10142" y="265"/>
                    <a:pt x="10142" y="594"/>
                  </a:cubicBezTo>
                  <a:lnTo>
                    <a:pt x="10142" y="3412"/>
                  </a:lnTo>
                  <a:lnTo>
                    <a:pt x="7334" y="616"/>
                  </a:lnTo>
                  <a:cubicBezTo>
                    <a:pt x="7102" y="384"/>
                    <a:pt x="6724" y="384"/>
                    <a:pt x="6492" y="616"/>
                  </a:cubicBezTo>
                  <a:cubicBezTo>
                    <a:pt x="6259" y="848"/>
                    <a:pt x="6259" y="1226"/>
                    <a:pt x="6492" y="1458"/>
                  </a:cubicBezTo>
                  <a:lnTo>
                    <a:pt x="10142" y="5093"/>
                  </a:lnTo>
                  <a:lnTo>
                    <a:pt x="10142" y="9801"/>
                  </a:lnTo>
                  <a:lnTo>
                    <a:pt x="6330" y="7592"/>
                  </a:lnTo>
                  <a:lnTo>
                    <a:pt x="5011" y="2614"/>
                  </a:lnTo>
                  <a:cubicBezTo>
                    <a:pt x="4925" y="2295"/>
                    <a:pt x="4601" y="2106"/>
                    <a:pt x="4282" y="2192"/>
                  </a:cubicBezTo>
                  <a:cubicBezTo>
                    <a:pt x="3964" y="2278"/>
                    <a:pt x="3774" y="2602"/>
                    <a:pt x="3860" y="2921"/>
                  </a:cubicBezTo>
                  <a:lnTo>
                    <a:pt x="4871" y="6755"/>
                  </a:lnTo>
                  <a:lnTo>
                    <a:pt x="2203" y="5206"/>
                  </a:lnTo>
                  <a:cubicBezTo>
                    <a:pt x="1917" y="5039"/>
                    <a:pt x="1555" y="5136"/>
                    <a:pt x="1388" y="5422"/>
                  </a:cubicBezTo>
                  <a:cubicBezTo>
                    <a:pt x="1220" y="5708"/>
                    <a:pt x="1317" y="6070"/>
                    <a:pt x="1604" y="6237"/>
                  </a:cubicBezTo>
                  <a:lnTo>
                    <a:pt x="4272" y="7781"/>
                  </a:lnTo>
                  <a:lnTo>
                    <a:pt x="442" y="8807"/>
                  </a:lnTo>
                  <a:cubicBezTo>
                    <a:pt x="124" y="8893"/>
                    <a:pt x="-66" y="9217"/>
                    <a:pt x="20" y="9536"/>
                  </a:cubicBezTo>
                  <a:cubicBezTo>
                    <a:pt x="91" y="9801"/>
                    <a:pt x="333" y="9980"/>
                    <a:pt x="593" y="9980"/>
                  </a:cubicBezTo>
                  <a:cubicBezTo>
                    <a:pt x="641" y="9980"/>
                    <a:pt x="696" y="9974"/>
                    <a:pt x="750" y="9958"/>
                  </a:cubicBezTo>
                  <a:lnTo>
                    <a:pt x="5724" y="8623"/>
                  </a:lnTo>
                  <a:lnTo>
                    <a:pt x="9477" y="10800"/>
                  </a:lnTo>
                  <a:lnTo>
                    <a:pt x="5724" y="12977"/>
                  </a:lnTo>
                  <a:lnTo>
                    <a:pt x="750" y="11642"/>
                  </a:lnTo>
                  <a:cubicBezTo>
                    <a:pt x="696" y="11626"/>
                    <a:pt x="647" y="11620"/>
                    <a:pt x="593" y="11620"/>
                  </a:cubicBezTo>
                  <a:cubicBezTo>
                    <a:pt x="328" y="11620"/>
                    <a:pt x="91" y="11794"/>
                    <a:pt x="20" y="12064"/>
                  </a:cubicBezTo>
                  <a:cubicBezTo>
                    <a:pt x="-66" y="12383"/>
                    <a:pt x="124" y="12707"/>
                    <a:pt x="442" y="12793"/>
                  </a:cubicBezTo>
                  <a:lnTo>
                    <a:pt x="4272" y="13819"/>
                  </a:lnTo>
                  <a:lnTo>
                    <a:pt x="1604" y="15363"/>
                  </a:lnTo>
                  <a:cubicBezTo>
                    <a:pt x="1317" y="15530"/>
                    <a:pt x="1220" y="15892"/>
                    <a:pt x="1388" y="16178"/>
                  </a:cubicBezTo>
                  <a:cubicBezTo>
                    <a:pt x="1555" y="16464"/>
                    <a:pt x="1917" y="16561"/>
                    <a:pt x="2203" y="16394"/>
                  </a:cubicBezTo>
                  <a:lnTo>
                    <a:pt x="4871" y="14845"/>
                  </a:lnTo>
                  <a:lnTo>
                    <a:pt x="3860" y="18679"/>
                  </a:lnTo>
                  <a:cubicBezTo>
                    <a:pt x="3774" y="18998"/>
                    <a:pt x="3969" y="19322"/>
                    <a:pt x="4282" y="19408"/>
                  </a:cubicBezTo>
                  <a:cubicBezTo>
                    <a:pt x="4601" y="19494"/>
                    <a:pt x="4925" y="19299"/>
                    <a:pt x="5011" y="18986"/>
                  </a:cubicBezTo>
                  <a:lnTo>
                    <a:pt x="6325" y="14008"/>
                  </a:lnTo>
                  <a:lnTo>
                    <a:pt x="10137" y="11799"/>
                  </a:lnTo>
                  <a:lnTo>
                    <a:pt x="10137" y="16507"/>
                  </a:lnTo>
                  <a:lnTo>
                    <a:pt x="6492" y="20142"/>
                  </a:lnTo>
                  <a:cubicBezTo>
                    <a:pt x="6259" y="20374"/>
                    <a:pt x="6259" y="20752"/>
                    <a:pt x="6492" y="20984"/>
                  </a:cubicBezTo>
                  <a:cubicBezTo>
                    <a:pt x="6724" y="21216"/>
                    <a:pt x="7102" y="21216"/>
                    <a:pt x="7334" y="20984"/>
                  </a:cubicBezTo>
                  <a:lnTo>
                    <a:pt x="10142" y="18188"/>
                  </a:lnTo>
                  <a:lnTo>
                    <a:pt x="10142" y="21006"/>
                  </a:lnTo>
                  <a:cubicBezTo>
                    <a:pt x="10142" y="21335"/>
                    <a:pt x="10407" y="21600"/>
                    <a:pt x="10737" y="21600"/>
                  </a:cubicBezTo>
                  <a:cubicBezTo>
                    <a:pt x="11066" y="21600"/>
                    <a:pt x="11331" y="21335"/>
                    <a:pt x="11331" y="21006"/>
                  </a:cubicBezTo>
                  <a:lnTo>
                    <a:pt x="11331" y="18188"/>
                  </a:lnTo>
                  <a:lnTo>
                    <a:pt x="14139" y="20984"/>
                  </a:lnTo>
                  <a:cubicBezTo>
                    <a:pt x="14371" y="21216"/>
                    <a:pt x="14749" y="21216"/>
                    <a:pt x="14981" y="20984"/>
                  </a:cubicBezTo>
                  <a:cubicBezTo>
                    <a:pt x="15214" y="20752"/>
                    <a:pt x="15214" y="20374"/>
                    <a:pt x="14981" y="20142"/>
                  </a:cubicBezTo>
                  <a:lnTo>
                    <a:pt x="11331" y="16507"/>
                  </a:lnTo>
                  <a:lnTo>
                    <a:pt x="11331" y="11799"/>
                  </a:lnTo>
                  <a:lnTo>
                    <a:pt x="15143" y="14008"/>
                  </a:lnTo>
                  <a:lnTo>
                    <a:pt x="16457" y="18986"/>
                  </a:lnTo>
                  <a:cubicBezTo>
                    <a:pt x="16543" y="19305"/>
                    <a:pt x="16867" y="19494"/>
                    <a:pt x="17186" y="19408"/>
                  </a:cubicBezTo>
                  <a:cubicBezTo>
                    <a:pt x="17504" y="19322"/>
                    <a:pt x="17692" y="18998"/>
                    <a:pt x="17606" y="18679"/>
                  </a:cubicBezTo>
                  <a:lnTo>
                    <a:pt x="16597" y="14845"/>
                  </a:lnTo>
                  <a:lnTo>
                    <a:pt x="19265" y="16394"/>
                  </a:lnTo>
                  <a:cubicBezTo>
                    <a:pt x="19551" y="16561"/>
                    <a:pt x="19913" y="16464"/>
                    <a:pt x="20080" y="16178"/>
                  </a:cubicBezTo>
                  <a:cubicBezTo>
                    <a:pt x="20248" y="15892"/>
                    <a:pt x="20151" y="15530"/>
                    <a:pt x="19864" y="15363"/>
                  </a:cubicBezTo>
                  <a:lnTo>
                    <a:pt x="17196" y="13819"/>
                  </a:lnTo>
                  <a:lnTo>
                    <a:pt x="21026" y="12793"/>
                  </a:lnTo>
                  <a:cubicBezTo>
                    <a:pt x="21344" y="12707"/>
                    <a:pt x="21534" y="12383"/>
                    <a:pt x="21448" y="12064"/>
                  </a:cubicBezTo>
                  <a:cubicBezTo>
                    <a:pt x="21377" y="11799"/>
                    <a:pt x="21133" y="11620"/>
                    <a:pt x="20874" y="11620"/>
                  </a:cubicBezTo>
                  <a:cubicBezTo>
                    <a:pt x="20825" y="11620"/>
                    <a:pt x="20772" y="11626"/>
                    <a:pt x="20718" y="11642"/>
                  </a:cubicBezTo>
                  <a:lnTo>
                    <a:pt x="15743" y="12977"/>
                  </a:lnTo>
                  <a:lnTo>
                    <a:pt x="11989" y="10800"/>
                  </a:lnTo>
                  <a:lnTo>
                    <a:pt x="15743" y="8623"/>
                  </a:lnTo>
                  <a:lnTo>
                    <a:pt x="20718" y="9958"/>
                  </a:lnTo>
                  <a:cubicBezTo>
                    <a:pt x="20772" y="9974"/>
                    <a:pt x="20820" y="9980"/>
                    <a:pt x="20874" y="9980"/>
                  </a:cubicBezTo>
                  <a:cubicBezTo>
                    <a:pt x="21138" y="9980"/>
                    <a:pt x="21377" y="9806"/>
                    <a:pt x="21448" y="9536"/>
                  </a:cubicBezTo>
                  <a:cubicBezTo>
                    <a:pt x="21534" y="9217"/>
                    <a:pt x="21344" y="8893"/>
                    <a:pt x="21026" y="8807"/>
                  </a:cubicBezTo>
                  <a:lnTo>
                    <a:pt x="17196" y="7781"/>
                  </a:lnTo>
                  <a:lnTo>
                    <a:pt x="19864" y="6237"/>
                  </a:lnTo>
                  <a:cubicBezTo>
                    <a:pt x="20151" y="6070"/>
                    <a:pt x="20248" y="5708"/>
                    <a:pt x="20080" y="5422"/>
                  </a:cubicBezTo>
                  <a:cubicBezTo>
                    <a:pt x="19913" y="5136"/>
                    <a:pt x="19551" y="5039"/>
                    <a:pt x="19265" y="5206"/>
                  </a:cubicBezTo>
                  <a:lnTo>
                    <a:pt x="16602" y="6750"/>
                  </a:lnTo>
                  <a:lnTo>
                    <a:pt x="17613" y="2916"/>
                  </a:lnTo>
                  <a:cubicBezTo>
                    <a:pt x="17699" y="2597"/>
                    <a:pt x="17504" y="2273"/>
                    <a:pt x="17191" y="2187"/>
                  </a:cubicBezTo>
                  <a:cubicBezTo>
                    <a:pt x="16872" y="2101"/>
                    <a:pt x="16548" y="2296"/>
                    <a:pt x="16462" y="2609"/>
                  </a:cubicBezTo>
                  <a:lnTo>
                    <a:pt x="15149" y="7587"/>
                  </a:lnTo>
                  <a:lnTo>
                    <a:pt x="11331" y="9806"/>
                  </a:lnTo>
                  <a:lnTo>
                    <a:pt x="11331" y="5098"/>
                  </a:lnTo>
                  <a:lnTo>
                    <a:pt x="14981" y="1463"/>
                  </a:lnTo>
                  <a:cubicBezTo>
                    <a:pt x="15214" y="1231"/>
                    <a:pt x="15214" y="853"/>
                    <a:pt x="14981" y="621"/>
                  </a:cubicBezTo>
                  <a:cubicBezTo>
                    <a:pt x="14749" y="389"/>
                    <a:pt x="14371" y="389"/>
                    <a:pt x="14139" y="621"/>
                  </a:cubicBezTo>
                  <a:lnTo>
                    <a:pt x="11331" y="3419"/>
                  </a:lnTo>
                  <a:lnTo>
                    <a:pt x="11331" y="594"/>
                  </a:lnTo>
                  <a:cubicBezTo>
                    <a:pt x="11331" y="265"/>
                    <a:pt x="11066" y="0"/>
                    <a:pt x="10737" y="0"/>
                  </a:cubicBezTo>
                  <a:close/>
                </a:path>
              </a:pathLst>
            </a:custGeom>
            <a:solidFill>
              <a:srgbClr val="929292">
                <a:alpha val="83073"/>
              </a:srgbClr>
            </a:solidFill>
            <a:ln w="12700" cap="flat">
              <a:noFill/>
              <a:miter lim="400000"/>
            </a:ln>
            <a:effectLst/>
          </p:spPr>
          <p:txBody>
            <a:bodyPr wrap="square" lIns="0" tIns="0" rIns="0" bIns="0" numCol="1" anchor="ctr">
              <a:noAutofit/>
            </a:bodyPr>
            <a:lstStyle/>
            <a:p>
              <a:pPr>
                <a:defRPr b="0" sz="3200">
                  <a:solidFill>
                    <a:schemeClr val="accent1">
                      <a:hueOff val="118245"/>
                      <a:lumOff val="-11372"/>
                    </a:schemeClr>
                  </a:solidFill>
                  <a:latin typeface="+mn-lt"/>
                  <a:ea typeface="+mn-ea"/>
                  <a:cs typeface="+mn-cs"/>
                  <a:sym typeface="Helvetica Neue Medium"/>
                </a:defRPr>
              </a:pPr>
            </a:p>
          </p:txBody>
        </p:sp>
        <p:sp>
          <p:nvSpPr>
            <p:cNvPr id="614" name="Snowflake"/>
            <p:cNvSpPr/>
            <p:nvPr/>
          </p:nvSpPr>
          <p:spPr>
            <a:xfrm flipH="1">
              <a:off x="15838878" y="2231411"/>
              <a:ext cx="169777" cy="170849"/>
            </a:xfrm>
            <a:custGeom>
              <a:avLst/>
              <a:gdLst/>
              <a:ahLst/>
              <a:cxnLst>
                <a:cxn ang="0">
                  <a:pos x="wd2" y="hd2"/>
                </a:cxn>
                <a:cxn ang="5400000">
                  <a:pos x="wd2" y="hd2"/>
                </a:cxn>
                <a:cxn ang="10800000">
                  <a:pos x="wd2" y="hd2"/>
                </a:cxn>
                <a:cxn ang="16200000">
                  <a:pos x="wd2" y="hd2"/>
                </a:cxn>
              </a:cxnLst>
              <a:rect l="0" t="0" r="r" b="b"/>
              <a:pathLst>
                <a:path w="21469" h="21600" fill="norm" stroke="1" extrusionOk="0">
                  <a:moveTo>
                    <a:pt x="10737" y="0"/>
                  </a:moveTo>
                  <a:cubicBezTo>
                    <a:pt x="10407" y="0"/>
                    <a:pt x="10142" y="265"/>
                    <a:pt x="10142" y="594"/>
                  </a:cubicBezTo>
                  <a:lnTo>
                    <a:pt x="10142" y="3412"/>
                  </a:lnTo>
                  <a:lnTo>
                    <a:pt x="7334" y="616"/>
                  </a:lnTo>
                  <a:cubicBezTo>
                    <a:pt x="7102" y="384"/>
                    <a:pt x="6724" y="384"/>
                    <a:pt x="6492" y="616"/>
                  </a:cubicBezTo>
                  <a:cubicBezTo>
                    <a:pt x="6259" y="848"/>
                    <a:pt x="6259" y="1226"/>
                    <a:pt x="6492" y="1458"/>
                  </a:cubicBezTo>
                  <a:lnTo>
                    <a:pt x="10142" y="5093"/>
                  </a:lnTo>
                  <a:lnTo>
                    <a:pt x="10142" y="9801"/>
                  </a:lnTo>
                  <a:lnTo>
                    <a:pt x="6330" y="7592"/>
                  </a:lnTo>
                  <a:lnTo>
                    <a:pt x="5011" y="2614"/>
                  </a:lnTo>
                  <a:cubicBezTo>
                    <a:pt x="4925" y="2295"/>
                    <a:pt x="4601" y="2106"/>
                    <a:pt x="4282" y="2192"/>
                  </a:cubicBezTo>
                  <a:cubicBezTo>
                    <a:pt x="3964" y="2278"/>
                    <a:pt x="3774" y="2602"/>
                    <a:pt x="3860" y="2921"/>
                  </a:cubicBezTo>
                  <a:lnTo>
                    <a:pt x="4871" y="6755"/>
                  </a:lnTo>
                  <a:lnTo>
                    <a:pt x="2203" y="5206"/>
                  </a:lnTo>
                  <a:cubicBezTo>
                    <a:pt x="1917" y="5039"/>
                    <a:pt x="1555" y="5136"/>
                    <a:pt x="1388" y="5422"/>
                  </a:cubicBezTo>
                  <a:cubicBezTo>
                    <a:pt x="1220" y="5708"/>
                    <a:pt x="1317" y="6070"/>
                    <a:pt x="1604" y="6237"/>
                  </a:cubicBezTo>
                  <a:lnTo>
                    <a:pt x="4272" y="7781"/>
                  </a:lnTo>
                  <a:lnTo>
                    <a:pt x="442" y="8807"/>
                  </a:lnTo>
                  <a:cubicBezTo>
                    <a:pt x="124" y="8893"/>
                    <a:pt x="-66" y="9217"/>
                    <a:pt x="20" y="9536"/>
                  </a:cubicBezTo>
                  <a:cubicBezTo>
                    <a:pt x="91" y="9801"/>
                    <a:pt x="333" y="9980"/>
                    <a:pt x="593" y="9980"/>
                  </a:cubicBezTo>
                  <a:cubicBezTo>
                    <a:pt x="641" y="9980"/>
                    <a:pt x="696" y="9974"/>
                    <a:pt x="750" y="9958"/>
                  </a:cubicBezTo>
                  <a:lnTo>
                    <a:pt x="5724" y="8623"/>
                  </a:lnTo>
                  <a:lnTo>
                    <a:pt x="9477" y="10800"/>
                  </a:lnTo>
                  <a:lnTo>
                    <a:pt x="5724" y="12977"/>
                  </a:lnTo>
                  <a:lnTo>
                    <a:pt x="750" y="11642"/>
                  </a:lnTo>
                  <a:cubicBezTo>
                    <a:pt x="696" y="11626"/>
                    <a:pt x="647" y="11620"/>
                    <a:pt x="593" y="11620"/>
                  </a:cubicBezTo>
                  <a:cubicBezTo>
                    <a:pt x="328" y="11620"/>
                    <a:pt x="91" y="11794"/>
                    <a:pt x="20" y="12064"/>
                  </a:cubicBezTo>
                  <a:cubicBezTo>
                    <a:pt x="-66" y="12383"/>
                    <a:pt x="124" y="12707"/>
                    <a:pt x="442" y="12793"/>
                  </a:cubicBezTo>
                  <a:lnTo>
                    <a:pt x="4272" y="13819"/>
                  </a:lnTo>
                  <a:lnTo>
                    <a:pt x="1604" y="15363"/>
                  </a:lnTo>
                  <a:cubicBezTo>
                    <a:pt x="1317" y="15530"/>
                    <a:pt x="1220" y="15892"/>
                    <a:pt x="1388" y="16178"/>
                  </a:cubicBezTo>
                  <a:cubicBezTo>
                    <a:pt x="1555" y="16464"/>
                    <a:pt x="1917" y="16561"/>
                    <a:pt x="2203" y="16394"/>
                  </a:cubicBezTo>
                  <a:lnTo>
                    <a:pt x="4871" y="14845"/>
                  </a:lnTo>
                  <a:lnTo>
                    <a:pt x="3860" y="18679"/>
                  </a:lnTo>
                  <a:cubicBezTo>
                    <a:pt x="3774" y="18998"/>
                    <a:pt x="3969" y="19322"/>
                    <a:pt x="4282" y="19408"/>
                  </a:cubicBezTo>
                  <a:cubicBezTo>
                    <a:pt x="4601" y="19494"/>
                    <a:pt x="4925" y="19299"/>
                    <a:pt x="5011" y="18986"/>
                  </a:cubicBezTo>
                  <a:lnTo>
                    <a:pt x="6325" y="14008"/>
                  </a:lnTo>
                  <a:lnTo>
                    <a:pt x="10137" y="11799"/>
                  </a:lnTo>
                  <a:lnTo>
                    <a:pt x="10137" y="16507"/>
                  </a:lnTo>
                  <a:lnTo>
                    <a:pt x="6492" y="20142"/>
                  </a:lnTo>
                  <a:cubicBezTo>
                    <a:pt x="6259" y="20374"/>
                    <a:pt x="6259" y="20752"/>
                    <a:pt x="6492" y="20984"/>
                  </a:cubicBezTo>
                  <a:cubicBezTo>
                    <a:pt x="6724" y="21216"/>
                    <a:pt x="7102" y="21216"/>
                    <a:pt x="7334" y="20984"/>
                  </a:cubicBezTo>
                  <a:lnTo>
                    <a:pt x="10142" y="18188"/>
                  </a:lnTo>
                  <a:lnTo>
                    <a:pt x="10142" y="21006"/>
                  </a:lnTo>
                  <a:cubicBezTo>
                    <a:pt x="10142" y="21335"/>
                    <a:pt x="10407" y="21600"/>
                    <a:pt x="10737" y="21600"/>
                  </a:cubicBezTo>
                  <a:cubicBezTo>
                    <a:pt x="11066" y="21600"/>
                    <a:pt x="11331" y="21335"/>
                    <a:pt x="11331" y="21006"/>
                  </a:cubicBezTo>
                  <a:lnTo>
                    <a:pt x="11331" y="18188"/>
                  </a:lnTo>
                  <a:lnTo>
                    <a:pt x="14139" y="20984"/>
                  </a:lnTo>
                  <a:cubicBezTo>
                    <a:pt x="14371" y="21216"/>
                    <a:pt x="14749" y="21216"/>
                    <a:pt x="14981" y="20984"/>
                  </a:cubicBezTo>
                  <a:cubicBezTo>
                    <a:pt x="15214" y="20752"/>
                    <a:pt x="15214" y="20374"/>
                    <a:pt x="14981" y="20142"/>
                  </a:cubicBezTo>
                  <a:lnTo>
                    <a:pt x="11331" y="16507"/>
                  </a:lnTo>
                  <a:lnTo>
                    <a:pt x="11331" y="11799"/>
                  </a:lnTo>
                  <a:lnTo>
                    <a:pt x="15143" y="14008"/>
                  </a:lnTo>
                  <a:lnTo>
                    <a:pt x="16457" y="18986"/>
                  </a:lnTo>
                  <a:cubicBezTo>
                    <a:pt x="16543" y="19305"/>
                    <a:pt x="16867" y="19494"/>
                    <a:pt x="17186" y="19408"/>
                  </a:cubicBezTo>
                  <a:cubicBezTo>
                    <a:pt x="17504" y="19322"/>
                    <a:pt x="17692" y="18998"/>
                    <a:pt x="17606" y="18679"/>
                  </a:cubicBezTo>
                  <a:lnTo>
                    <a:pt x="16597" y="14845"/>
                  </a:lnTo>
                  <a:lnTo>
                    <a:pt x="19265" y="16394"/>
                  </a:lnTo>
                  <a:cubicBezTo>
                    <a:pt x="19551" y="16561"/>
                    <a:pt x="19913" y="16464"/>
                    <a:pt x="20080" y="16178"/>
                  </a:cubicBezTo>
                  <a:cubicBezTo>
                    <a:pt x="20248" y="15892"/>
                    <a:pt x="20151" y="15530"/>
                    <a:pt x="19864" y="15363"/>
                  </a:cubicBezTo>
                  <a:lnTo>
                    <a:pt x="17196" y="13819"/>
                  </a:lnTo>
                  <a:lnTo>
                    <a:pt x="21026" y="12793"/>
                  </a:lnTo>
                  <a:cubicBezTo>
                    <a:pt x="21344" y="12707"/>
                    <a:pt x="21534" y="12383"/>
                    <a:pt x="21448" y="12064"/>
                  </a:cubicBezTo>
                  <a:cubicBezTo>
                    <a:pt x="21377" y="11799"/>
                    <a:pt x="21133" y="11620"/>
                    <a:pt x="20874" y="11620"/>
                  </a:cubicBezTo>
                  <a:cubicBezTo>
                    <a:pt x="20825" y="11620"/>
                    <a:pt x="20772" y="11626"/>
                    <a:pt x="20718" y="11642"/>
                  </a:cubicBezTo>
                  <a:lnTo>
                    <a:pt x="15743" y="12977"/>
                  </a:lnTo>
                  <a:lnTo>
                    <a:pt x="11989" y="10800"/>
                  </a:lnTo>
                  <a:lnTo>
                    <a:pt x="15743" y="8623"/>
                  </a:lnTo>
                  <a:lnTo>
                    <a:pt x="20718" y="9958"/>
                  </a:lnTo>
                  <a:cubicBezTo>
                    <a:pt x="20772" y="9974"/>
                    <a:pt x="20820" y="9980"/>
                    <a:pt x="20874" y="9980"/>
                  </a:cubicBezTo>
                  <a:cubicBezTo>
                    <a:pt x="21138" y="9980"/>
                    <a:pt x="21377" y="9806"/>
                    <a:pt x="21448" y="9536"/>
                  </a:cubicBezTo>
                  <a:cubicBezTo>
                    <a:pt x="21534" y="9217"/>
                    <a:pt x="21344" y="8893"/>
                    <a:pt x="21026" y="8807"/>
                  </a:cubicBezTo>
                  <a:lnTo>
                    <a:pt x="17196" y="7781"/>
                  </a:lnTo>
                  <a:lnTo>
                    <a:pt x="19864" y="6237"/>
                  </a:lnTo>
                  <a:cubicBezTo>
                    <a:pt x="20151" y="6070"/>
                    <a:pt x="20248" y="5708"/>
                    <a:pt x="20080" y="5422"/>
                  </a:cubicBezTo>
                  <a:cubicBezTo>
                    <a:pt x="19913" y="5136"/>
                    <a:pt x="19551" y="5039"/>
                    <a:pt x="19265" y="5206"/>
                  </a:cubicBezTo>
                  <a:lnTo>
                    <a:pt x="16602" y="6750"/>
                  </a:lnTo>
                  <a:lnTo>
                    <a:pt x="17613" y="2916"/>
                  </a:lnTo>
                  <a:cubicBezTo>
                    <a:pt x="17699" y="2597"/>
                    <a:pt x="17504" y="2273"/>
                    <a:pt x="17191" y="2187"/>
                  </a:cubicBezTo>
                  <a:cubicBezTo>
                    <a:pt x="16872" y="2101"/>
                    <a:pt x="16548" y="2296"/>
                    <a:pt x="16462" y="2609"/>
                  </a:cubicBezTo>
                  <a:lnTo>
                    <a:pt x="15149" y="7587"/>
                  </a:lnTo>
                  <a:lnTo>
                    <a:pt x="11331" y="9806"/>
                  </a:lnTo>
                  <a:lnTo>
                    <a:pt x="11331" y="5098"/>
                  </a:lnTo>
                  <a:lnTo>
                    <a:pt x="14981" y="1463"/>
                  </a:lnTo>
                  <a:cubicBezTo>
                    <a:pt x="15214" y="1231"/>
                    <a:pt x="15214" y="853"/>
                    <a:pt x="14981" y="621"/>
                  </a:cubicBezTo>
                  <a:cubicBezTo>
                    <a:pt x="14749" y="389"/>
                    <a:pt x="14371" y="389"/>
                    <a:pt x="14139" y="621"/>
                  </a:cubicBezTo>
                  <a:lnTo>
                    <a:pt x="11331" y="3419"/>
                  </a:lnTo>
                  <a:lnTo>
                    <a:pt x="11331" y="594"/>
                  </a:lnTo>
                  <a:cubicBezTo>
                    <a:pt x="11331" y="265"/>
                    <a:pt x="11066" y="0"/>
                    <a:pt x="10737" y="0"/>
                  </a:cubicBezTo>
                  <a:close/>
                </a:path>
              </a:pathLst>
            </a:custGeom>
            <a:solidFill>
              <a:srgbClr val="929292">
                <a:alpha val="83073"/>
              </a:srgbClr>
            </a:solidFill>
            <a:ln w="12700" cap="flat">
              <a:noFill/>
              <a:miter lim="400000"/>
            </a:ln>
            <a:effectLst/>
          </p:spPr>
          <p:txBody>
            <a:bodyPr wrap="square" lIns="0" tIns="0" rIns="0" bIns="0" numCol="1" anchor="ctr">
              <a:noAutofit/>
            </a:bodyPr>
            <a:lstStyle/>
            <a:p>
              <a:pPr>
                <a:defRPr b="0" sz="3200">
                  <a:solidFill>
                    <a:schemeClr val="accent1">
                      <a:hueOff val="118245"/>
                      <a:lumOff val="-11372"/>
                    </a:schemeClr>
                  </a:solidFill>
                  <a:latin typeface="+mn-lt"/>
                  <a:ea typeface="+mn-ea"/>
                  <a:cs typeface="+mn-cs"/>
                  <a:sym typeface="Helvetica Neue Medium"/>
                </a:defRPr>
              </a:pPr>
            </a:p>
          </p:txBody>
        </p:sp>
        <p:sp>
          <p:nvSpPr>
            <p:cNvPr id="615" name="Snowflake"/>
            <p:cNvSpPr/>
            <p:nvPr/>
          </p:nvSpPr>
          <p:spPr>
            <a:xfrm flipH="1">
              <a:off x="16095353" y="996653"/>
              <a:ext cx="169778" cy="170849"/>
            </a:xfrm>
            <a:custGeom>
              <a:avLst/>
              <a:gdLst/>
              <a:ahLst/>
              <a:cxnLst>
                <a:cxn ang="0">
                  <a:pos x="wd2" y="hd2"/>
                </a:cxn>
                <a:cxn ang="5400000">
                  <a:pos x="wd2" y="hd2"/>
                </a:cxn>
                <a:cxn ang="10800000">
                  <a:pos x="wd2" y="hd2"/>
                </a:cxn>
                <a:cxn ang="16200000">
                  <a:pos x="wd2" y="hd2"/>
                </a:cxn>
              </a:cxnLst>
              <a:rect l="0" t="0" r="r" b="b"/>
              <a:pathLst>
                <a:path w="21469" h="21600" fill="norm" stroke="1" extrusionOk="0">
                  <a:moveTo>
                    <a:pt x="10737" y="0"/>
                  </a:moveTo>
                  <a:cubicBezTo>
                    <a:pt x="10407" y="0"/>
                    <a:pt x="10142" y="265"/>
                    <a:pt x="10142" y="594"/>
                  </a:cubicBezTo>
                  <a:lnTo>
                    <a:pt x="10142" y="3412"/>
                  </a:lnTo>
                  <a:lnTo>
                    <a:pt x="7334" y="616"/>
                  </a:lnTo>
                  <a:cubicBezTo>
                    <a:pt x="7102" y="384"/>
                    <a:pt x="6724" y="384"/>
                    <a:pt x="6492" y="616"/>
                  </a:cubicBezTo>
                  <a:cubicBezTo>
                    <a:pt x="6259" y="848"/>
                    <a:pt x="6259" y="1226"/>
                    <a:pt x="6492" y="1458"/>
                  </a:cubicBezTo>
                  <a:lnTo>
                    <a:pt x="10142" y="5093"/>
                  </a:lnTo>
                  <a:lnTo>
                    <a:pt x="10142" y="9801"/>
                  </a:lnTo>
                  <a:lnTo>
                    <a:pt x="6330" y="7592"/>
                  </a:lnTo>
                  <a:lnTo>
                    <a:pt x="5011" y="2614"/>
                  </a:lnTo>
                  <a:cubicBezTo>
                    <a:pt x="4925" y="2295"/>
                    <a:pt x="4601" y="2106"/>
                    <a:pt x="4282" y="2192"/>
                  </a:cubicBezTo>
                  <a:cubicBezTo>
                    <a:pt x="3964" y="2278"/>
                    <a:pt x="3774" y="2602"/>
                    <a:pt x="3860" y="2921"/>
                  </a:cubicBezTo>
                  <a:lnTo>
                    <a:pt x="4871" y="6755"/>
                  </a:lnTo>
                  <a:lnTo>
                    <a:pt x="2203" y="5206"/>
                  </a:lnTo>
                  <a:cubicBezTo>
                    <a:pt x="1917" y="5039"/>
                    <a:pt x="1555" y="5136"/>
                    <a:pt x="1388" y="5422"/>
                  </a:cubicBezTo>
                  <a:cubicBezTo>
                    <a:pt x="1220" y="5708"/>
                    <a:pt x="1317" y="6070"/>
                    <a:pt x="1604" y="6237"/>
                  </a:cubicBezTo>
                  <a:lnTo>
                    <a:pt x="4272" y="7781"/>
                  </a:lnTo>
                  <a:lnTo>
                    <a:pt x="442" y="8807"/>
                  </a:lnTo>
                  <a:cubicBezTo>
                    <a:pt x="124" y="8893"/>
                    <a:pt x="-66" y="9217"/>
                    <a:pt x="20" y="9536"/>
                  </a:cubicBezTo>
                  <a:cubicBezTo>
                    <a:pt x="91" y="9801"/>
                    <a:pt x="333" y="9980"/>
                    <a:pt x="593" y="9980"/>
                  </a:cubicBezTo>
                  <a:cubicBezTo>
                    <a:pt x="641" y="9980"/>
                    <a:pt x="696" y="9974"/>
                    <a:pt x="750" y="9958"/>
                  </a:cubicBezTo>
                  <a:lnTo>
                    <a:pt x="5724" y="8623"/>
                  </a:lnTo>
                  <a:lnTo>
                    <a:pt x="9477" y="10800"/>
                  </a:lnTo>
                  <a:lnTo>
                    <a:pt x="5724" y="12977"/>
                  </a:lnTo>
                  <a:lnTo>
                    <a:pt x="750" y="11642"/>
                  </a:lnTo>
                  <a:cubicBezTo>
                    <a:pt x="696" y="11626"/>
                    <a:pt x="647" y="11620"/>
                    <a:pt x="593" y="11620"/>
                  </a:cubicBezTo>
                  <a:cubicBezTo>
                    <a:pt x="328" y="11620"/>
                    <a:pt x="91" y="11794"/>
                    <a:pt x="20" y="12064"/>
                  </a:cubicBezTo>
                  <a:cubicBezTo>
                    <a:pt x="-66" y="12383"/>
                    <a:pt x="124" y="12707"/>
                    <a:pt x="442" y="12793"/>
                  </a:cubicBezTo>
                  <a:lnTo>
                    <a:pt x="4272" y="13819"/>
                  </a:lnTo>
                  <a:lnTo>
                    <a:pt x="1604" y="15363"/>
                  </a:lnTo>
                  <a:cubicBezTo>
                    <a:pt x="1317" y="15530"/>
                    <a:pt x="1220" y="15892"/>
                    <a:pt x="1388" y="16178"/>
                  </a:cubicBezTo>
                  <a:cubicBezTo>
                    <a:pt x="1555" y="16464"/>
                    <a:pt x="1917" y="16561"/>
                    <a:pt x="2203" y="16394"/>
                  </a:cubicBezTo>
                  <a:lnTo>
                    <a:pt x="4871" y="14845"/>
                  </a:lnTo>
                  <a:lnTo>
                    <a:pt x="3860" y="18679"/>
                  </a:lnTo>
                  <a:cubicBezTo>
                    <a:pt x="3774" y="18998"/>
                    <a:pt x="3969" y="19322"/>
                    <a:pt x="4282" y="19408"/>
                  </a:cubicBezTo>
                  <a:cubicBezTo>
                    <a:pt x="4601" y="19494"/>
                    <a:pt x="4925" y="19299"/>
                    <a:pt x="5011" y="18986"/>
                  </a:cubicBezTo>
                  <a:lnTo>
                    <a:pt x="6325" y="14008"/>
                  </a:lnTo>
                  <a:lnTo>
                    <a:pt x="10137" y="11799"/>
                  </a:lnTo>
                  <a:lnTo>
                    <a:pt x="10137" y="16507"/>
                  </a:lnTo>
                  <a:lnTo>
                    <a:pt x="6492" y="20142"/>
                  </a:lnTo>
                  <a:cubicBezTo>
                    <a:pt x="6259" y="20374"/>
                    <a:pt x="6259" y="20752"/>
                    <a:pt x="6492" y="20984"/>
                  </a:cubicBezTo>
                  <a:cubicBezTo>
                    <a:pt x="6724" y="21216"/>
                    <a:pt x="7102" y="21216"/>
                    <a:pt x="7334" y="20984"/>
                  </a:cubicBezTo>
                  <a:lnTo>
                    <a:pt x="10142" y="18188"/>
                  </a:lnTo>
                  <a:lnTo>
                    <a:pt x="10142" y="21006"/>
                  </a:lnTo>
                  <a:cubicBezTo>
                    <a:pt x="10142" y="21335"/>
                    <a:pt x="10407" y="21600"/>
                    <a:pt x="10737" y="21600"/>
                  </a:cubicBezTo>
                  <a:cubicBezTo>
                    <a:pt x="11066" y="21600"/>
                    <a:pt x="11331" y="21335"/>
                    <a:pt x="11331" y="21006"/>
                  </a:cubicBezTo>
                  <a:lnTo>
                    <a:pt x="11331" y="18188"/>
                  </a:lnTo>
                  <a:lnTo>
                    <a:pt x="14139" y="20984"/>
                  </a:lnTo>
                  <a:cubicBezTo>
                    <a:pt x="14371" y="21216"/>
                    <a:pt x="14749" y="21216"/>
                    <a:pt x="14981" y="20984"/>
                  </a:cubicBezTo>
                  <a:cubicBezTo>
                    <a:pt x="15214" y="20752"/>
                    <a:pt x="15214" y="20374"/>
                    <a:pt x="14981" y="20142"/>
                  </a:cubicBezTo>
                  <a:lnTo>
                    <a:pt x="11331" y="16507"/>
                  </a:lnTo>
                  <a:lnTo>
                    <a:pt x="11331" y="11799"/>
                  </a:lnTo>
                  <a:lnTo>
                    <a:pt x="15143" y="14008"/>
                  </a:lnTo>
                  <a:lnTo>
                    <a:pt x="16457" y="18986"/>
                  </a:lnTo>
                  <a:cubicBezTo>
                    <a:pt x="16543" y="19305"/>
                    <a:pt x="16867" y="19494"/>
                    <a:pt x="17186" y="19408"/>
                  </a:cubicBezTo>
                  <a:cubicBezTo>
                    <a:pt x="17504" y="19322"/>
                    <a:pt x="17692" y="18998"/>
                    <a:pt x="17606" y="18679"/>
                  </a:cubicBezTo>
                  <a:lnTo>
                    <a:pt x="16597" y="14845"/>
                  </a:lnTo>
                  <a:lnTo>
                    <a:pt x="19265" y="16394"/>
                  </a:lnTo>
                  <a:cubicBezTo>
                    <a:pt x="19551" y="16561"/>
                    <a:pt x="19913" y="16464"/>
                    <a:pt x="20080" y="16178"/>
                  </a:cubicBezTo>
                  <a:cubicBezTo>
                    <a:pt x="20248" y="15892"/>
                    <a:pt x="20151" y="15530"/>
                    <a:pt x="19864" y="15363"/>
                  </a:cubicBezTo>
                  <a:lnTo>
                    <a:pt x="17196" y="13819"/>
                  </a:lnTo>
                  <a:lnTo>
                    <a:pt x="21026" y="12793"/>
                  </a:lnTo>
                  <a:cubicBezTo>
                    <a:pt x="21344" y="12707"/>
                    <a:pt x="21534" y="12383"/>
                    <a:pt x="21448" y="12064"/>
                  </a:cubicBezTo>
                  <a:cubicBezTo>
                    <a:pt x="21377" y="11799"/>
                    <a:pt x="21133" y="11620"/>
                    <a:pt x="20874" y="11620"/>
                  </a:cubicBezTo>
                  <a:cubicBezTo>
                    <a:pt x="20825" y="11620"/>
                    <a:pt x="20772" y="11626"/>
                    <a:pt x="20718" y="11642"/>
                  </a:cubicBezTo>
                  <a:lnTo>
                    <a:pt x="15743" y="12977"/>
                  </a:lnTo>
                  <a:lnTo>
                    <a:pt x="11989" y="10800"/>
                  </a:lnTo>
                  <a:lnTo>
                    <a:pt x="15743" y="8623"/>
                  </a:lnTo>
                  <a:lnTo>
                    <a:pt x="20718" y="9958"/>
                  </a:lnTo>
                  <a:cubicBezTo>
                    <a:pt x="20772" y="9974"/>
                    <a:pt x="20820" y="9980"/>
                    <a:pt x="20874" y="9980"/>
                  </a:cubicBezTo>
                  <a:cubicBezTo>
                    <a:pt x="21138" y="9980"/>
                    <a:pt x="21377" y="9806"/>
                    <a:pt x="21448" y="9536"/>
                  </a:cubicBezTo>
                  <a:cubicBezTo>
                    <a:pt x="21534" y="9217"/>
                    <a:pt x="21344" y="8893"/>
                    <a:pt x="21026" y="8807"/>
                  </a:cubicBezTo>
                  <a:lnTo>
                    <a:pt x="17196" y="7781"/>
                  </a:lnTo>
                  <a:lnTo>
                    <a:pt x="19864" y="6237"/>
                  </a:lnTo>
                  <a:cubicBezTo>
                    <a:pt x="20151" y="6070"/>
                    <a:pt x="20248" y="5708"/>
                    <a:pt x="20080" y="5422"/>
                  </a:cubicBezTo>
                  <a:cubicBezTo>
                    <a:pt x="19913" y="5136"/>
                    <a:pt x="19551" y="5039"/>
                    <a:pt x="19265" y="5206"/>
                  </a:cubicBezTo>
                  <a:lnTo>
                    <a:pt x="16602" y="6750"/>
                  </a:lnTo>
                  <a:lnTo>
                    <a:pt x="17613" y="2916"/>
                  </a:lnTo>
                  <a:cubicBezTo>
                    <a:pt x="17699" y="2597"/>
                    <a:pt x="17504" y="2273"/>
                    <a:pt x="17191" y="2187"/>
                  </a:cubicBezTo>
                  <a:cubicBezTo>
                    <a:pt x="16872" y="2101"/>
                    <a:pt x="16548" y="2296"/>
                    <a:pt x="16462" y="2609"/>
                  </a:cubicBezTo>
                  <a:lnTo>
                    <a:pt x="15149" y="7587"/>
                  </a:lnTo>
                  <a:lnTo>
                    <a:pt x="11331" y="9806"/>
                  </a:lnTo>
                  <a:lnTo>
                    <a:pt x="11331" y="5098"/>
                  </a:lnTo>
                  <a:lnTo>
                    <a:pt x="14981" y="1463"/>
                  </a:lnTo>
                  <a:cubicBezTo>
                    <a:pt x="15214" y="1231"/>
                    <a:pt x="15214" y="853"/>
                    <a:pt x="14981" y="621"/>
                  </a:cubicBezTo>
                  <a:cubicBezTo>
                    <a:pt x="14749" y="389"/>
                    <a:pt x="14371" y="389"/>
                    <a:pt x="14139" y="621"/>
                  </a:cubicBezTo>
                  <a:lnTo>
                    <a:pt x="11331" y="3419"/>
                  </a:lnTo>
                  <a:lnTo>
                    <a:pt x="11331" y="594"/>
                  </a:lnTo>
                  <a:cubicBezTo>
                    <a:pt x="11331" y="265"/>
                    <a:pt x="11066" y="0"/>
                    <a:pt x="10737" y="0"/>
                  </a:cubicBezTo>
                  <a:close/>
                </a:path>
              </a:pathLst>
            </a:custGeom>
            <a:solidFill>
              <a:srgbClr val="929292">
                <a:alpha val="83073"/>
              </a:srgbClr>
            </a:solidFill>
            <a:ln w="12700" cap="flat">
              <a:noFill/>
              <a:miter lim="400000"/>
            </a:ln>
            <a:effectLst/>
          </p:spPr>
          <p:txBody>
            <a:bodyPr wrap="square" lIns="0" tIns="0" rIns="0" bIns="0" numCol="1" anchor="ctr">
              <a:noAutofit/>
            </a:bodyPr>
            <a:lstStyle/>
            <a:p>
              <a:pPr>
                <a:defRPr b="0" sz="3200">
                  <a:solidFill>
                    <a:schemeClr val="accent1">
                      <a:hueOff val="118245"/>
                      <a:lumOff val="-11372"/>
                    </a:schemeClr>
                  </a:solidFill>
                  <a:latin typeface="+mn-lt"/>
                  <a:ea typeface="+mn-ea"/>
                  <a:cs typeface="+mn-cs"/>
                  <a:sym typeface="Helvetica Neue Medium"/>
                </a:defRPr>
              </a:pPr>
            </a:p>
          </p:txBody>
        </p:sp>
        <p:sp>
          <p:nvSpPr>
            <p:cNvPr id="616" name="Snowflake"/>
            <p:cNvSpPr/>
            <p:nvPr/>
          </p:nvSpPr>
          <p:spPr>
            <a:xfrm flipH="1">
              <a:off x="15692730" y="1089455"/>
              <a:ext cx="169777" cy="170848"/>
            </a:xfrm>
            <a:custGeom>
              <a:avLst/>
              <a:gdLst/>
              <a:ahLst/>
              <a:cxnLst>
                <a:cxn ang="0">
                  <a:pos x="wd2" y="hd2"/>
                </a:cxn>
                <a:cxn ang="5400000">
                  <a:pos x="wd2" y="hd2"/>
                </a:cxn>
                <a:cxn ang="10800000">
                  <a:pos x="wd2" y="hd2"/>
                </a:cxn>
                <a:cxn ang="16200000">
                  <a:pos x="wd2" y="hd2"/>
                </a:cxn>
              </a:cxnLst>
              <a:rect l="0" t="0" r="r" b="b"/>
              <a:pathLst>
                <a:path w="21469" h="21600" fill="norm" stroke="1" extrusionOk="0">
                  <a:moveTo>
                    <a:pt x="10737" y="0"/>
                  </a:moveTo>
                  <a:cubicBezTo>
                    <a:pt x="10407" y="0"/>
                    <a:pt x="10142" y="265"/>
                    <a:pt x="10142" y="594"/>
                  </a:cubicBezTo>
                  <a:lnTo>
                    <a:pt x="10142" y="3412"/>
                  </a:lnTo>
                  <a:lnTo>
                    <a:pt x="7334" y="616"/>
                  </a:lnTo>
                  <a:cubicBezTo>
                    <a:pt x="7102" y="384"/>
                    <a:pt x="6724" y="384"/>
                    <a:pt x="6492" y="616"/>
                  </a:cubicBezTo>
                  <a:cubicBezTo>
                    <a:pt x="6259" y="848"/>
                    <a:pt x="6259" y="1226"/>
                    <a:pt x="6492" y="1458"/>
                  </a:cubicBezTo>
                  <a:lnTo>
                    <a:pt x="10142" y="5093"/>
                  </a:lnTo>
                  <a:lnTo>
                    <a:pt x="10142" y="9801"/>
                  </a:lnTo>
                  <a:lnTo>
                    <a:pt x="6330" y="7592"/>
                  </a:lnTo>
                  <a:lnTo>
                    <a:pt x="5011" y="2614"/>
                  </a:lnTo>
                  <a:cubicBezTo>
                    <a:pt x="4925" y="2295"/>
                    <a:pt x="4601" y="2106"/>
                    <a:pt x="4282" y="2192"/>
                  </a:cubicBezTo>
                  <a:cubicBezTo>
                    <a:pt x="3964" y="2278"/>
                    <a:pt x="3774" y="2602"/>
                    <a:pt x="3860" y="2921"/>
                  </a:cubicBezTo>
                  <a:lnTo>
                    <a:pt x="4871" y="6755"/>
                  </a:lnTo>
                  <a:lnTo>
                    <a:pt x="2203" y="5206"/>
                  </a:lnTo>
                  <a:cubicBezTo>
                    <a:pt x="1917" y="5039"/>
                    <a:pt x="1555" y="5136"/>
                    <a:pt x="1388" y="5422"/>
                  </a:cubicBezTo>
                  <a:cubicBezTo>
                    <a:pt x="1220" y="5708"/>
                    <a:pt x="1317" y="6070"/>
                    <a:pt x="1604" y="6237"/>
                  </a:cubicBezTo>
                  <a:lnTo>
                    <a:pt x="4272" y="7781"/>
                  </a:lnTo>
                  <a:lnTo>
                    <a:pt x="442" y="8807"/>
                  </a:lnTo>
                  <a:cubicBezTo>
                    <a:pt x="124" y="8893"/>
                    <a:pt x="-66" y="9217"/>
                    <a:pt x="20" y="9536"/>
                  </a:cubicBezTo>
                  <a:cubicBezTo>
                    <a:pt x="91" y="9801"/>
                    <a:pt x="333" y="9980"/>
                    <a:pt x="593" y="9980"/>
                  </a:cubicBezTo>
                  <a:cubicBezTo>
                    <a:pt x="641" y="9980"/>
                    <a:pt x="696" y="9974"/>
                    <a:pt x="750" y="9958"/>
                  </a:cubicBezTo>
                  <a:lnTo>
                    <a:pt x="5724" y="8623"/>
                  </a:lnTo>
                  <a:lnTo>
                    <a:pt x="9477" y="10800"/>
                  </a:lnTo>
                  <a:lnTo>
                    <a:pt x="5724" y="12977"/>
                  </a:lnTo>
                  <a:lnTo>
                    <a:pt x="750" y="11642"/>
                  </a:lnTo>
                  <a:cubicBezTo>
                    <a:pt x="696" y="11626"/>
                    <a:pt x="647" y="11620"/>
                    <a:pt x="593" y="11620"/>
                  </a:cubicBezTo>
                  <a:cubicBezTo>
                    <a:pt x="328" y="11620"/>
                    <a:pt x="91" y="11794"/>
                    <a:pt x="20" y="12064"/>
                  </a:cubicBezTo>
                  <a:cubicBezTo>
                    <a:pt x="-66" y="12383"/>
                    <a:pt x="124" y="12707"/>
                    <a:pt x="442" y="12793"/>
                  </a:cubicBezTo>
                  <a:lnTo>
                    <a:pt x="4272" y="13819"/>
                  </a:lnTo>
                  <a:lnTo>
                    <a:pt x="1604" y="15363"/>
                  </a:lnTo>
                  <a:cubicBezTo>
                    <a:pt x="1317" y="15530"/>
                    <a:pt x="1220" y="15892"/>
                    <a:pt x="1388" y="16178"/>
                  </a:cubicBezTo>
                  <a:cubicBezTo>
                    <a:pt x="1555" y="16464"/>
                    <a:pt x="1917" y="16561"/>
                    <a:pt x="2203" y="16394"/>
                  </a:cubicBezTo>
                  <a:lnTo>
                    <a:pt x="4871" y="14845"/>
                  </a:lnTo>
                  <a:lnTo>
                    <a:pt x="3860" y="18679"/>
                  </a:lnTo>
                  <a:cubicBezTo>
                    <a:pt x="3774" y="18998"/>
                    <a:pt x="3969" y="19322"/>
                    <a:pt x="4282" y="19408"/>
                  </a:cubicBezTo>
                  <a:cubicBezTo>
                    <a:pt x="4601" y="19494"/>
                    <a:pt x="4925" y="19299"/>
                    <a:pt x="5011" y="18986"/>
                  </a:cubicBezTo>
                  <a:lnTo>
                    <a:pt x="6325" y="14008"/>
                  </a:lnTo>
                  <a:lnTo>
                    <a:pt x="10137" y="11799"/>
                  </a:lnTo>
                  <a:lnTo>
                    <a:pt x="10137" y="16507"/>
                  </a:lnTo>
                  <a:lnTo>
                    <a:pt x="6492" y="20142"/>
                  </a:lnTo>
                  <a:cubicBezTo>
                    <a:pt x="6259" y="20374"/>
                    <a:pt x="6259" y="20752"/>
                    <a:pt x="6492" y="20984"/>
                  </a:cubicBezTo>
                  <a:cubicBezTo>
                    <a:pt x="6724" y="21216"/>
                    <a:pt x="7102" y="21216"/>
                    <a:pt x="7334" y="20984"/>
                  </a:cubicBezTo>
                  <a:lnTo>
                    <a:pt x="10142" y="18188"/>
                  </a:lnTo>
                  <a:lnTo>
                    <a:pt x="10142" y="21006"/>
                  </a:lnTo>
                  <a:cubicBezTo>
                    <a:pt x="10142" y="21335"/>
                    <a:pt x="10407" y="21600"/>
                    <a:pt x="10737" y="21600"/>
                  </a:cubicBezTo>
                  <a:cubicBezTo>
                    <a:pt x="11066" y="21600"/>
                    <a:pt x="11331" y="21335"/>
                    <a:pt x="11331" y="21006"/>
                  </a:cubicBezTo>
                  <a:lnTo>
                    <a:pt x="11331" y="18188"/>
                  </a:lnTo>
                  <a:lnTo>
                    <a:pt x="14139" y="20984"/>
                  </a:lnTo>
                  <a:cubicBezTo>
                    <a:pt x="14371" y="21216"/>
                    <a:pt x="14749" y="21216"/>
                    <a:pt x="14981" y="20984"/>
                  </a:cubicBezTo>
                  <a:cubicBezTo>
                    <a:pt x="15214" y="20752"/>
                    <a:pt x="15214" y="20374"/>
                    <a:pt x="14981" y="20142"/>
                  </a:cubicBezTo>
                  <a:lnTo>
                    <a:pt x="11331" y="16507"/>
                  </a:lnTo>
                  <a:lnTo>
                    <a:pt x="11331" y="11799"/>
                  </a:lnTo>
                  <a:lnTo>
                    <a:pt x="15143" y="14008"/>
                  </a:lnTo>
                  <a:lnTo>
                    <a:pt x="16457" y="18986"/>
                  </a:lnTo>
                  <a:cubicBezTo>
                    <a:pt x="16543" y="19305"/>
                    <a:pt x="16867" y="19494"/>
                    <a:pt x="17186" y="19408"/>
                  </a:cubicBezTo>
                  <a:cubicBezTo>
                    <a:pt x="17504" y="19322"/>
                    <a:pt x="17692" y="18998"/>
                    <a:pt x="17606" y="18679"/>
                  </a:cubicBezTo>
                  <a:lnTo>
                    <a:pt x="16597" y="14845"/>
                  </a:lnTo>
                  <a:lnTo>
                    <a:pt x="19265" y="16394"/>
                  </a:lnTo>
                  <a:cubicBezTo>
                    <a:pt x="19551" y="16561"/>
                    <a:pt x="19913" y="16464"/>
                    <a:pt x="20080" y="16178"/>
                  </a:cubicBezTo>
                  <a:cubicBezTo>
                    <a:pt x="20248" y="15892"/>
                    <a:pt x="20151" y="15530"/>
                    <a:pt x="19864" y="15363"/>
                  </a:cubicBezTo>
                  <a:lnTo>
                    <a:pt x="17196" y="13819"/>
                  </a:lnTo>
                  <a:lnTo>
                    <a:pt x="21026" y="12793"/>
                  </a:lnTo>
                  <a:cubicBezTo>
                    <a:pt x="21344" y="12707"/>
                    <a:pt x="21534" y="12383"/>
                    <a:pt x="21448" y="12064"/>
                  </a:cubicBezTo>
                  <a:cubicBezTo>
                    <a:pt x="21377" y="11799"/>
                    <a:pt x="21133" y="11620"/>
                    <a:pt x="20874" y="11620"/>
                  </a:cubicBezTo>
                  <a:cubicBezTo>
                    <a:pt x="20825" y="11620"/>
                    <a:pt x="20772" y="11626"/>
                    <a:pt x="20718" y="11642"/>
                  </a:cubicBezTo>
                  <a:lnTo>
                    <a:pt x="15743" y="12977"/>
                  </a:lnTo>
                  <a:lnTo>
                    <a:pt x="11989" y="10800"/>
                  </a:lnTo>
                  <a:lnTo>
                    <a:pt x="15743" y="8623"/>
                  </a:lnTo>
                  <a:lnTo>
                    <a:pt x="20718" y="9958"/>
                  </a:lnTo>
                  <a:cubicBezTo>
                    <a:pt x="20772" y="9974"/>
                    <a:pt x="20820" y="9980"/>
                    <a:pt x="20874" y="9980"/>
                  </a:cubicBezTo>
                  <a:cubicBezTo>
                    <a:pt x="21138" y="9980"/>
                    <a:pt x="21377" y="9806"/>
                    <a:pt x="21448" y="9536"/>
                  </a:cubicBezTo>
                  <a:cubicBezTo>
                    <a:pt x="21534" y="9217"/>
                    <a:pt x="21344" y="8893"/>
                    <a:pt x="21026" y="8807"/>
                  </a:cubicBezTo>
                  <a:lnTo>
                    <a:pt x="17196" y="7781"/>
                  </a:lnTo>
                  <a:lnTo>
                    <a:pt x="19864" y="6237"/>
                  </a:lnTo>
                  <a:cubicBezTo>
                    <a:pt x="20151" y="6070"/>
                    <a:pt x="20248" y="5708"/>
                    <a:pt x="20080" y="5422"/>
                  </a:cubicBezTo>
                  <a:cubicBezTo>
                    <a:pt x="19913" y="5136"/>
                    <a:pt x="19551" y="5039"/>
                    <a:pt x="19265" y="5206"/>
                  </a:cubicBezTo>
                  <a:lnTo>
                    <a:pt x="16602" y="6750"/>
                  </a:lnTo>
                  <a:lnTo>
                    <a:pt x="17613" y="2916"/>
                  </a:lnTo>
                  <a:cubicBezTo>
                    <a:pt x="17699" y="2597"/>
                    <a:pt x="17504" y="2273"/>
                    <a:pt x="17191" y="2187"/>
                  </a:cubicBezTo>
                  <a:cubicBezTo>
                    <a:pt x="16872" y="2101"/>
                    <a:pt x="16548" y="2296"/>
                    <a:pt x="16462" y="2609"/>
                  </a:cubicBezTo>
                  <a:lnTo>
                    <a:pt x="15149" y="7587"/>
                  </a:lnTo>
                  <a:lnTo>
                    <a:pt x="11331" y="9806"/>
                  </a:lnTo>
                  <a:lnTo>
                    <a:pt x="11331" y="5098"/>
                  </a:lnTo>
                  <a:lnTo>
                    <a:pt x="14981" y="1463"/>
                  </a:lnTo>
                  <a:cubicBezTo>
                    <a:pt x="15214" y="1231"/>
                    <a:pt x="15214" y="853"/>
                    <a:pt x="14981" y="621"/>
                  </a:cubicBezTo>
                  <a:cubicBezTo>
                    <a:pt x="14749" y="389"/>
                    <a:pt x="14371" y="389"/>
                    <a:pt x="14139" y="621"/>
                  </a:cubicBezTo>
                  <a:lnTo>
                    <a:pt x="11331" y="3419"/>
                  </a:lnTo>
                  <a:lnTo>
                    <a:pt x="11331" y="594"/>
                  </a:lnTo>
                  <a:cubicBezTo>
                    <a:pt x="11331" y="265"/>
                    <a:pt x="11066" y="0"/>
                    <a:pt x="10737" y="0"/>
                  </a:cubicBezTo>
                  <a:close/>
                </a:path>
              </a:pathLst>
            </a:custGeom>
            <a:solidFill>
              <a:srgbClr val="929292">
                <a:alpha val="83073"/>
              </a:srgbClr>
            </a:solidFill>
            <a:ln w="12700" cap="flat">
              <a:noFill/>
              <a:miter lim="400000"/>
            </a:ln>
            <a:effectLst/>
          </p:spPr>
          <p:txBody>
            <a:bodyPr wrap="square" lIns="0" tIns="0" rIns="0" bIns="0" numCol="1" anchor="ctr">
              <a:noAutofit/>
            </a:bodyPr>
            <a:lstStyle/>
            <a:p>
              <a:pPr>
                <a:defRPr b="0" sz="3200">
                  <a:solidFill>
                    <a:schemeClr val="accent1">
                      <a:hueOff val="118245"/>
                      <a:lumOff val="-11372"/>
                    </a:schemeClr>
                  </a:solidFill>
                  <a:latin typeface="+mn-lt"/>
                  <a:ea typeface="+mn-ea"/>
                  <a:cs typeface="+mn-cs"/>
                  <a:sym typeface="Helvetica Neue Medium"/>
                </a:defRPr>
              </a:pPr>
            </a:p>
          </p:txBody>
        </p:sp>
        <p:sp>
          <p:nvSpPr>
            <p:cNvPr id="617" name="Snowflake"/>
            <p:cNvSpPr/>
            <p:nvPr/>
          </p:nvSpPr>
          <p:spPr>
            <a:xfrm flipH="1">
              <a:off x="15697719" y="1484524"/>
              <a:ext cx="169777" cy="170849"/>
            </a:xfrm>
            <a:custGeom>
              <a:avLst/>
              <a:gdLst/>
              <a:ahLst/>
              <a:cxnLst>
                <a:cxn ang="0">
                  <a:pos x="wd2" y="hd2"/>
                </a:cxn>
                <a:cxn ang="5400000">
                  <a:pos x="wd2" y="hd2"/>
                </a:cxn>
                <a:cxn ang="10800000">
                  <a:pos x="wd2" y="hd2"/>
                </a:cxn>
                <a:cxn ang="16200000">
                  <a:pos x="wd2" y="hd2"/>
                </a:cxn>
              </a:cxnLst>
              <a:rect l="0" t="0" r="r" b="b"/>
              <a:pathLst>
                <a:path w="21469" h="21600" fill="norm" stroke="1" extrusionOk="0">
                  <a:moveTo>
                    <a:pt x="10737" y="0"/>
                  </a:moveTo>
                  <a:cubicBezTo>
                    <a:pt x="10407" y="0"/>
                    <a:pt x="10142" y="265"/>
                    <a:pt x="10142" y="594"/>
                  </a:cubicBezTo>
                  <a:lnTo>
                    <a:pt x="10142" y="3412"/>
                  </a:lnTo>
                  <a:lnTo>
                    <a:pt x="7334" y="616"/>
                  </a:lnTo>
                  <a:cubicBezTo>
                    <a:pt x="7102" y="384"/>
                    <a:pt x="6724" y="384"/>
                    <a:pt x="6492" y="616"/>
                  </a:cubicBezTo>
                  <a:cubicBezTo>
                    <a:pt x="6259" y="848"/>
                    <a:pt x="6259" y="1226"/>
                    <a:pt x="6492" y="1458"/>
                  </a:cubicBezTo>
                  <a:lnTo>
                    <a:pt x="10142" y="5093"/>
                  </a:lnTo>
                  <a:lnTo>
                    <a:pt x="10142" y="9801"/>
                  </a:lnTo>
                  <a:lnTo>
                    <a:pt x="6330" y="7592"/>
                  </a:lnTo>
                  <a:lnTo>
                    <a:pt x="5011" y="2614"/>
                  </a:lnTo>
                  <a:cubicBezTo>
                    <a:pt x="4925" y="2295"/>
                    <a:pt x="4601" y="2106"/>
                    <a:pt x="4282" y="2192"/>
                  </a:cubicBezTo>
                  <a:cubicBezTo>
                    <a:pt x="3964" y="2278"/>
                    <a:pt x="3774" y="2602"/>
                    <a:pt x="3860" y="2921"/>
                  </a:cubicBezTo>
                  <a:lnTo>
                    <a:pt x="4871" y="6755"/>
                  </a:lnTo>
                  <a:lnTo>
                    <a:pt x="2203" y="5206"/>
                  </a:lnTo>
                  <a:cubicBezTo>
                    <a:pt x="1917" y="5039"/>
                    <a:pt x="1555" y="5136"/>
                    <a:pt x="1388" y="5422"/>
                  </a:cubicBezTo>
                  <a:cubicBezTo>
                    <a:pt x="1220" y="5708"/>
                    <a:pt x="1317" y="6070"/>
                    <a:pt x="1604" y="6237"/>
                  </a:cubicBezTo>
                  <a:lnTo>
                    <a:pt x="4272" y="7781"/>
                  </a:lnTo>
                  <a:lnTo>
                    <a:pt x="442" y="8807"/>
                  </a:lnTo>
                  <a:cubicBezTo>
                    <a:pt x="124" y="8893"/>
                    <a:pt x="-66" y="9217"/>
                    <a:pt x="20" y="9536"/>
                  </a:cubicBezTo>
                  <a:cubicBezTo>
                    <a:pt x="91" y="9801"/>
                    <a:pt x="333" y="9980"/>
                    <a:pt x="593" y="9980"/>
                  </a:cubicBezTo>
                  <a:cubicBezTo>
                    <a:pt x="641" y="9980"/>
                    <a:pt x="696" y="9974"/>
                    <a:pt x="750" y="9958"/>
                  </a:cubicBezTo>
                  <a:lnTo>
                    <a:pt x="5724" y="8623"/>
                  </a:lnTo>
                  <a:lnTo>
                    <a:pt x="9477" y="10800"/>
                  </a:lnTo>
                  <a:lnTo>
                    <a:pt x="5724" y="12977"/>
                  </a:lnTo>
                  <a:lnTo>
                    <a:pt x="750" y="11642"/>
                  </a:lnTo>
                  <a:cubicBezTo>
                    <a:pt x="696" y="11626"/>
                    <a:pt x="647" y="11620"/>
                    <a:pt x="593" y="11620"/>
                  </a:cubicBezTo>
                  <a:cubicBezTo>
                    <a:pt x="328" y="11620"/>
                    <a:pt x="91" y="11794"/>
                    <a:pt x="20" y="12064"/>
                  </a:cubicBezTo>
                  <a:cubicBezTo>
                    <a:pt x="-66" y="12383"/>
                    <a:pt x="124" y="12707"/>
                    <a:pt x="442" y="12793"/>
                  </a:cubicBezTo>
                  <a:lnTo>
                    <a:pt x="4272" y="13819"/>
                  </a:lnTo>
                  <a:lnTo>
                    <a:pt x="1604" y="15363"/>
                  </a:lnTo>
                  <a:cubicBezTo>
                    <a:pt x="1317" y="15530"/>
                    <a:pt x="1220" y="15892"/>
                    <a:pt x="1388" y="16178"/>
                  </a:cubicBezTo>
                  <a:cubicBezTo>
                    <a:pt x="1555" y="16464"/>
                    <a:pt x="1917" y="16561"/>
                    <a:pt x="2203" y="16394"/>
                  </a:cubicBezTo>
                  <a:lnTo>
                    <a:pt x="4871" y="14845"/>
                  </a:lnTo>
                  <a:lnTo>
                    <a:pt x="3860" y="18679"/>
                  </a:lnTo>
                  <a:cubicBezTo>
                    <a:pt x="3774" y="18998"/>
                    <a:pt x="3969" y="19322"/>
                    <a:pt x="4282" y="19408"/>
                  </a:cubicBezTo>
                  <a:cubicBezTo>
                    <a:pt x="4601" y="19494"/>
                    <a:pt x="4925" y="19299"/>
                    <a:pt x="5011" y="18986"/>
                  </a:cubicBezTo>
                  <a:lnTo>
                    <a:pt x="6325" y="14008"/>
                  </a:lnTo>
                  <a:lnTo>
                    <a:pt x="10137" y="11799"/>
                  </a:lnTo>
                  <a:lnTo>
                    <a:pt x="10137" y="16507"/>
                  </a:lnTo>
                  <a:lnTo>
                    <a:pt x="6492" y="20142"/>
                  </a:lnTo>
                  <a:cubicBezTo>
                    <a:pt x="6259" y="20374"/>
                    <a:pt x="6259" y="20752"/>
                    <a:pt x="6492" y="20984"/>
                  </a:cubicBezTo>
                  <a:cubicBezTo>
                    <a:pt x="6724" y="21216"/>
                    <a:pt x="7102" y="21216"/>
                    <a:pt x="7334" y="20984"/>
                  </a:cubicBezTo>
                  <a:lnTo>
                    <a:pt x="10142" y="18188"/>
                  </a:lnTo>
                  <a:lnTo>
                    <a:pt x="10142" y="21006"/>
                  </a:lnTo>
                  <a:cubicBezTo>
                    <a:pt x="10142" y="21335"/>
                    <a:pt x="10407" y="21600"/>
                    <a:pt x="10737" y="21600"/>
                  </a:cubicBezTo>
                  <a:cubicBezTo>
                    <a:pt x="11066" y="21600"/>
                    <a:pt x="11331" y="21335"/>
                    <a:pt x="11331" y="21006"/>
                  </a:cubicBezTo>
                  <a:lnTo>
                    <a:pt x="11331" y="18188"/>
                  </a:lnTo>
                  <a:lnTo>
                    <a:pt x="14139" y="20984"/>
                  </a:lnTo>
                  <a:cubicBezTo>
                    <a:pt x="14371" y="21216"/>
                    <a:pt x="14749" y="21216"/>
                    <a:pt x="14981" y="20984"/>
                  </a:cubicBezTo>
                  <a:cubicBezTo>
                    <a:pt x="15214" y="20752"/>
                    <a:pt x="15214" y="20374"/>
                    <a:pt x="14981" y="20142"/>
                  </a:cubicBezTo>
                  <a:lnTo>
                    <a:pt x="11331" y="16507"/>
                  </a:lnTo>
                  <a:lnTo>
                    <a:pt x="11331" y="11799"/>
                  </a:lnTo>
                  <a:lnTo>
                    <a:pt x="15143" y="14008"/>
                  </a:lnTo>
                  <a:lnTo>
                    <a:pt x="16457" y="18986"/>
                  </a:lnTo>
                  <a:cubicBezTo>
                    <a:pt x="16543" y="19305"/>
                    <a:pt x="16867" y="19494"/>
                    <a:pt x="17186" y="19408"/>
                  </a:cubicBezTo>
                  <a:cubicBezTo>
                    <a:pt x="17504" y="19322"/>
                    <a:pt x="17692" y="18998"/>
                    <a:pt x="17606" y="18679"/>
                  </a:cubicBezTo>
                  <a:lnTo>
                    <a:pt x="16597" y="14845"/>
                  </a:lnTo>
                  <a:lnTo>
                    <a:pt x="19265" y="16394"/>
                  </a:lnTo>
                  <a:cubicBezTo>
                    <a:pt x="19551" y="16561"/>
                    <a:pt x="19913" y="16464"/>
                    <a:pt x="20080" y="16178"/>
                  </a:cubicBezTo>
                  <a:cubicBezTo>
                    <a:pt x="20248" y="15892"/>
                    <a:pt x="20151" y="15530"/>
                    <a:pt x="19864" y="15363"/>
                  </a:cubicBezTo>
                  <a:lnTo>
                    <a:pt x="17196" y="13819"/>
                  </a:lnTo>
                  <a:lnTo>
                    <a:pt x="21026" y="12793"/>
                  </a:lnTo>
                  <a:cubicBezTo>
                    <a:pt x="21344" y="12707"/>
                    <a:pt x="21534" y="12383"/>
                    <a:pt x="21448" y="12064"/>
                  </a:cubicBezTo>
                  <a:cubicBezTo>
                    <a:pt x="21377" y="11799"/>
                    <a:pt x="21133" y="11620"/>
                    <a:pt x="20874" y="11620"/>
                  </a:cubicBezTo>
                  <a:cubicBezTo>
                    <a:pt x="20825" y="11620"/>
                    <a:pt x="20772" y="11626"/>
                    <a:pt x="20718" y="11642"/>
                  </a:cubicBezTo>
                  <a:lnTo>
                    <a:pt x="15743" y="12977"/>
                  </a:lnTo>
                  <a:lnTo>
                    <a:pt x="11989" y="10800"/>
                  </a:lnTo>
                  <a:lnTo>
                    <a:pt x="15743" y="8623"/>
                  </a:lnTo>
                  <a:lnTo>
                    <a:pt x="20718" y="9958"/>
                  </a:lnTo>
                  <a:cubicBezTo>
                    <a:pt x="20772" y="9974"/>
                    <a:pt x="20820" y="9980"/>
                    <a:pt x="20874" y="9980"/>
                  </a:cubicBezTo>
                  <a:cubicBezTo>
                    <a:pt x="21138" y="9980"/>
                    <a:pt x="21377" y="9806"/>
                    <a:pt x="21448" y="9536"/>
                  </a:cubicBezTo>
                  <a:cubicBezTo>
                    <a:pt x="21534" y="9217"/>
                    <a:pt x="21344" y="8893"/>
                    <a:pt x="21026" y="8807"/>
                  </a:cubicBezTo>
                  <a:lnTo>
                    <a:pt x="17196" y="7781"/>
                  </a:lnTo>
                  <a:lnTo>
                    <a:pt x="19864" y="6237"/>
                  </a:lnTo>
                  <a:cubicBezTo>
                    <a:pt x="20151" y="6070"/>
                    <a:pt x="20248" y="5708"/>
                    <a:pt x="20080" y="5422"/>
                  </a:cubicBezTo>
                  <a:cubicBezTo>
                    <a:pt x="19913" y="5136"/>
                    <a:pt x="19551" y="5039"/>
                    <a:pt x="19265" y="5206"/>
                  </a:cubicBezTo>
                  <a:lnTo>
                    <a:pt x="16602" y="6750"/>
                  </a:lnTo>
                  <a:lnTo>
                    <a:pt x="17613" y="2916"/>
                  </a:lnTo>
                  <a:cubicBezTo>
                    <a:pt x="17699" y="2597"/>
                    <a:pt x="17504" y="2273"/>
                    <a:pt x="17191" y="2187"/>
                  </a:cubicBezTo>
                  <a:cubicBezTo>
                    <a:pt x="16872" y="2101"/>
                    <a:pt x="16548" y="2296"/>
                    <a:pt x="16462" y="2609"/>
                  </a:cubicBezTo>
                  <a:lnTo>
                    <a:pt x="15149" y="7587"/>
                  </a:lnTo>
                  <a:lnTo>
                    <a:pt x="11331" y="9806"/>
                  </a:lnTo>
                  <a:lnTo>
                    <a:pt x="11331" y="5098"/>
                  </a:lnTo>
                  <a:lnTo>
                    <a:pt x="14981" y="1463"/>
                  </a:lnTo>
                  <a:cubicBezTo>
                    <a:pt x="15214" y="1231"/>
                    <a:pt x="15214" y="853"/>
                    <a:pt x="14981" y="621"/>
                  </a:cubicBezTo>
                  <a:cubicBezTo>
                    <a:pt x="14749" y="389"/>
                    <a:pt x="14371" y="389"/>
                    <a:pt x="14139" y="621"/>
                  </a:cubicBezTo>
                  <a:lnTo>
                    <a:pt x="11331" y="3419"/>
                  </a:lnTo>
                  <a:lnTo>
                    <a:pt x="11331" y="594"/>
                  </a:lnTo>
                  <a:cubicBezTo>
                    <a:pt x="11331" y="265"/>
                    <a:pt x="11066" y="0"/>
                    <a:pt x="10737" y="0"/>
                  </a:cubicBezTo>
                  <a:close/>
                </a:path>
              </a:pathLst>
            </a:custGeom>
            <a:solidFill>
              <a:srgbClr val="929292">
                <a:alpha val="83073"/>
              </a:srgbClr>
            </a:solidFill>
            <a:ln w="12700" cap="flat">
              <a:noFill/>
              <a:miter lim="400000"/>
            </a:ln>
            <a:effectLst/>
          </p:spPr>
          <p:txBody>
            <a:bodyPr wrap="square" lIns="0" tIns="0" rIns="0" bIns="0" numCol="1" anchor="ctr">
              <a:noAutofit/>
            </a:bodyPr>
            <a:lstStyle/>
            <a:p>
              <a:pPr>
                <a:defRPr b="0" sz="3200">
                  <a:solidFill>
                    <a:schemeClr val="accent1">
                      <a:hueOff val="118245"/>
                      <a:lumOff val="-11372"/>
                    </a:schemeClr>
                  </a:solidFill>
                  <a:latin typeface="+mn-lt"/>
                  <a:ea typeface="+mn-ea"/>
                  <a:cs typeface="+mn-cs"/>
                  <a:sym typeface="Helvetica Neue Medium"/>
                </a:defRPr>
              </a:pPr>
            </a:p>
          </p:txBody>
        </p:sp>
        <p:sp>
          <p:nvSpPr>
            <p:cNvPr id="618" name="Snowflake"/>
            <p:cNvSpPr/>
            <p:nvPr/>
          </p:nvSpPr>
          <p:spPr>
            <a:xfrm flipH="1">
              <a:off x="14966808" y="1686879"/>
              <a:ext cx="169778" cy="170848"/>
            </a:xfrm>
            <a:custGeom>
              <a:avLst/>
              <a:gdLst/>
              <a:ahLst/>
              <a:cxnLst>
                <a:cxn ang="0">
                  <a:pos x="wd2" y="hd2"/>
                </a:cxn>
                <a:cxn ang="5400000">
                  <a:pos x="wd2" y="hd2"/>
                </a:cxn>
                <a:cxn ang="10800000">
                  <a:pos x="wd2" y="hd2"/>
                </a:cxn>
                <a:cxn ang="16200000">
                  <a:pos x="wd2" y="hd2"/>
                </a:cxn>
              </a:cxnLst>
              <a:rect l="0" t="0" r="r" b="b"/>
              <a:pathLst>
                <a:path w="21469" h="21600" fill="norm" stroke="1" extrusionOk="0">
                  <a:moveTo>
                    <a:pt x="10737" y="0"/>
                  </a:moveTo>
                  <a:cubicBezTo>
                    <a:pt x="10407" y="0"/>
                    <a:pt x="10142" y="265"/>
                    <a:pt x="10142" y="594"/>
                  </a:cubicBezTo>
                  <a:lnTo>
                    <a:pt x="10142" y="3412"/>
                  </a:lnTo>
                  <a:lnTo>
                    <a:pt x="7334" y="616"/>
                  </a:lnTo>
                  <a:cubicBezTo>
                    <a:pt x="7102" y="384"/>
                    <a:pt x="6724" y="384"/>
                    <a:pt x="6492" y="616"/>
                  </a:cubicBezTo>
                  <a:cubicBezTo>
                    <a:pt x="6259" y="848"/>
                    <a:pt x="6259" y="1226"/>
                    <a:pt x="6492" y="1458"/>
                  </a:cubicBezTo>
                  <a:lnTo>
                    <a:pt x="10142" y="5093"/>
                  </a:lnTo>
                  <a:lnTo>
                    <a:pt x="10142" y="9801"/>
                  </a:lnTo>
                  <a:lnTo>
                    <a:pt x="6330" y="7592"/>
                  </a:lnTo>
                  <a:lnTo>
                    <a:pt x="5011" y="2614"/>
                  </a:lnTo>
                  <a:cubicBezTo>
                    <a:pt x="4925" y="2295"/>
                    <a:pt x="4601" y="2106"/>
                    <a:pt x="4282" y="2192"/>
                  </a:cubicBezTo>
                  <a:cubicBezTo>
                    <a:pt x="3964" y="2278"/>
                    <a:pt x="3774" y="2602"/>
                    <a:pt x="3860" y="2921"/>
                  </a:cubicBezTo>
                  <a:lnTo>
                    <a:pt x="4871" y="6755"/>
                  </a:lnTo>
                  <a:lnTo>
                    <a:pt x="2203" y="5206"/>
                  </a:lnTo>
                  <a:cubicBezTo>
                    <a:pt x="1917" y="5039"/>
                    <a:pt x="1555" y="5136"/>
                    <a:pt x="1388" y="5422"/>
                  </a:cubicBezTo>
                  <a:cubicBezTo>
                    <a:pt x="1220" y="5708"/>
                    <a:pt x="1317" y="6070"/>
                    <a:pt x="1604" y="6237"/>
                  </a:cubicBezTo>
                  <a:lnTo>
                    <a:pt x="4272" y="7781"/>
                  </a:lnTo>
                  <a:lnTo>
                    <a:pt x="442" y="8807"/>
                  </a:lnTo>
                  <a:cubicBezTo>
                    <a:pt x="124" y="8893"/>
                    <a:pt x="-66" y="9217"/>
                    <a:pt x="20" y="9536"/>
                  </a:cubicBezTo>
                  <a:cubicBezTo>
                    <a:pt x="91" y="9801"/>
                    <a:pt x="333" y="9980"/>
                    <a:pt x="593" y="9980"/>
                  </a:cubicBezTo>
                  <a:cubicBezTo>
                    <a:pt x="641" y="9980"/>
                    <a:pt x="696" y="9974"/>
                    <a:pt x="750" y="9958"/>
                  </a:cubicBezTo>
                  <a:lnTo>
                    <a:pt x="5724" y="8623"/>
                  </a:lnTo>
                  <a:lnTo>
                    <a:pt x="9477" y="10800"/>
                  </a:lnTo>
                  <a:lnTo>
                    <a:pt x="5724" y="12977"/>
                  </a:lnTo>
                  <a:lnTo>
                    <a:pt x="750" y="11642"/>
                  </a:lnTo>
                  <a:cubicBezTo>
                    <a:pt x="696" y="11626"/>
                    <a:pt x="647" y="11620"/>
                    <a:pt x="593" y="11620"/>
                  </a:cubicBezTo>
                  <a:cubicBezTo>
                    <a:pt x="328" y="11620"/>
                    <a:pt x="91" y="11794"/>
                    <a:pt x="20" y="12064"/>
                  </a:cubicBezTo>
                  <a:cubicBezTo>
                    <a:pt x="-66" y="12383"/>
                    <a:pt x="124" y="12707"/>
                    <a:pt x="442" y="12793"/>
                  </a:cubicBezTo>
                  <a:lnTo>
                    <a:pt x="4272" y="13819"/>
                  </a:lnTo>
                  <a:lnTo>
                    <a:pt x="1604" y="15363"/>
                  </a:lnTo>
                  <a:cubicBezTo>
                    <a:pt x="1317" y="15530"/>
                    <a:pt x="1220" y="15892"/>
                    <a:pt x="1388" y="16178"/>
                  </a:cubicBezTo>
                  <a:cubicBezTo>
                    <a:pt x="1555" y="16464"/>
                    <a:pt x="1917" y="16561"/>
                    <a:pt x="2203" y="16394"/>
                  </a:cubicBezTo>
                  <a:lnTo>
                    <a:pt x="4871" y="14845"/>
                  </a:lnTo>
                  <a:lnTo>
                    <a:pt x="3860" y="18679"/>
                  </a:lnTo>
                  <a:cubicBezTo>
                    <a:pt x="3774" y="18998"/>
                    <a:pt x="3969" y="19322"/>
                    <a:pt x="4282" y="19408"/>
                  </a:cubicBezTo>
                  <a:cubicBezTo>
                    <a:pt x="4601" y="19494"/>
                    <a:pt x="4925" y="19299"/>
                    <a:pt x="5011" y="18986"/>
                  </a:cubicBezTo>
                  <a:lnTo>
                    <a:pt x="6325" y="14008"/>
                  </a:lnTo>
                  <a:lnTo>
                    <a:pt x="10137" y="11799"/>
                  </a:lnTo>
                  <a:lnTo>
                    <a:pt x="10137" y="16507"/>
                  </a:lnTo>
                  <a:lnTo>
                    <a:pt x="6492" y="20142"/>
                  </a:lnTo>
                  <a:cubicBezTo>
                    <a:pt x="6259" y="20374"/>
                    <a:pt x="6259" y="20752"/>
                    <a:pt x="6492" y="20984"/>
                  </a:cubicBezTo>
                  <a:cubicBezTo>
                    <a:pt x="6724" y="21216"/>
                    <a:pt x="7102" y="21216"/>
                    <a:pt x="7334" y="20984"/>
                  </a:cubicBezTo>
                  <a:lnTo>
                    <a:pt x="10142" y="18188"/>
                  </a:lnTo>
                  <a:lnTo>
                    <a:pt x="10142" y="21006"/>
                  </a:lnTo>
                  <a:cubicBezTo>
                    <a:pt x="10142" y="21335"/>
                    <a:pt x="10407" y="21600"/>
                    <a:pt x="10737" y="21600"/>
                  </a:cubicBezTo>
                  <a:cubicBezTo>
                    <a:pt x="11066" y="21600"/>
                    <a:pt x="11331" y="21335"/>
                    <a:pt x="11331" y="21006"/>
                  </a:cubicBezTo>
                  <a:lnTo>
                    <a:pt x="11331" y="18188"/>
                  </a:lnTo>
                  <a:lnTo>
                    <a:pt x="14139" y="20984"/>
                  </a:lnTo>
                  <a:cubicBezTo>
                    <a:pt x="14371" y="21216"/>
                    <a:pt x="14749" y="21216"/>
                    <a:pt x="14981" y="20984"/>
                  </a:cubicBezTo>
                  <a:cubicBezTo>
                    <a:pt x="15214" y="20752"/>
                    <a:pt x="15214" y="20374"/>
                    <a:pt x="14981" y="20142"/>
                  </a:cubicBezTo>
                  <a:lnTo>
                    <a:pt x="11331" y="16507"/>
                  </a:lnTo>
                  <a:lnTo>
                    <a:pt x="11331" y="11799"/>
                  </a:lnTo>
                  <a:lnTo>
                    <a:pt x="15143" y="14008"/>
                  </a:lnTo>
                  <a:lnTo>
                    <a:pt x="16457" y="18986"/>
                  </a:lnTo>
                  <a:cubicBezTo>
                    <a:pt x="16543" y="19305"/>
                    <a:pt x="16867" y="19494"/>
                    <a:pt x="17186" y="19408"/>
                  </a:cubicBezTo>
                  <a:cubicBezTo>
                    <a:pt x="17504" y="19322"/>
                    <a:pt x="17692" y="18998"/>
                    <a:pt x="17606" y="18679"/>
                  </a:cubicBezTo>
                  <a:lnTo>
                    <a:pt x="16597" y="14845"/>
                  </a:lnTo>
                  <a:lnTo>
                    <a:pt x="19265" y="16394"/>
                  </a:lnTo>
                  <a:cubicBezTo>
                    <a:pt x="19551" y="16561"/>
                    <a:pt x="19913" y="16464"/>
                    <a:pt x="20080" y="16178"/>
                  </a:cubicBezTo>
                  <a:cubicBezTo>
                    <a:pt x="20248" y="15892"/>
                    <a:pt x="20151" y="15530"/>
                    <a:pt x="19864" y="15363"/>
                  </a:cubicBezTo>
                  <a:lnTo>
                    <a:pt x="17196" y="13819"/>
                  </a:lnTo>
                  <a:lnTo>
                    <a:pt x="21026" y="12793"/>
                  </a:lnTo>
                  <a:cubicBezTo>
                    <a:pt x="21344" y="12707"/>
                    <a:pt x="21534" y="12383"/>
                    <a:pt x="21448" y="12064"/>
                  </a:cubicBezTo>
                  <a:cubicBezTo>
                    <a:pt x="21377" y="11799"/>
                    <a:pt x="21133" y="11620"/>
                    <a:pt x="20874" y="11620"/>
                  </a:cubicBezTo>
                  <a:cubicBezTo>
                    <a:pt x="20825" y="11620"/>
                    <a:pt x="20772" y="11626"/>
                    <a:pt x="20718" y="11642"/>
                  </a:cubicBezTo>
                  <a:lnTo>
                    <a:pt x="15743" y="12977"/>
                  </a:lnTo>
                  <a:lnTo>
                    <a:pt x="11989" y="10800"/>
                  </a:lnTo>
                  <a:lnTo>
                    <a:pt x="15743" y="8623"/>
                  </a:lnTo>
                  <a:lnTo>
                    <a:pt x="20718" y="9958"/>
                  </a:lnTo>
                  <a:cubicBezTo>
                    <a:pt x="20772" y="9974"/>
                    <a:pt x="20820" y="9980"/>
                    <a:pt x="20874" y="9980"/>
                  </a:cubicBezTo>
                  <a:cubicBezTo>
                    <a:pt x="21138" y="9980"/>
                    <a:pt x="21377" y="9806"/>
                    <a:pt x="21448" y="9536"/>
                  </a:cubicBezTo>
                  <a:cubicBezTo>
                    <a:pt x="21534" y="9217"/>
                    <a:pt x="21344" y="8893"/>
                    <a:pt x="21026" y="8807"/>
                  </a:cubicBezTo>
                  <a:lnTo>
                    <a:pt x="17196" y="7781"/>
                  </a:lnTo>
                  <a:lnTo>
                    <a:pt x="19864" y="6237"/>
                  </a:lnTo>
                  <a:cubicBezTo>
                    <a:pt x="20151" y="6070"/>
                    <a:pt x="20248" y="5708"/>
                    <a:pt x="20080" y="5422"/>
                  </a:cubicBezTo>
                  <a:cubicBezTo>
                    <a:pt x="19913" y="5136"/>
                    <a:pt x="19551" y="5039"/>
                    <a:pt x="19265" y="5206"/>
                  </a:cubicBezTo>
                  <a:lnTo>
                    <a:pt x="16602" y="6750"/>
                  </a:lnTo>
                  <a:lnTo>
                    <a:pt x="17613" y="2916"/>
                  </a:lnTo>
                  <a:cubicBezTo>
                    <a:pt x="17699" y="2597"/>
                    <a:pt x="17504" y="2273"/>
                    <a:pt x="17191" y="2187"/>
                  </a:cubicBezTo>
                  <a:cubicBezTo>
                    <a:pt x="16872" y="2101"/>
                    <a:pt x="16548" y="2296"/>
                    <a:pt x="16462" y="2609"/>
                  </a:cubicBezTo>
                  <a:lnTo>
                    <a:pt x="15149" y="7587"/>
                  </a:lnTo>
                  <a:lnTo>
                    <a:pt x="11331" y="9806"/>
                  </a:lnTo>
                  <a:lnTo>
                    <a:pt x="11331" y="5098"/>
                  </a:lnTo>
                  <a:lnTo>
                    <a:pt x="14981" y="1463"/>
                  </a:lnTo>
                  <a:cubicBezTo>
                    <a:pt x="15214" y="1231"/>
                    <a:pt x="15214" y="853"/>
                    <a:pt x="14981" y="621"/>
                  </a:cubicBezTo>
                  <a:cubicBezTo>
                    <a:pt x="14749" y="389"/>
                    <a:pt x="14371" y="389"/>
                    <a:pt x="14139" y="621"/>
                  </a:cubicBezTo>
                  <a:lnTo>
                    <a:pt x="11331" y="3419"/>
                  </a:lnTo>
                  <a:lnTo>
                    <a:pt x="11331" y="594"/>
                  </a:lnTo>
                  <a:cubicBezTo>
                    <a:pt x="11331" y="265"/>
                    <a:pt x="11066" y="0"/>
                    <a:pt x="10737" y="0"/>
                  </a:cubicBezTo>
                  <a:close/>
                </a:path>
              </a:pathLst>
            </a:custGeom>
            <a:solidFill>
              <a:srgbClr val="929292">
                <a:alpha val="83073"/>
              </a:srgbClr>
            </a:solidFill>
            <a:ln w="12700" cap="flat">
              <a:noFill/>
              <a:miter lim="400000"/>
            </a:ln>
            <a:effectLst/>
          </p:spPr>
          <p:txBody>
            <a:bodyPr wrap="square" lIns="0" tIns="0" rIns="0" bIns="0" numCol="1" anchor="ctr">
              <a:noAutofit/>
            </a:bodyPr>
            <a:lstStyle/>
            <a:p>
              <a:pPr>
                <a:defRPr b="0" sz="3200">
                  <a:solidFill>
                    <a:schemeClr val="accent1">
                      <a:hueOff val="118245"/>
                      <a:lumOff val="-11372"/>
                    </a:schemeClr>
                  </a:solidFill>
                  <a:latin typeface="+mn-lt"/>
                  <a:ea typeface="+mn-ea"/>
                  <a:cs typeface="+mn-cs"/>
                  <a:sym typeface="Helvetica Neue Medium"/>
                </a:defRPr>
              </a:pPr>
            </a:p>
          </p:txBody>
        </p:sp>
        <p:sp>
          <p:nvSpPr>
            <p:cNvPr id="619" name="Snowflake"/>
            <p:cNvSpPr/>
            <p:nvPr/>
          </p:nvSpPr>
          <p:spPr>
            <a:xfrm flipH="1">
              <a:off x="16645349" y="1434507"/>
              <a:ext cx="169778" cy="170849"/>
            </a:xfrm>
            <a:custGeom>
              <a:avLst/>
              <a:gdLst/>
              <a:ahLst/>
              <a:cxnLst>
                <a:cxn ang="0">
                  <a:pos x="wd2" y="hd2"/>
                </a:cxn>
                <a:cxn ang="5400000">
                  <a:pos x="wd2" y="hd2"/>
                </a:cxn>
                <a:cxn ang="10800000">
                  <a:pos x="wd2" y="hd2"/>
                </a:cxn>
                <a:cxn ang="16200000">
                  <a:pos x="wd2" y="hd2"/>
                </a:cxn>
              </a:cxnLst>
              <a:rect l="0" t="0" r="r" b="b"/>
              <a:pathLst>
                <a:path w="21469" h="21600" fill="norm" stroke="1" extrusionOk="0">
                  <a:moveTo>
                    <a:pt x="10737" y="0"/>
                  </a:moveTo>
                  <a:cubicBezTo>
                    <a:pt x="10407" y="0"/>
                    <a:pt x="10142" y="265"/>
                    <a:pt x="10142" y="594"/>
                  </a:cubicBezTo>
                  <a:lnTo>
                    <a:pt x="10142" y="3412"/>
                  </a:lnTo>
                  <a:lnTo>
                    <a:pt x="7334" y="616"/>
                  </a:lnTo>
                  <a:cubicBezTo>
                    <a:pt x="7102" y="384"/>
                    <a:pt x="6724" y="384"/>
                    <a:pt x="6492" y="616"/>
                  </a:cubicBezTo>
                  <a:cubicBezTo>
                    <a:pt x="6259" y="848"/>
                    <a:pt x="6259" y="1226"/>
                    <a:pt x="6492" y="1458"/>
                  </a:cubicBezTo>
                  <a:lnTo>
                    <a:pt x="10142" y="5093"/>
                  </a:lnTo>
                  <a:lnTo>
                    <a:pt x="10142" y="9801"/>
                  </a:lnTo>
                  <a:lnTo>
                    <a:pt x="6330" y="7592"/>
                  </a:lnTo>
                  <a:lnTo>
                    <a:pt x="5011" y="2614"/>
                  </a:lnTo>
                  <a:cubicBezTo>
                    <a:pt x="4925" y="2295"/>
                    <a:pt x="4601" y="2106"/>
                    <a:pt x="4282" y="2192"/>
                  </a:cubicBezTo>
                  <a:cubicBezTo>
                    <a:pt x="3964" y="2278"/>
                    <a:pt x="3774" y="2602"/>
                    <a:pt x="3860" y="2921"/>
                  </a:cubicBezTo>
                  <a:lnTo>
                    <a:pt x="4871" y="6755"/>
                  </a:lnTo>
                  <a:lnTo>
                    <a:pt x="2203" y="5206"/>
                  </a:lnTo>
                  <a:cubicBezTo>
                    <a:pt x="1917" y="5039"/>
                    <a:pt x="1555" y="5136"/>
                    <a:pt x="1388" y="5422"/>
                  </a:cubicBezTo>
                  <a:cubicBezTo>
                    <a:pt x="1220" y="5708"/>
                    <a:pt x="1317" y="6070"/>
                    <a:pt x="1604" y="6237"/>
                  </a:cubicBezTo>
                  <a:lnTo>
                    <a:pt x="4272" y="7781"/>
                  </a:lnTo>
                  <a:lnTo>
                    <a:pt x="442" y="8807"/>
                  </a:lnTo>
                  <a:cubicBezTo>
                    <a:pt x="124" y="8893"/>
                    <a:pt x="-66" y="9217"/>
                    <a:pt x="20" y="9536"/>
                  </a:cubicBezTo>
                  <a:cubicBezTo>
                    <a:pt x="91" y="9801"/>
                    <a:pt x="333" y="9980"/>
                    <a:pt x="593" y="9980"/>
                  </a:cubicBezTo>
                  <a:cubicBezTo>
                    <a:pt x="641" y="9980"/>
                    <a:pt x="696" y="9974"/>
                    <a:pt x="750" y="9958"/>
                  </a:cubicBezTo>
                  <a:lnTo>
                    <a:pt x="5724" y="8623"/>
                  </a:lnTo>
                  <a:lnTo>
                    <a:pt x="9477" y="10800"/>
                  </a:lnTo>
                  <a:lnTo>
                    <a:pt x="5724" y="12977"/>
                  </a:lnTo>
                  <a:lnTo>
                    <a:pt x="750" y="11642"/>
                  </a:lnTo>
                  <a:cubicBezTo>
                    <a:pt x="696" y="11626"/>
                    <a:pt x="647" y="11620"/>
                    <a:pt x="593" y="11620"/>
                  </a:cubicBezTo>
                  <a:cubicBezTo>
                    <a:pt x="328" y="11620"/>
                    <a:pt x="91" y="11794"/>
                    <a:pt x="20" y="12064"/>
                  </a:cubicBezTo>
                  <a:cubicBezTo>
                    <a:pt x="-66" y="12383"/>
                    <a:pt x="124" y="12707"/>
                    <a:pt x="442" y="12793"/>
                  </a:cubicBezTo>
                  <a:lnTo>
                    <a:pt x="4272" y="13819"/>
                  </a:lnTo>
                  <a:lnTo>
                    <a:pt x="1604" y="15363"/>
                  </a:lnTo>
                  <a:cubicBezTo>
                    <a:pt x="1317" y="15530"/>
                    <a:pt x="1220" y="15892"/>
                    <a:pt x="1388" y="16178"/>
                  </a:cubicBezTo>
                  <a:cubicBezTo>
                    <a:pt x="1555" y="16464"/>
                    <a:pt x="1917" y="16561"/>
                    <a:pt x="2203" y="16394"/>
                  </a:cubicBezTo>
                  <a:lnTo>
                    <a:pt x="4871" y="14845"/>
                  </a:lnTo>
                  <a:lnTo>
                    <a:pt x="3860" y="18679"/>
                  </a:lnTo>
                  <a:cubicBezTo>
                    <a:pt x="3774" y="18998"/>
                    <a:pt x="3969" y="19322"/>
                    <a:pt x="4282" y="19408"/>
                  </a:cubicBezTo>
                  <a:cubicBezTo>
                    <a:pt x="4601" y="19494"/>
                    <a:pt x="4925" y="19299"/>
                    <a:pt x="5011" y="18986"/>
                  </a:cubicBezTo>
                  <a:lnTo>
                    <a:pt x="6325" y="14008"/>
                  </a:lnTo>
                  <a:lnTo>
                    <a:pt x="10137" y="11799"/>
                  </a:lnTo>
                  <a:lnTo>
                    <a:pt x="10137" y="16507"/>
                  </a:lnTo>
                  <a:lnTo>
                    <a:pt x="6492" y="20142"/>
                  </a:lnTo>
                  <a:cubicBezTo>
                    <a:pt x="6259" y="20374"/>
                    <a:pt x="6259" y="20752"/>
                    <a:pt x="6492" y="20984"/>
                  </a:cubicBezTo>
                  <a:cubicBezTo>
                    <a:pt x="6724" y="21216"/>
                    <a:pt x="7102" y="21216"/>
                    <a:pt x="7334" y="20984"/>
                  </a:cubicBezTo>
                  <a:lnTo>
                    <a:pt x="10142" y="18188"/>
                  </a:lnTo>
                  <a:lnTo>
                    <a:pt x="10142" y="21006"/>
                  </a:lnTo>
                  <a:cubicBezTo>
                    <a:pt x="10142" y="21335"/>
                    <a:pt x="10407" y="21600"/>
                    <a:pt x="10737" y="21600"/>
                  </a:cubicBezTo>
                  <a:cubicBezTo>
                    <a:pt x="11066" y="21600"/>
                    <a:pt x="11331" y="21335"/>
                    <a:pt x="11331" y="21006"/>
                  </a:cubicBezTo>
                  <a:lnTo>
                    <a:pt x="11331" y="18188"/>
                  </a:lnTo>
                  <a:lnTo>
                    <a:pt x="14139" y="20984"/>
                  </a:lnTo>
                  <a:cubicBezTo>
                    <a:pt x="14371" y="21216"/>
                    <a:pt x="14749" y="21216"/>
                    <a:pt x="14981" y="20984"/>
                  </a:cubicBezTo>
                  <a:cubicBezTo>
                    <a:pt x="15214" y="20752"/>
                    <a:pt x="15214" y="20374"/>
                    <a:pt x="14981" y="20142"/>
                  </a:cubicBezTo>
                  <a:lnTo>
                    <a:pt x="11331" y="16507"/>
                  </a:lnTo>
                  <a:lnTo>
                    <a:pt x="11331" y="11799"/>
                  </a:lnTo>
                  <a:lnTo>
                    <a:pt x="15143" y="14008"/>
                  </a:lnTo>
                  <a:lnTo>
                    <a:pt x="16457" y="18986"/>
                  </a:lnTo>
                  <a:cubicBezTo>
                    <a:pt x="16543" y="19305"/>
                    <a:pt x="16867" y="19494"/>
                    <a:pt x="17186" y="19408"/>
                  </a:cubicBezTo>
                  <a:cubicBezTo>
                    <a:pt x="17504" y="19322"/>
                    <a:pt x="17692" y="18998"/>
                    <a:pt x="17606" y="18679"/>
                  </a:cubicBezTo>
                  <a:lnTo>
                    <a:pt x="16597" y="14845"/>
                  </a:lnTo>
                  <a:lnTo>
                    <a:pt x="19265" y="16394"/>
                  </a:lnTo>
                  <a:cubicBezTo>
                    <a:pt x="19551" y="16561"/>
                    <a:pt x="19913" y="16464"/>
                    <a:pt x="20080" y="16178"/>
                  </a:cubicBezTo>
                  <a:cubicBezTo>
                    <a:pt x="20248" y="15892"/>
                    <a:pt x="20151" y="15530"/>
                    <a:pt x="19864" y="15363"/>
                  </a:cubicBezTo>
                  <a:lnTo>
                    <a:pt x="17196" y="13819"/>
                  </a:lnTo>
                  <a:lnTo>
                    <a:pt x="21026" y="12793"/>
                  </a:lnTo>
                  <a:cubicBezTo>
                    <a:pt x="21344" y="12707"/>
                    <a:pt x="21534" y="12383"/>
                    <a:pt x="21448" y="12064"/>
                  </a:cubicBezTo>
                  <a:cubicBezTo>
                    <a:pt x="21377" y="11799"/>
                    <a:pt x="21133" y="11620"/>
                    <a:pt x="20874" y="11620"/>
                  </a:cubicBezTo>
                  <a:cubicBezTo>
                    <a:pt x="20825" y="11620"/>
                    <a:pt x="20772" y="11626"/>
                    <a:pt x="20718" y="11642"/>
                  </a:cubicBezTo>
                  <a:lnTo>
                    <a:pt x="15743" y="12977"/>
                  </a:lnTo>
                  <a:lnTo>
                    <a:pt x="11989" y="10800"/>
                  </a:lnTo>
                  <a:lnTo>
                    <a:pt x="15743" y="8623"/>
                  </a:lnTo>
                  <a:lnTo>
                    <a:pt x="20718" y="9958"/>
                  </a:lnTo>
                  <a:cubicBezTo>
                    <a:pt x="20772" y="9974"/>
                    <a:pt x="20820" y="9980"/>
                    <a:pt x="20874" y="9980"/>
                  </a:cubicBezTo>
                  <a:cubicBezTo>
                    <a:pt x="21138" y="9980"/>
                    <a:pt x="21377" y="9806"/>
                    <a:pt x="21448" y="9536"/>
                  </a:cubicBezTo>
                  <a:cubicBezTo>
                    <a:pt x="21534" y="9217"/>
                    <a:pt x="21344" y="8893"/>
                    <a:pt x="21026" y="8807"/>
                  </a:cubicBezTo>
                  <a:lnTo>
                    <a:pt x="17196" y="7781"/>
                  </a:lnTo>
                  <a:lnTo>
                    <a:pt x="19864" y="6237"/>
                  </a:lnTo>
                  <a:cubicBezTo>
                    <a:pt x="20151" y="6070"/>
                    <a:pt x="20248" y="5708"/>
                    <a:pt x="20080" y="5422"/>
                  </a:cubicBezTo>
                  <a:cubicBezTo>
                    <a:pt x="19913" y="5136"/>
                    <a:pt x="19551" y="5039"/>
                    <a:pt x="19265" y="5206"/>
                  </a:cubicBezTo>
                  <a:lnTo>
                    <a:pt x="16602" y="6750"/>
                  </a:lnTo>
                  <a:lnTo>
                    <a:pt x="17613" y="2916"/>
                  </a:lnTo>
                  <a:cubicBezTo>
                    <a:pt x="17699" y="2597"/>
                    <a:pt x="17504" y="2273"/>
                    <a:pt x="17191" y="2187"/>
                  </a:cubicBezTo>
                  <a:cubicBezTo>
                    <a:pt x="16872" y="2101"/>
                    <a:pt x="16548" y="2296"/>
                    <a:pt x="16462" y="2609"/>
                  </a:cubicBezTo>
                  <a:lnTo>
                    <a:pt x="15149" y="7587"/>
                  </a:lnTo>
                  <a:lnTo>
                    <a:pt x="11331" y="9806"/>
                  </a:lnTo>
                  <a:lnTo>
                    <a:pt x="11331" y="5098"/>
                  </a:lnTo>
                  <a:lnTo>
                    <a:pt x="14981" y="1463"/>
                  </a:lnTo>
                  <a:cubicBezTo>
                    <a:pt x="15214" y="1231"/>
                    <a:pt x="15214" y="853"/>
                    <a:pt x="14981" y="621"/>
                  </a:cubicBezTo>
                  <a:cubicBezTo>
                    <a:pt x="14749" y="389"/>
                    <a:pt x="14371" y="389"/>
                    <a:pt x="14139" y="621"/>
                  </a:cubicBezTo>
                  <a:lnTo>
                    <a:pt x="11331" y="3419"/>
                  </a:lnTo>
                  <a:lnTo>
                    <a:pt x="11331" y="594"/>
                  </a:lnTo>
                  <a:cubicBezTo>
                    <a:pt x="11331" y="265"/>
                    <a:pt x="11066" y="0"/>
                    <a:pt x="10737" y="0"/>
                  </a:cubicBezTo>
                  <a:close/>
                </a:path>
              </a:pathLst>
            </a:custGeom>
            <a:solidFill>
              <a:srgbClr val="929292">
                <a:alpha val="83073"/>
              </a:srgbClr>
            </a:solidFill>
            <a:ln w="12700" cap="flat">
              <a:noFill/>
              <a:miter lim="400000"/>
            </a:ln>
            <a:effectLst/>
          </p:spPr>
          <p:txBody>
            <a:bodyPr wrap="square" lIns="0" tIns="0" rIns="0" bIns="0" numCol="1" anchor="ctr">
              <a:noAutofit/>
            </a:bodyPr>
            <a:lstStyle/>
            <a:p>
              <a:pPr>
                <a:defRPr b="0" sz="3200">
                  <a:solidFill>
                    <a:schemeClr val="accent1">
                      <a:hueOff val="118245"/>
                      <a:lumOff val="-11372"/>
                    </a:schemeClr>
                  </a:solidFill>
                  <a:latin typeface="+mn-lt"/>
                  <a:ea typeface="+mn-ea"/>
                  <a:cs typeface="+mn-cs"/>
                  <a:sym typeface="Helvetica Neue Medium"/>
                </a:defRPr>
              </a:pPr>
            </a:p>
          </p:txBody>
        </p:sp>
        <p:sp>
          <p:nvSpPr>
            <p:cNvPr id="620" name="Snowflake"/>
            <p:cNvSpPr/>
            <p:nvPr/>
          </p:nvSpPr>
          <p:spPr>
            <a:xfrm flipH="1">
              <a:off x="17195345" y="1467209"/>
              <a:ext cx="169778" cy="170848"/>
            </a:xfrm>
            <a:custGeom>
              <a:avLst/>
              <a:gdLst/>
              <a:ahLst/>
              <a:cxnLst>
                <a:cxn ang="0">
                  <a:pos x="wd2" y="hd2"/>
                </a:cxn>
                <a:cxn ang="5400000">
                  <a:pos x="wd2" y="hd2"/>
                </a:cxn>
                <a:cxn ang="10800000">
                  <a:pos x="wd2" y="hd2"/>
                </a:cxn>
                <a:cxn ang="16200000">
                  <a:pos x="wd2" y="hd2"/>
                </a:cxn>
              </a:cxnLst>
              <a:rect l="0" t="0" r="r" b="b"/>
              <a:pathLst>
                <a:path w="21469" h="21600" fill="norm" stroke="1" extrusionOk="0">
                  <a:moveTo>
                    <a:pt x="10737" y="0"/>
                  </a:moveTo>
                  <a:cubicBezTo>
                    <a:pt x="10407" y="0"/>
                    <a:pt x="10142" y="265"/>
                    <a:pt x="10142" y="594"/>
                  </a:cubicBezTo>
                  <a:lnTo>
                    <a:pt x="10142" y="3412"/>
                  </a:lnTo>
                  <a:lnTo>
                    <a:pt x="7334" y="616"/>
                  </a:lnTo>
                  <a:cubicBezTo>
                    <a:pt x="7102" y="384"/>
                    <a:pt x="6724" y="384"/>
                    <a:pt x="6492" y="616"/>
                  </a:cubicBezTo>
                  <a:cubicBezTo>
                    <a:pt x="6259" y="848"/>
                    <a:pt x="6259" y="1226"/>
                    <a:pt x="6492" y="1458"/>
                  </a:cubicBezTo>
                  <a:lnTo>
                    <a:pt x="10142" y="5093"/>
                  </a:lnTo>
                  <a:lnTo>
                    <a:pt x="10142" y="9801"/>
                  </a:lnTo>
                  <a:lnTo>
                    <a:pt x="6330" y="7592"/>
                  </a:lnTo>
                  <a:lnTo>
                    <a:pt x="5011" y="2614"/>
                  </a:lnTo>
                  <a:cubicBezTo>
                    <a:pt x="4925" y="2295"/>
                    <a:pt x="4601" y="2106"/>
                    <a:pt x="4282" y="2192"/>
                  </a:cubicBezTo>
                  <a:cubicBezTo>
                    <a:pt x="3964" y="2278"/>
                    <a:pt x="3774" y="2602"/>
                    <a:pt x="3860" y="2921"/>
                  </a:cubicBezTo>
                  <a:lnTo>
                    <a:pt x="4871" y="6755"/>
                  </a:lnTo>
                  <a:lnTo>
                    <a:pt x="2203" y="5206"/>
                  </a:lnTo>
                  <a:cubicBezTo>
                    <a:pt x="1917" y="5039"/>
                    <a:pt x="1555" y="5136"/>
                    <a:pt x="1388" y="5422"/>
                  </a:cubicBezTo>
                  <a:cubicBezTo>
                    <a:pt x="1220" y="5708"/>
                    <a:pt x="1317" y="6070"/>
                    <a:pt x="1604" y="6237"/>
                  </a:cubicBezTo>
                  <a:lnTo>
                    <a:pt x="4272" y="7781"/>
                  </a:lnTo>
                  <a:lnTo>
                    <a:pt x="442" y="8807"/>
                  </a:lnTo>
                  <a:cubicBezTo>
                    <a:pt x="124" y="8893"/>
                    <a:pt x="-66" y="9217"/>
                    <a:pt x="20" y="9536"/>
                  </a:cubicBezTo>
                  <a:cubicBezTo>
                    <a:pt x="91" y="9801"/>
                    <a:pt x="333" y="9980"/>
                    <a:pt x="593" y="9980"/>
                  </a:cubicBezTo>
                  <a:cubicBezTo>
                    <a:pt x="641" y="9980"/>
                    <a:pt x="696" y="9974"/>
                    <a:pt x="750" y="9958"/>
                  </a:cubicBezTo>
                  <a:lnTo>
                    <a:pt x="5724" y="8623"/>
                  </a:lnTo>
                  <a:lnTo>
                    <a:pt x="9477" y="10800"/>
                  </a:lnTo>
                  <a:lnTo>
                    <a:pt x="5724" y="12977"/>
                  </a:lnTo>
                  <a:lnTo>
                    <a:pt x="750" y="11642"/>
                  </a:lnTo>
                  <a:cubicBezTo>
                    <a:pt x="696" y="11626"/>
                    <a:pt x="647" y="11620"/>
                    <a:pt x="593" y="11620"/>
                  </a:cubicBezTo>
                  <a:cubicBezTo>
                    <a:pt x="328" y="11620"/>
                    <a:pt x="91" y="11794"/>
                    <a:pt x="20" y="12064"/>
                  </a:cubicBezTo>
                  <a:cubicBezTo>
                    <a:pt x="-66" y="12383"/>
                    <a:pt x="124" y="12707"/>
                    <a:pt x="442" y="12793"/>
                  </a:cubicBezTo>
                  <a:lnTo>
                    <a:pt x="4272" y="13819"/>
                  </a:lnTo>
                  <a:lnTo>
                    <a:pt x="1604" y="15363"/>
                  </a:lnTo>
                  <a:cubicBezTo>
                    <a:pt x="1317" y="15530"/>
                    <a:pt x="1220" y="15892"/>
                    <a:pt x="1388" y="16178"/>
                  </a:cubicBezTo>
                  <a:cubicBezTo>
                    <a:pt x="1555" y="16464"/>
                    <a:pt x="1917" y="16561"/>
                    <a:pt x="2203" y="16394"/>
                  </a:cubicBezTo>
                  <a:lnTo>
                    <a:pt x="4871" y="14845"/>
                  </a:lnTo>
                  <a:lnTo>
                    <a:pt x="3860" y="18679"/>
                  </a:lnTo>
                  <a:cubicBezTo>
                    <a:pt x="3774" y="18998"/>
                    <a:pt x="3969" y="19322"/>
                    <a:pt x="4282" y="19408"/>
                  </a:cubicBezTo>
                  <a:cubicBezTo>
                    <a:pt x="4601" y="19494"/>
                    <a:pt x="4925" y="19299"/>
                    <a:pt x="5011" y="18986"/>
                  </a:cubicBezTo>
                  <a:lnTo>
                    <a:pt x="6325" y="14008"/>
                  </a:lnTo>
                  <a:lnTo>
                    <a:pt x="10137" y="11799"/>
                  </a:lnTo>
                  <a:lnTo>
                    <a:pt x="10137" y="16507"/>
                  </a:lnTo>
                  <a:lnTo>
                    <a:pt x="6492" y="20142"/>
                  </a:lnTo>
                  <a:cubicBezTo>
                    <a:pt x="6259" y="20374"/>
                    <a:pt x="6259" y="20752"/>
                    <a:pt x="6492" y="20984"/>
                  </a:cubicBezTo>
                  <a:cubicBezTo>
                    <a:pt x="6724" y="21216"/>
                    <a:pt x="7102" y="21216"/>
                    <a:pt x="7334" y="20984"/>
                  </a:cubicBezTo>
                  <a:lnTo>
                    <a:pt x="10142" y="18188"/>
                  </a:lnTo>
                  <a:lnTo>
                    <a:pt x="10142" y="21006"/>
                  </a:lnTo>
                  <a:cubicBezTo>
                    <a:pt x="10142" y="21335"/>
                    <a:pt x="10407" y="21600"/>
                    <a:pt x="10737" y="21600"/>
                  </a:cubicBezTo>
                  <a:cubicBezTo>
                    <a:pt x="11066" y="21600"/>
                    <a:pt x="11331" y="21335"/>
                    <a:pt x="11331" y="21006"/>
                  </a:cubicBezTo>
                  <a:lnTo>
                    <a:pt x="11331" y="18188"/>
                  </a:lnTo>
                  <a:lnTo>
                    <a:pt x="14139" y="20984"/>
                  </a:lnTo>
                  <a:cubicBezTo>
                    <a:pt x="14371" y="21216"/>
                    <a:pt x="14749" y="21216"/>
                    <a:pt x="14981" y="20984"/>
                  </a:cubicBezTo>
                  <a:cubicBezTo>
                    <a:pt x="15214" y="20752"/>
                    <a:pt x="15214" y="20374"/>
                    <a:pt x="14981" y="20142"/>
                  </a:cubicBezTo>
                  <a:lnTo>
                    <a:pt x="11331" y="16507"/>
                  </a:lnTo>
                  <a:lnTo>
                    <a:pt x="11331" y="11799"/>
                  </a:lnTo>
                  <a:lnTo>
                    <a:pt x="15143" y="14008"/>
                  </a:lnTo>
                  <a:lnTo>
                    <a:pt x="16457" y="18986"/>
                  </a:lnTo>
                  <a:cubicBezTo>
                    <a:pt x="16543" y="19305"/>
                    <a:pt x="16867" y="19494"/>
                    <a:pt x="17186" y="19408"/>
                  </a:cubicBezTo>
                  <a:cubicBezTo>
                    <a:pt x="17504" y="19322"/>
                    <a:pt x="17692" y="18998"/>
                    <a:pt x="17606" y="18679"/>
                  </a:cubicBezTo>
                  <a:lnTo>
                    <a:pt x="16597" y="14845"/>
                  </a:lnTo>
                  <a:lnTo>
                    <a:pt x="19265" y="16394"/>
                  </a:lnTo>
                  <a:cubicBezTo>
                    <a:pt x="19551" y="16561"/>
                    <a:pt x="19913" y="16464"/>
                    <a:pt x="20080" y="16178"/>
                  </a:cubicBezTo>
                  <a:cubicBezTo>
                    <a:pt x="20248" y="15892"/>
                    <a:pt x="20151" y="15530"/>
                    <a:pt x="19864" y="15363"/>
                  </a:cubicBezTo>
                  <a:lnTo>
                    <a:pt x="17196" y="13819"/>
                  </a:lnTo>
                  <a:lnTo>
                    <a:pt x="21026" y="12793"/>
                  </a:lnTo>
                  <a:cubicBezTo>
                    <a:pt x="21344" y="12707"/>
                    <a:pt x="21534" y="12383"/>
                    <a:pt x="21448" y="12064"/>
                  </a:cubicBezTo>
                  <a:cubicBezTo>
                    <a:pt x="21377" y="11799"/>
                    <a:pt x="21133" y="11620"/>
                    <a:pt x="20874" y="11620"/>
                  </a:cubicBezTo>
                  <a:cubicBezTo>
                    <a:pt x="20825" y="11620"/>
                    <a:pt x="20772" y="11626"/>
                    <a:pt x="20718" y="11642"/>
                  </a:cubicBezTo>
                  <a:lnTo>
                    <a:pt x="15743" y="12977"/>
                  </a:lnTo>
                  <a:lnTo>
                    <a:pt x="11989" y="10800"/>
                  </a:lnTo>
                  <a:lnTo>
                    <a:pt x="15743" y="8623"/>
                  </a:lnTo>
                  <a:lnTo>
                    <a:pt x="20718" y="9958"/>
                  </a:lnTo>
                  <a:cubicBezTo>
                    <a:pt x="20772" y="9974"/>
                    <a:pt x="20820" y="9980"/>
                    <a:pt x="20874" y="9980"/>
                  </a:cubicBezTo>
                  <a:cubicBezTo>
                    <a:pt x="21138" y="9980"/>
                    <a:pt x="21377" y="9806"/>
                    <a:pt x="21448" y="9536"/>
                  </a:cubicBezTo>
                  <a:cubicBezTo>
                    <a:pt x="21534" y="9217"/>
                    <a:pt x="21344" y="8893"/>
                    <a:pt x="21026" y="8807"/>
                  </a:cubicBezTo>
                  <a:lnTo>
                    <a:pt x="17196" y="7781"/>
                  </a:lnTo>
                  <a:lnTo>
                    <a:pt x="19864" y="6237"/>
                  </a:lnTo>
                  <a:cubicBezTo>
                    <a:pt x="20151" y="6070"/>
                    <a:pt x="20248" y="5708"/>
                    <a:pt x="20080" y="5422"/>
                  </a:cubicBezTo>
                  <a:cubicBezTo>
                    <a:pt x="19913" y="5136"/>
                    <a:pt x="19551" y="5039"/>
                    <a:pt x="19265" y="5206"/>
                  </a:cubicBezTo>
                  <a:lnTo>
                    <a:pt x="16602" y="6750"/>
                  </a:lnTo>
                  <a:lnTo>
                    <a:pt x="17613" y="2916"/>
                  </a:lnTo>
                  <a:cubicBezTo>
                    <a:pt x="17699" y="2597"/>
                    <a:pt x="17504" y="2273"/>
                    <a:pt x="17191" y="2187"/>
                  </a:cubicBezTo>
                  <a:cubicBezTo>
                    <a:pt x="16872" y="2101"/>
                    <a:pt x="16548" y="2296"/>
                    <a:pt x="16462" y="2609"/>
                  </a:cubicBezTo>
                  <a:lnTo>
                    <a:pt x="15149" y="7587"/>
                  </a:lnTo>
                  <a:lnTo>
                    <a:pt x="11331" y="9806"/>
                  </a:lnTo>
                  <a:lnTo>
                    <a:pt x="11331" y="5098"/>
                  </a:lnTo>
                  <a:lnTo>
                    <a:pt x="14981" y="1463"/>
                  </a:lnTo>
                  <a:cubicBezTo>
                    <a:pt x="15214" y="1231"/>
                    <a:pt x="15214" y="853"/>
                    <a:pt x="14981" y="621"/>
                  </a:cubicBezTo>
                  <a:cubicBezTo>
                    <a:pt x="14749" y="389"/>
                    <a:pt x="14371" y="389"/>
                    <a:pt x="14139" y="621"/>
                  </a:cubicBezTo>
                  <a:lnTo>
                    <a:pt x="11331" y="3419"/>
                  </a:lnTo>
                  <a:lnTo>
                    <a:pt x="11331" y="594"/>
                  </a:lnTo>
                  <a:cubicBezTo>
                    <a:pt x="11331" y="265"/>
                    <a:pt x="11066" y="0"/>
                    <a:pt x="10737" y="0"/>
                  </a:cubicBezTo>
                  <a:close/>
                </a:path>
              </a:pathLst>
            </a:custGeom>
            <a:solidFill>
              <a:srgbClr val="929292">
                <a:alpha val="83073"/>
              </a:srgbClr>
            </a:solidFill>
            <a:ln w="12700" cap="flat">
              <a:noFill/>
              <a:miter lim="400000"/>
            </a:ln>
            <a:effectLst/>
          </p:spPr>
          <p:txBody>
            <a:bodyPr wrap="square" lIns="0" tIns="0" rIns="0" bIns="0" numCol="1" anchor="ctr">
              <a:noAutofit/>
            </a:bodyPr>
            <a:lstStyle/>
            <a:p>
              <a:pPr>
                <a:defRPr b="0" sz="3200">
                  <a:solidFill>
                    <a:schemeClr val="accent1">
                      <a:hueOff val="118245"/>
                      <a:lumOff val="-11372"/>
                    </a:schemeClr>
                  </a:solidFill>
                  <a:latin typeface="+mn-lt"/>
                  <a:ea typeface="+mn-ea"/>
                  <a:cs typeface="+mn-cs"/>
                  <a:sym typeface="Helvetica Neue Medium"/>
                </a:defRPr>
              </a:pPr>
            </a:p>
          </p:txBody>
        </p:sp>
        <p:sp>
          <p:nvSpPr>
            <p:cNvPr id="621" name="Snowflake"/>
            <p:cNvSpPr/>
            <p:nvPr/>
          </p:nvSpPr>
          <p:spPr>
            <a:xfrm flipH="1">
              <a:off x="14913037" y="684655"/>
              <a:ext cx="169777" cy="170849"/>
            </a:xfrm>
            <a:custGeom>
              <a:avLst/>
              <a:gdLst/>
              <a:ahLst/>
              <a:cxnLst>
                <a:cxn ang="0">
                  <a:pos x="wd2" y="hd2"/>
                </a:cxn>
                <a:cxn ang="5400000">
                  <a:pos x="wd2" y="hd2"/>
                </a:cxn>
                <a:cxn ang="10800000">
                  <a:pos x="wd2" y="hd2"/>
                </a:cxn>
                <a:cxn ang="16200000">
                  <a:pos x="wd2" y="hd2"/>
                </a:cxn>
              </a:cxnLst>
              <a:rect l="0" t="0" r="r" b="b"/>
              <a:pathLst>
                <a:path w="21469" h="21600" fill="norm" stroke="1" extrusionOk="0">
                  <a:moveTo>
                    <a:pt x="10737" y="0"/>
                  </a:moveTo>
                  <a:cubicBezTo>
                    <a:pt x="10407" y="0"/>
                    <a:pt x="10142" y="265"/>
                    <a:pt x="10142" y="594"/>
                  </a:cubicBezTo>
                  <a:lnTo>
                    <a:pt x="10142" y="3412"/>
                  </a:lnTo>
                  <a:lnTo>
                    <a:pt x="7334" y="616"/>
                  </a:lnTo>
                  <a:cubicBezTo>
                    <a:pt x="7102" y="384"/>
                    <a:pt x="6724" y="384"/>
                    <a:pt x="6492" y="616"/>
                  </a:cubicBezTo>
                  <a:cubicBezTo>
                    <a:pt x="6259" y="848"/>
                    <a:pt x="6259" y="1226"/>
                    <a:pt x="6492" y="1458"/>
                  </a:cubicBezTo>
                  <a:lnTo>
                    <a:pt x="10142" y="5093"/>
                  </a:lnTo>
                  <a:lnTo>
                    <a:pt x="10142" y="9801"/>
                  </a:lnTo>
                  <a:lnTo>
                    <a:pt x="6330" y="7592"/>
                  </a:lnTo>
                  <a:lnTo>
                    <a:pt x="5011" y="2614"/>
                  </a:lnTo>
                  <a:cubicBezTo>
                    <a:pt x="4925" y="2295"/>
                    <a:pt x="4601" y="2106"/>
                    <a:pt x="4282" y="2192"/>
                  </a:cubicBezTo>
                  <a:cubicBezTo>
                    <a:pt x="3964" y="2278"/>
                    <a:pt x="3774" y="2602"/>
                    <a:pt x="3860" y="2921"/>
                  </a:cubicBezTo>
                  <a:lnTo>
                    <a:pt x="4871" y="6755"/>
                  </a:lnTo>
                  <a:lnTo>
                    <a:pt x="2203" y="5206"/>
                  </a:lnTo>
                  <a:cubicBezTo>
                    <a:pt x="1917" y="5039"/>
                    <a:pt x="1555" y="5136"/>
                    <a:pt x="1388" y="5422"/>
                  </a:cubicBezTo>
                  <a:cubicBezTo>
                    <a:pt x="1220" y="5708"/>
                    <a:pt x="1317" y="6070"/>
                    <a:pt x="1604" y="6237"/>
                  </a:cubicBezTo>
                  <a:lnTo>
                    <a:pt x="4272" y="7781"/>
                  </a:lnTo>
                  <a:lnTo>
                    <a:pt x="442" y="8807"/>
                  </a:lnTo>
                  <a:cubicBezTo>
                    <a:pt x="124" y="8893"/>
                    <a:pt x="-66" y="9217"/>
                    <a:pt x="20" y="9536"/>
                  </a:cubicBezTo>
                  <a:cubicBezTo>
                    <a:pt x="91" y="9801"/>
                    <a:pt x="333" y="9980"/>
                    <a:pt x="593" y="9980"/>
                  </a:cubicBezTo>
                  <a:cubicBezTo>
                    <a:pt x="641" y="9980"/>
                    <a:pt x="696" y="9974"/>
                    <a:pt x="750" y="9958"/>
                  </a:cubicBezTo>
                  <a:lnTo>
                    <a:pt x="5724" y="8623"/>
                  </a:lnTo>
                  <a:lnTo>
                    <a:pt x="9477" y="10800"/>
                  </a:lnTo>
                  <a:lnTo>
                    <a:pt x="5724" y="12977"/>
                  </a:lnTo>
                  <a:lnTo>
                    <a:pt x="750" y="11642"/>
                  </a:lnTo>
                  <a:cubicBezTo>
                    <a:pt x="696" y="11626"/>
                    <a:pt x="647" y="11620"/>
                    <a:pt x="593" y="11620"/>
                  </a:cubicBezTo>
                  <a:cubicBezTo>
                    <a:pt x="328" y="11620"/>
                    <a:pt x="91" y="11794"/>
                    <a:pt x="20" y="12064"/>
                  </a:cubicBezTo>
                  <a:cubicBezTo>
                    <a:pt x="-66" y="12383"/>
                    <a:pt x="124" y="12707"/>
                    <a:pt x="442" y="12793"/>
                  </a:cubicBezTo>
                  <a:lnTo>
                    <a:pt x="4272" y="13819"/>
                  </a:lnTo>
                  <a:lnTo>
                    <a:pt x="1604" y="15363"/>
                  </a:lnTo>
                  <a:cubicBezTo>
                    <a:pt x="1317" y="15530"/>
                    <a:pt x="1220" y="15892"/>
                    <a:pt x="1388" y="16178"/>
                  </a:cubicBezTo>
                  <a:cubicBezTo>
                    <a:pt x="1555" y="16464"/>
                    <a:pt x="1917" y="16561"/>
                    <a:pt x="2203" y="16394"/>
                  </a:cubicBezTo>
                  <a:lnTo>
                    <a:pt x="4871" y="14845"/>
                  </a:lnTo>
                  <a:lnTo>
                    <a:pt x="3860" y="18679"/>
                  </a:lnTo>
                  <a:cubicBezTo>
                    <a:pt x="3774" y="18998"/>
                    <a:pt x="3969" y="19322"/>
                    <a:pt x="4282" y="19408"/>
                  </a:cubicBezTo>
                  <a:cubicBezTo>
                    <a:pt x="4601" y="19494"/>
                    <a:pt x="4925" y="19299"/>
                    <a:pt x="5011" y="18986"/>
                  </a:cubicBezTo>
                  <a:lnTo>
                    <a:pt x="6325" y="14008"/>
                  </a:lnTo>
                  <a:lnTo>
                    <a:pt x="10137" y="11799"/>
                  </a:lnTo>
                  <a:lnTo>
                    <a:pt x="10137" y="16507"/>
                  </a:lnTo>
                  <a:lnTo>
                    <a:pt x="6492" y="20142"/>
                  </a:lnTo>
                  <a:cubicBezTo>
                    <a:pt x="6259" y="20374"/>
                    <a:pt x="6259" y="20752"/>
                    <a:pt x="6492" y="20984"/>
                  </a:cubicBezTo>
                  <a:cubicBezTo>
                    <a:pt x="6724" y="21216"/>
                    <a:pt x="7102" y="21216"/>
                    <a:pt x="7334" y="20984"/>
                  </a:cubicBezTo>
                  <a:lnTo>
                    <a:pt x="10142" y="18188"/>
                  </a:lnTo>
                  <a:lnTo>
                    <a:pt x="10142" y="21006"/>
                  </a:lnTo>
                  <a:cubicBezTo>
                    <a:pt x="10142" y="21335"/>
                    <a:pt x="10407" y="21600"/>
                    <a:pt x="10737" y="21600"/>
                  </a:cubicBezTo>
                  <a:cubicBezTo>
                    <a:pt x="11066" y="21600"/>
                    <a:pt x="11331" y="21335"/>
                    <a:pt x="11331" y="21006"/>
                  </a:cubicBezTo>
                  <a:lnTo>
                    <a:pt x="11331" y="18188"/>
                  </a:lnTo>
                  <a:lnTo>
                    <a:pt x="14139" y="20984"/>
                  </a:lnTo>
                  <a:cubicBezTo>
                    <a:pt x="14371" y="21216"/>
                    <a:pt x="14749" y="21216"/>
                    <a:pt x="14981" y="20984"/>
                  </a:cubicBezTo>
                  <a:cubicBezTo>
                    <a:pt x="15214" y="20752"/>
                    <a:pt x="15214" y="20374"/>
                    <a:pt x="14981" y="20142"/>
                  </a:cubicBezTo>
                  <a:lnTo>
                    <a:pt x="11331" y="16507"/>
                  </a:lnTo>
                  <a:lnTo>
                    <a:pt x="11331" y="11799"/>
                  </a:lnTo>
                  <a:lnTo>
                    <a:pt x="15143" y="14008"/>
                  </a:lnTo>
                  <a:lnTo>
                    <a:pt x="16457" y="18986"/>
                  </a:lnTo>
                  <a:cubicBezTo>
                    <a:pt x="16543" y="19305"/>
                    <a:pt x="16867" y="19494"/>
                    <a:pt x="17186" y="19408"/>
                  </a:cubicBezTo>
                  <a:cubicBezTo>
                    <a:pt x="17504" y="19322"/>
                    <a:pt x="17692" y="18998"/>
                    <a:pt x="17606" y="18679"/>
                  </a:cubicBezTo>
                  <a:lnTo>
                    <a:pt x="16597" y="14845"/>
                  </a:lnTo>
                  <a:lnTo>
                    <a:pt x="19265" y="16394"/>
                  </a:lnTo>
                  <a:cubicBezTo>
                    <a:pt x="19551" y="16561"/>
                    <a:pt x="19913" y="16464"/>
                    <a:pt x="20080" y="16178"/>
                  </a:cubicBezTo>
                  <a:cubicBezTo>
                    <a:pt x="20248" y="15892"/>
                    <a:pt x="20151" y="15530"/>
                    <a:pt x="19864" y="15363"/>
                  </a:cubicBezTo>
                  <a:lnTo>
                    <a:pt x="17196" y="13819"/>
                  </a:lnTo>
                  <a:lnTo>
                    <a:pt x="21026" y="12793"/>
                  </a:lnTo>
                  <a:cubicBezTo>
                    <a:pt x="21344" y="12707"/>
                    <a:pt x="21534" y="12383"/>
                    <a:pt x="21448" y="12064"/>
                  </a:cubicBezTo>
                  <a:cubicBezTo>
                    <a:pt x="21377" y="11799"/>
                    <a:pt x="21133" y="11620"/>
                    <a:pt x="20874" y="11620"/>
                  </a:cubicBezTo>
                  <a:cubicBezTo>
                    <a:pt x="20825" y="11620"/>
                    <a:pt x="20772" y="11626"/>
                    <a:pt x="20718" y="11642"/>
                  </a:cubicBezTo>
                  <a:lnTo>
                    <a:pt x="15743" y="12977"/>
                  </a:lnTo>
                  <a:lnTo>
                    <a:pt x="11989" y="10800"/>
                  </a:lnTo>
                  <a:lnTo>
                    <a:pt x="15743" y="8623"/>
                  </a:lnTo>
                  <a:lnTo>
                    <a:pt x="20718" y="9958"/>
                  </a:lnTo>
                  <a:cubicBezTo>
                    <a:pt x="20772" y="9974"/>
                    <a:pt x="20820" y="9980"/>
                    <a:pt x="20874" y="9980"/>
                  </a:cubicBezTo>
                  <a:cubicBezTo>
                    <a:pt x="21138" y="9980"/>
                    <a:pt x="21377" y="9806"/>
                    <a:pt x="21448" y="9536"/>
                  </a:cubicBezTo>
                  <a:cubicBezTo>
                    <a:pt x="21534" y="9217"/>
                    <a:pt x="21344" y="8893"/>
                    <a:pt x="21026" y="8807"/>
                  </a:cubicBezTo>
                  <a:lnTo>
                    <a:pt x="17196" y="7781"/>
                  </a:lnTo>
                  <a:lnTo>
                    <a:pt x="19864" y="6237"/>
                  </a:lnTo>
                  <a:cubicBezTo>
                    <a:pt x="20151" y="6070"/>
                    <a:pt x="20248" y="5708"/>
                    <a:pt x="20080" y="5422"/>
                  </a:cubicBezTo>
                  <a:cubicBezTo>
                    <a:pt x="19913" y="5136"/>
                    <a:pt x="19551" y="5039"/>
                    <a:pt x="19265" y="5206"/>
                  </a:cubicBezTo>
                  <a:lnTo>
                    <a:pt x="16602" y="6750"/>
                  </a:lnTo>
                  <a:lnTo>
                    <a:pt x="17613" y="2916"/>
                  </a:lnTo>
                  <a:cubicBezTo>
                    <a:pt x="17699" y="2597"/>
                    <a:pt x="17504" y="2273"/>
                    <a:pt x="17191" y="2187"/>
                  </a:cubicBezTo>
                  <a:cubicBezTo>
                    <a:pt x="16872" y="2101"/>
                    <a:pt x="16548" y="2296"/>
                    <a:pt x="16462" y="2609"/>
                  </a:cubicBezTo>
                  <a:lnTo>
                    <a:pt x="15149" y="7587"/>
                  </a:lnTo>
                  <a:lnTo>
                    <a:pt x="11331" y="9806"/>
                  </a:lnTo>
                  <a:lnTo>
                    <a:pt x="11331" y="5098"/>
                  </a:lnTo>
                  <a:lnTo>
                    <a:pt x="14981" y="1463"/>
                  </a:lnTo>
                  <a:cubicBezTo>
                    <a:pt x="15214" y="1231"/>
                    <a:pt x="15214" y="853"/>
                    <a:pt x="14981" y="621"/>
                  </a:cubicBezTo>
                  <a:cubicBezTo>
                    <a:pt x="14749" y="389"/>
                    <a:pt x="14371" y="389"/>
                    <a:pt x="14139" y="621"/>
                  </a:cubicBezTo>
                  <a:lnTo>
                    <a:pt x="11331" y="3419"/>
                  </a:lnTo>
                  <a:lnTo>
                    <a:pt x="11331" y="594"/>
                  </a:lnTo>
                  <a:cubicBezTo>
                    <a:pt x="11331" y="265"/>
                    <a:pt x="11066" y="0"/>
                    <a:pt x="10737" y="0"/>
                  </a:cubicBezTo>
                  <a:close/>
                </a:path>
              </a:pathLst>
            </a:custGeom>
            <a:solidFill>
              <a:srgbClr val="929292">
                <a:alpha val="83073"/>
              </a:srgbClr>
            </a:solidFill>
            <a:ln w="12700" cap="flat">
              <a:noFill/>
              <a:miter lim="400000"/>
            </a:ln>
            <a:effectLst/>
          </p:spPr>
          <p:txBody>
            <a:bodyPr wrap="square" lIns="0" tIns="0" rIns="0" bIns="0" numCol="1" anchor="ctr">
              <a:noAutofit/>
            </a:bodyPr>
            <a:lstStyle/>
            <a:p>
              <a:pPr>
                <a:defRPr b="0" sz="3200">
                  <a:solidFill>
                    <a:schemeClr val="accent1">
                      <a:hueOff val="118245"/>
                      <a:lumOff val="-11372"/>
                    </a:schemeClr>
                  </a:solidFill>
                  <a:latin typeface="+mn-lt"/>
                  <a:ea typeface="+mn-ea"/>
                  <a:cs typeface="+mn-cs"/>
                  <a:sym typeface="Helvetica Neue Medium"/>
                </a:defRPr>
              </a:pPr>
            </a:p>
          </p:txBody>
        </p:sp>
        <p:sp>
          <p:nvSpPr>
            <p:cNvPr id="622" name="Snowflake"/>
            <p:cNvSpPr/>
            <p:nvPr/>
          </p:nvSpPr>
          <p:spPr>
            <a:xfrm flipH="1">
              <a:off x="14420454" y="2461042"/>
              <a:ext cx="169777" cy="170848"/>
            </a:xfrm>
            <a:custGeom>
              <a:avLst/>
              <a:gdLst/>
              <a:ahLst/>
              <a:cxnLst>
                <a:cxn ang="0">
                  <a:pos x="wd2" y="hd2"/>
                </a:cxn>
                <a:cxn ang="5400000">
                  <a:pos x="wd2" y="hd2"/>
                </a:cxn>
                <a:cxn ang="10800000">
                  <a:pos x="wd2" y="hd2"/>
                </a:cxn>
                <a:cxn ang="16200000">
                  <a:pos x="wd2" y="hd2"/>
                </a:cxn>
              </a:cxnLst>
              <a:rect l="0" t="0" r="r" b="b"/>
              <a:pathLst>
                <a:path w="21469" h="21600" fill="norm" stroke="1" extrusionOk="0">
                  <a:moveTo>
                    <a:pt x="10737" y="0"/>
                  </a:moveTo>
                  <a:cubicBezTo>
                    <a:pt x="10407" y="0"/>
                    <a:pt x="10142" y="265"/>
                    <a:pt x="10142" y="594"/>
                  </a:cubicBezTo>
                  <a:lnTo>
                    <a:pt x="10142" y="3412"/>
                  </a:lnTo>
                  <a:lnTo>
                    <a:pt x="7334" y="616"/>
                  </a:lnTo>
                  <a:cubicBezTo>
                    <a:pt x="7102" y="384"/>
                    <a:pt x="6724" y="384"/>
                    <a:pt x="6492" y="616"/>
                  </a:cubicBezTo>
                  <a:cubicBezTo>
                    <a:pt x="6259" y="848"/>
                    <a:pt x="6259" y="1226"/>
                    <a:pt x="6492" y="1458"/>
                  </a:cubicBezTo>
                  <a:lnTo>
                    <a:pt x="10142" y="5093"/>
                  </a:lnTo>
                  <a:lnTo>
                    <a:pt x="10142" y="9801"/>
                  </a:lnTo>
                  <a:lnTo>
                    <a:pt x="6330" y="7592"/>
                  </a:lnTo>
                  <a:lnTo>
                    <a:pt x="5011" y="2614"/>
                  </a:lnTo>
                  <a:cubicBezTo>
                    <a:pt x="4925" y="2295"/>
                    <a:pt x="4601" y="2106"/>
                    <a:pt x="4282" y="2192"/>
                  </a:cubicBezTo>
                  <a:cubicBezTo>
                    <a:pt x="3964" y="2278"/>
                    <a:pt x="3774" y="2602"/>
                    <a:pt x="3860" y="2921"/>
                  </a:cubicBezTo>
                  <a:lnTo>
                    <a:pt x="4871" y="6755"/>
                  </a:lnTo>
                  <a:lnTo>
                    <a:pt x="2203" y="5206"/>
                  </a:lnTo>
                  <a:cubicBezTo>
                    <a:pt x="1917" y="5039"/>
                    <a:pt x="1555" y="5136"/>
                    <a:pt x="1388" y="5422"/>
                  </a:cubicBezTo>
                  <a:cubicBezTo>
                    <a:pt x="1220" y="5708"/>
                    <a:pt x="1317" y="6070"/>
                    <a:pt x="1604" y="6237"/>
                  </a:cubicBezTo>
                  <a:lnTo>
                    <a:pt x="4272" y="7781"/>
                  </a:lnTo>
                  <a:lnTo>
                    <a:pt x="442" y="8807"/>
                  </a:lnTo>
                  <a:cubicBezTo>
                    <a:pt x="124" y="8893"/>
                    <a:pt x="-66" y="9217"/>
                    <a:pt x="20" y="9536"/>
                  </a:cubicBezTo>
                  <a:cubicBezTo>
                    <a:pt x="91" y="9801"/>
                    <a:pt x="333" y="9980"/>
                    <a:pt x="593" y="9980"/>
                  </a:cubicBezTo>
                  <a:cubicBezTo>
                    <a:pt x="641" y="9980"/>
                    <a:pt x="696" y="9974"/>
                    <a:pt x="750" y="9958"/>
                  </a:cubicBezTo>
                  <a:lnTo>
                    <a:pt x="5724" y="8623"/>
                  </a:lnTo>
                  <a:lnTo>
                    <a:pt x="9477" y="10800"/>
                  </a:lnTo>
                  <a:lnTo>
                    <a:pt x="5724" y="12977"/>
                  </a:lnTo>
                  <a:lnTo>
                    <a:pt x="750" y="11642"/>
                  </a:lnTo>
                  <a:cubicBezTo>
                    <a:pt x="696" y="11626"/>
                    <a:pt x="647" y="11620"/>
                    <a:pt x="593" y="11620"/>
                  </a:cubicBezTo>
                  <a:cubicBezTo>
                    <a:pt x="328" y="11620"/>
                    <a:pt x="91" y="11794"/>
                    <a:pt x="20" y="12064"/>
                  </a:cubicBezTo>
                  <a:cubicBezTo>
                    <a:pt x="-66" y="12383"/>
                    <a:pt x="124" y="12707"/>
                    <a:pt x="442" y="12793"/>
                  </a:cubicBezTo>
                  <a:lnTo>
                    <a:pt x="4272" y="13819"/>
                  </a:lnTo>
                  <a:lnTo>
                    <a:pt x="1604" y="15363"/>
                  </a:lnTo>
                  <a:cubicBezTo>
                    <a:pt x="1317" y="15530"/>
                    <a:pt x="1220" y="15892"/>
                    <a:pt x="1388" y="16178"/>
                  </a:cubicBezTo>
                  <a:cubicBezTo>
                    <a:pt x="1555" y="16464"/>
                    <a:pt x="1917" y="16561"/>
                    <a:pt x="2203" y="16394"/>
                  </a:cubicBezTo>
                  <a:lnTo>
                    <a:pt x="4871" y="14845"/>
                  </a:lnTo>
                  <a:lnTo>
                    <a:pt x="3860" y="18679"/>
                  </a:lnTo>
                  <a:cubicBezTo>
                    <a:pt x="3774" y="18998"/>
                    <a:pt x="3969" y="19322"/>
                    <a:pt x="4282" y="19408"/>
                  </a:cubicBezTo>
                  <a:cubicBezTo>
                    <a:pt x="4601" y="19494"/>
                    <a:pt x="4925" y="19299"/>
                    <a:pt x="5011" y="18986"/>
                  </a:cubicBezTo>
                  <a:lnTo>
                    <a:pt x="6325" y="14008"/>
                  </a:lnTo>
                  <a:lnTo>
                    <a:pt x="10137" y="11799"/>
                  </a:lnTo>
                  <a:lnTo>
                    <a:pt x="10137" y="16507"/>
                  </a:lnTo>
                  <a:lnTo>
                    <a:pt x="6492" y="20142"/>
                  </a:lnTo>
                  <a:cubicBezTo>
                    <a:pt x="6259" y="20374"/>
                    <a:pt x="6259" y="20752"/>
                    <a:pt x="6492" y="20984"/>
                  </a:cubicBezTo>
                  <a:cubicBezTo>
                    <a:pt x="6724" y="21216"/>
                    <a:pt x="7102" y="21216"/>
                    <a:pt x="7334" y="20984"/>
                  </a:cubicBezTo>
                  <a:lnTo>
                    <a:pt x="10142" y="18188"/>
                  </a:lnTo>
                  <a:lnTo>
                    <a:pt x="10142" y="21006"/>
                  </a:lnTo>
                  <a:cubicBezTo>
                    <a:pt x="10142" y="21335"/>
                    <a:pt x="10407" y="21600"/>
                    <a:pt x="10737" y="21600"/>
                  </a:cubicBezTo>
                  <a:cubicBezTo>
                    <a:pt x="11066" y="21600"/>
                    <a:pt x="11331" y="21335"/>
                    <a:pt x="11331" y="21006"/>
                  </a:cubicBezTo>
                  <a:lnTo>
                    <a:pt x="11331" y="18188"/>
                  </a:lnTo>
                  <a:lnTo>
                    <a:pt x="14139" y="20984"/>
                  </a:lnTo>
                  <a:cubicBezTo>
                    <a:pt x="14371" y="21216"/>
                    <a:pt x="14749" y="21216"/>
                    <a:pt x="14981" y="20984"/>
                  </a:cubicBezTo>
                  <a:cubicBezTo>
                    <a:pt x="15214" y="20752"/>
                    <a:pt x="15214" y="20374"/>
                    <a:pt x="14981" y="20142"/>
                  </a:cubicBezTo>
                  <a:lnTo>
                    <a:pt x="11331" y="16507"/>
                  </a:lnTo>
                  <a:lnTo>
                    <a:pt x="11331" y="11799"/>
                  </a:lnTo>
                  <a:lnTo>
                    <a:pt x="15143" y="14008"/>
                  </a:lnTo>
                  <a:lnTo>
                    <a:pt x="16457" y="18986"/>
                  </a:lnTo>
                  <a:cubicBezTo>
                    <a:pt x="16543" y="19305"/>
                    <a:pt x="16867" y="19494"/>
                    <a:pt x="17186" y="19408"/>
                  </a:cubicBezTo>
                  <a:cubicBezTo>
                    <a:pt x="17504" y="19322"/>
                    <a:pt x="17692" y="18998"/>
                    <a:pt x="17606" y="18679"/>
                  </a:cubicBezTo>
                  <a:lnTo>
                    <a:pt x="16597" y="14845"/>
                  </a:lnTo>
                  <a:lnTo>
                    <a:pt x="19265" y="16394"/>
                  </a:lnTo>
                  <a:cubicBezTo>
                    <a:pt x="19551" y="16561"/>
                    <a:pt x="19913" y="16464"/>
                    <a:pt x="20080" y="16178"/>
                  </a:cubicBezTo>
                  <a:cubicBezTo>
                    <a:pt x="20248" y="15892"/>
                    <a:pt x="20151" y="15530"/>
                    <a:pt x="19864" y="15363"/>
                  </a:cubicBezTo>
                  <a:lnTo>
                    <a:pt x="17196" y="13819"/>
                  </a:lnTo>
                  <a:lnTo>
                    <a:pt x="21026" y="12793"/>
                  </a:lnTo>
                  <a:cubicBezTo>
                    <a:pt x="21344" y="12707"/>
                    <a:pt x="21534" y="12383"/>
                    <a:pt x="21448" y="12064"/>
                  </a:cubicBezTo>
                  <a:cubicBezTo>
                    <a:pt x="21377" y="11799"/>
                    <a:pt x="21133" y="11620"/>
                    <a:pt x="20874" y="11620"/>
                  </a:cubicBezTo>
                  <a:cubicBezTo>
                    <a:pt x="20825" y="11620"/>
                    <a:pt x="20772" y="11626"/>
                    <a:pt x="20718" y="11642"/>
                  </a:cubicBezTo>
                  <a:lnTo>
                    <a:pt x="15743" y="12977"/>
                  </a:lnTo>
                  <a:lnTo>
                    <a:pt x="11989" y="10800"/>
                  </a:lnTo>
                  <a:lnTo>
                    <a:pt x="15743" y="8623"/>
                  </a:lnTo>
                  <a:lnTo>
                    <a:pt x="20718" y="9958"/>
                  </a:lnTo>
                  <a:cubicBezTo>
                    <a:pt x="20772" y="9974"/>
                    <a:pt x="20820" y="9980"/>
                    <a:pt x="20874" y="9980"/>
                  </a:cubicBezTo>
                  <a:cubicBezTo>
                    <a:pt x="21138" y="9980"/>
                    <a:pt x="21377" y="9806"/>
                    <a:pt x="21448" y="9536"/>
                  </a:cubicBezTo>
                  <a:cubicBezTo>
                    <a:pt x="21534" y="9217"/>
                    <a:pt x="21344" y="8893"/>
                    <a:pt x="21026" y="8807"/>
                  </a:cubicBezTo>
                  <a:lnTo>
                    <a:pt x="17196" y="7781"/>
                  </a:lnTo>
                  <a:lnTo>
                    <a:pt x="19864" y="6237"/>
                  </a:lnTo>
                  <a:cubicBezTo>
                    <a:pt x="20151" y="6070"/>
                    <a:pt x="20248" y="5708"/>
                    <a:pt x="20080" y="5422"/>
                  </a:cubicBezTo>
                  <a:cubicBezTo>
                    <a:pt x="19913" y="5136"/>
                    <a:pt x="19551" y="5039"/>
                    <a:pt x="19265" y="5206"/>
                  </a:cubicBezTo>
                  <a:lnTo>
                    <a:pt x="16602" y="6750"/>
                  </a:lnTo>
                  <a:lnTo>
                    <a:pt x="17613" y="2916"/>
                  </a:lnTo>
                  <a:cubicBezTo>
                    <a:pt x="17699" y="2597"/>
                    <a:pt x="17504" y="2273"/>
                    <a:pt x="17191" y="2187"/>
                  </a:cubicBezTo>
                  <a:cubicBezTo>
                    <a:pt x="16872" y="2101"/>
                    <a:pt x="16548" y="2296"/>
                    <a:pt x="16462" y="2609"/>
                  </a:cubicBezTo>
                  <a:lnTo>
                    <a:pt x="15149" y="7587"/>
                  </a:lnTo>
                  <a:lnTo>
                    <a:pt x="11331" y="9806"/>
                  </a:lnTo>
                  <a:lnTo>
                    <a:pt x="11331" y="5098"/>
                  </a:lnTo>
                  <a:lnTo>
                    <a:pt x="14981" y="1463"/>
                  </a:lnTo>
                  <a:cubicBezTo>
                    <a:pt x="15214" y="1231"/>
                    <a:pt x="15214" y="853"/>
                    <a:pt x="14981" y="621"/>
                  </a:cubicBezTo>
                  <a:cubicBezTo>
                    <a:pt x="14749" y="389"/>
                    <a:pt x="14371" y="389"/>
                    <a:pt x="14139" y="621"/>
                  </a:cubicBezTo>
                  <a:lnTo>
                    <a:pt x="11331" y="3419"/>
                  </a:lnTo>
                  <a:lnTo>
                    <a:pt x="11331" y="594"/>
                  </a:lnTo>
                  <a:cubicBezTo>
                    <a:pt x="11331" y="265"/>
                    <a:pt x="11066" y="0"/>
                    <a:pt x="10737" y="0"/>
                  </a:cubicBezTo>
                  <a:close/>
                </a:path>
              </a:pathLst>
            </a:custGeom>
            <a:solidFill>
              <a:srgbClr val="929292">
                <a:alpha val="83073"/>
              </a:srgbClr>
            </a:solidFill>
            <a:ln w="12700" cap="flat">
              <a:noFill/>
              <a:miter lim="400000"/>
            </a:ln>
            <a:effectLst/>
          </p:spPr>
          <p:txBody>
            <a:bodyPr wrap="square" lIns="0" tIns="0" rIns="0" bIns="0" numCol="1" anchor="ctr">
              <a:noAutofit/>
            </a:bodyPr>
            <a:lstStyle/>
            <a:p>
              <a:pPr>
                <a:defRPr b="0" sz="3200">
                  <a:solidFill>
                    <a:schemeClr val="accent1">
                      <a:hueOff val="118245"/>
                      <a:lumOff val="-11372"/>
                    </a:schemeClr>
                  </a:solidFill>
                  <a:latin typeface="+mn-lt"/>
                  <a:ea typeface="+mn-ea"/>
                  <a:cs typeface="+mn-cs"/>
                  <a:sym typeface="Helvetica Neue Medium"/>
                </a:defRPr>
              </a:pPr>
            </a:p>
          </p:txBody>
        </p:sp>
        <p:sp>
          <p:nvSpPr>
            <p:cNvPr id="623" name="Snowflake"/>
            <p:cNvSpPr/>
            <p:nvPr/>
          </p:nvSpPr>
          <p:spPr>
            <a:xfrm flipH="1">
              <a:off x="14863215" y="2031249"/>
              <a:ext cx="169777" cy="170848"/>
            </a:xfrm>
            <a:custGeom>
              <a:avLst/>
              <a:gdLst/>
              <a:ahLst/>
              <a:cxnLst>
                <a:cxn ang="0">
                  <a:pos x="wd2" y="hd2"/>
                </a:cxn>
                <a:cxn ang="5400000">
                  <a:pos x="wd2" y="hd2"/>
                </a:cxn>
                <a:cxn ang="10800000">
                  <a:pos x="wd2" y="hd2"/>
                </a:cxn>
                <a:cxn ang="16200000">
                  <a:pos x="wd2" y="hd2"/>
                </a:cxn>
              </a:cxnLst>
              <a:rect l="0" t="0" r="r" b="b"/>
              <a:pathLst>
                <a:path w="21469" h="21600" fill="norm" stroke="1" extrusionOk="0">
                  <a:moveTo>
                    <a:pt x="10737" y="0"/>
                  </a:moveTo>
                  <a:cubicBezTo>
                    <a:pt x="10407" y="0"/>
                    <a:pt x="10142" y="265"/>
                    <a:pt x="10142" y="594"/>
                  </a:cubicBezTo>
                  <a:lnTo>
                    <a:pt x="10142" y="3412"/>
                  </a:lnTo>
                  <a:lnTo>
                    <a:pt x="7334" y="616"/>
                  </a:lnTo>
                  <a:cubicBezTo>
                    <a:pt x="7102" y="384"/>
                    <a:pt x="6724" y="384"/>
                    <a:pt x="6492" y="616"/>
                  </a:cubicBezTo>
                  <a:cubicBezTo>
                    <a:pt x="6259" y="848"/>
                    <a:pt x="6259" y="1226"/>
                    <a:pt x="6492" y="1458"/>
                  </a:cubicBezTo>
                  <a:lnTo>
                    <a:pt x="10142" y="5093"/>
                  </a:lnTo>
                  <a:lnTo>
                    <a:pt x="10142" y="9801"/>
                  </a:lnTo>
                  <a:lnTo>
                    <a:pt x="6330" y="7592"/>
                  </a:lnTo>
                  <a:lnTo>
                    <a:pt x="5011" y="2614"/>
                  </a:lnTo>
                  <a:cubicBezTo>
                    <a:pt x="4925" y="2295"/>
                    <a:pt x="4601" y="2106"/>
                    <a:pt x="4282" y="2192"/>
                  </a:cubicBezTo>
                  <a:cubicBezTo>
                    <a:pt x="3964" y="2278"/>
                    <a:pt x="3774" y="2602"/>
                    <a:pt x="3860" y="2921"/>
                  </a:cubicBezTo>
                  <a:lnTo>
                    <a:pt x="4871" y="6755"/>
                  </a:lnTo>
                  <a:lnTo>
                    <a:pt x="2203" y="5206"/>
                  </a:lnTo>
                  <a:cubicBezTo>
                    <a:pt x="1917" y="5039"/>
                    <a:pt x="1555" y="5136"/>
                    <a:pt x="1388" y="5422"/>
                  </a:cubicBezTo>
                  <a:cubicBezTo>
                    <a:pt x="1220" y="5708"/>
                    <a:pt x="1317" y="6070"/>
                    <a:pt x="1604" y="6237"/>
                  </a:cubicBezTo>
                  <a:lnTo>
                    <a:pt x="4272" y="7781"/>
                  </a:lnTo>
                  <a:lnTo>
                    <a:pt x="442" y="8807"/>
                  </a:lnTo>
                  <a:cubicBezTo>
                    <a:pt x="124" y="8893"/>
                    <a:pt x="-66" y="9217"/>
                    <a:pt x="20" y="9536"/>
                  </a:cubicBezTo>
                  <a:cubicBezTo>
                    <a:pt x="91" y="9801"/>
                    <a:pt x="333" y="9980"/>
                    <a:pt x="593" y="9980"/>
                  </a:cubicBezTo>
                  <a:cubicBezTo>
                    <a:pt x="641" y="9980"/>
                    <a:pt x="696" y="9974"/>
                    <a:pt x="750" y="9958"/>
                  </a:cubicBezTo>
                  <a:lnTo>
                    <a:pt x="5724" y="8623"/>
                  </a:lnTo>
                  <a:lnTo>
                    <a:pt x="9477" y="10800"/>
                  </a:lnTo>
                  <a:lnTo>
                    <a:pt x="5724" y="12977"/>
                  </a:lnTo>
                  <a:lnTo>
                    <a:pt x="750" y="11642"/>
                  </a:lnTo>
                  <a:cubicBezTo>
                    <a:pt x="696" y="11626"/>
                    <a:pt x="647" y="11620"/>
                    <a:pt x="593" y="11620"/>
                  </a:cubicBezTo>
                  <a:cubicBezTo>
                    <a:pt x="328" y="11620"/>
                    <a:pt x="91" y="11794"/>
                    <a:pt x="20" y="12064"/>
                  </a:cubicBezTo>
                  <a:cubicBezTo>
                    <a:pt x="-66" y="12383"/>
                    <a:pt x="124" y="12707"/>
                    <a:pt x="442" y="12793"/>
                  </a:cubicBezTo>
                  <a:lnTo>
                    <a:pt x="4272" y="13819"/>
                  </a:lnTo>
                  <a:lnTo>
                    <a:pt x="1604" y="15363"/>
                  </a:lnTo>
                  <a:cubicBezTo>
                    <a:pt x="1317" y="15530"/>
                    <a:pt x="1220" y="15892"/>
                    <a:pt x="1388" y="16178"/>
                  </a:cubicBezTo>
                  <a:cubicBezTo>
                    <a:pt x="1555" y="16464"/>
                    <a:pt x="1917" y="16561"/>
                    <a:pt x="2203" y="16394"/>
                  </a:cubicBezTo>
                  <a:lnTo>
                    <a:pt x="4871" y="14845"/>
                  </a:lnTo>
                  <a:lnTo>
                    <a:pt x="3860" y="18679"/>
                  </a:lnTo>
                  <a:cubicBezTo>
                    <a:pt x="3774" y="18998"/>
                    <a:pt x="3969" y="19322"/>
                    <a:pt x="4282" y="19408"/>
                  </a:cubicBezTo>
                  <a:cubicBezTo>
                    <a:pt x="4601" y="19494"/>
                    <a:pt x="4925" y="19299"/>
                    <a:pt x="5011" y="18986"/>
                  </a:cubicBezTo>
                  <a:lnTo>
                    <a:pt x="6325" y="14008"/>
                  </a:lnTo>
                  <a:lnTo>
                    <a:pt x="10137" y="11799"/>
                  </a:lnTo>
                  <a:lnTo>
                    <a:pt x="10137" y="16507"/>
                  </a:lnTo>
                  <a:lnTo>
                    <a:pt x="6492" y="20142"/>
                  </a:lnTo>
                  <a:cubicBezTo>
                    <a:pt x="6259" y="20374"/>
                    <a:pt x="6259" y="20752"/>
                    <a:pt x="6492" y="20984"/>
                  </a:cubicBezTo>
                  <a:cubicBezTo>
                    <a:pt x="6724" y="21216"/>
                    <a:pt x="7102" y="21216"/>
                    <a:pt x="7334" y="20984"/>
                  </a:cubicBezTo>
                  <a:lnTo>
                    <a:pt x="10142" y="18188"/>
                  </a:lnTo>
                  <a:lnTo>
                    <a:pt x="10142" y="21006"/>
                  </a:lnTo>
                  <a:cubicBezTo>
                    <a:pt x="10142" y="21335"/>
                    <a:pt x="10407" y="21600"/>
                    <a:pt x="10737" y="21600"/>
                  </a:cubicBezTo>
                  <a:cubicBezTo>
                    <a:pt x="11066" y="21600"/>
                    <a:pt x="11331" y="21335"/>
                    <a:pt x="11331" y="21006"/>
                  </a:cubicBezTo>
                  <a:lnTo>
                    <a:pt x="11331" y="18188"/>
                  </a:lnTo>
                  <a:lnTo>
                    <a:pt x="14139" y="20984"/>
                  </a:lnTo>
                  <a:cubicBezTo>
                    <a:pt x="14371" y="21216"/>
                    <a:pt x="14749" y="21216"/>
                    <a:pt x="14981" y="20984"/>
                  </a:cubicBezTo>
                  <a:cubicBezTo>
                    <a:pt x="15214" y="20752"/>
                    <a:pt x="15214" y="20374"/>
                    <a:pt x="14981" y="20142"/>
                  </a:cubicBezTo>
                  <a:lnTo>
                    <a:pt x="11331" y="16507"/>
                  </a:lnTo>
                  <a:lnTo>
                    <a:pt x="11331" y="11799"/>
                  </a:lnTo>
                  <a:lnTo>
                    <a:pt x="15143" y="14008"/>
                  </a:lnTo>
                  <a:lnTo>
                    <a:pt x="16457" y="18986"/>
                  </a:lnTo>
                  <a:cubicBezTo>
                    <a:pt x="16543" y="19305"/>
                    <a:pt x="16867" y="19494"/>
                    <a:pt x="17186" y="19408"/>
                  </a:cubicBezTo>
                  <a:cubicBezTo>
                    <a:pt x="17504" y="19322"/>
                    <a:pt x="17692" y="18998"/>
                    <a:pt x="17606" y="18679"/>
                  </a:cubicBezTo>
                  <a:lnTo>
                    <a:pt x="16597" y="14845"/>
                  </a:lnTo>
                  <a:lnTo>
                    <a:pt x="19265" y="16394"/>
                  </a:lnTo>
                  <a:cubicBezTo>
                    <a:pt x="19551" y="16561"/>
                    <a:pt x="19913" y="16464"/>
                    <a:pt x="20080" y="16178"/>
                  </a:cubicBezTo>
                  <a:cubicBezTo>
                    <a:pt x="20248" y="15892"/>
                    <a:pt x="20151" y="15530"/>
                    <a:pt x="19864" y="15363"/>
                  </a:cubicBezTo>
                  <a:lnTo>
                    <a:pt x="17196" y="13819"/>
                  </a:lnTo>
                  <a:lnTo>
                    <a:pt x="21026" y="12793"/>
                  </a:lnTo>
                  <a:cubicBezTo>
                    <a:pt x="21344" y="12707"/>
                    <a:pt x="21534" y="12383"/>
                    <a:pt x="21448" y="12064"/>
                  </a:cubicBezTo>
                  <a:cubicBezTo>
                    <a:pt x="21377" y="11799"/>
                    <a:pt x="21133" y="11620"/>
                    <a:pt x="20874" y="11620"/>
                  </a:cubicBezTo>
                  <a:cubicBezTo>
                    <a:pt x="20825" y="11620"/>
                    <a:pt x="20772" y="11626"/>
                    <a:pt x="20718" y="11642"/>
                  </a:cubicBezTo>
                  <a:lnTo>
                    <a:pt x="15743" y="12977"/>
                  </a:lnTo>
                  <a:lnTo>
                    <a:pt x="11989" y="10800"/>
                  </a:lnTo>
                  <a:lnTo>
                    <a:pt x="15743" y="8623"/>
                  </a:lnTo>
                  <a:lnTo>
                    <a:pt x="20718" y="9958"/>
                  </a:lnTo>
                  <a:cubicBezTo>
                    <a:pt x="20772" y="9974"/>
                    <a:pt x="20820" y="9980"/>
                    <a:pt x="20874" y="9980"/>
                  </a:cubicBezTo>
                  <a:cubicBezTo>
                    <a:pt x="21138" y="9980"/>
                    <a:pt x="21377" y="9806"/>
                    <a:pt x="21448" y="9536"/>
                  </a:cubicBezTo>
                  <a:cubicBezTo>
                    <a:pt x="21534" y="9217"/>
                    <a:pt x="21344" y="8893"/>
                    <a:pt x="21026" y="8807"/>
                  </a:cubicBezTo>
                  <a:lnTo>
                    <a:pt x="17196" y="7781"/>
                  </a:lnTo>
                  <a:lnTo>
                    <a:pt x="19864" y="6237"/>
                  </a:lnTo>
                  <a:cubicBezTo>
                    <a:pt x="20151" y="6070"/>
                    <a:pt x="20248" y="5708"/>
                    <a:pt x="20080" y="5422"/>
                  </a:cubicBezTo>
                  <a:cubicBezTo>
                    <a:pt x="19913" y="5136"/>
                    <a:pt x="19551" y="5039"/>
                    <a:pt x="19265" y="5206"/>
                  </a:cubicBezTo>
                  <a:lnTo>
                    <a:pt x="16602" y="6750"/>
                  </a:lnTo>
                  <a:lnTo>
                    <a:pt x="17613" y="2916"/>
                  </a:lnTo>
                  <a:cubicBezTo>
                    <a:pt x="17699" y="2597"/>
                    <a:pt x="17504" y="2273"/>
                    <a:pt x="17191" y="2187"/>
                  </a:cubicBezTo>
                  <a:cubicBezTo>
                    <a:pt x="16872" y="2101"/>
                    <a:pt x="16548" y="2296"/>
                    <a:pt x="16462" y="2609"/>
                  </a:cubicBezTo>
                  <a:lnTo>
                    <a:pt x="15149" y="7587"/>
                  </a:lnTo>
                  <a:lnTo>
                    <a:pt x="11331" y="9806"/>
                  </a:lnTo>
                  <a:lnTo>
                    <a:pt x="11331" y="5098"/>
                  </a:lnTo>
                  <a:lnTo>
                    <a:pt x="14981" y="1463"/>
                  </a:lnTo>
                  <a:cubicBezTo>
                    <a:pt x="15214" y="1231"/>
                    <a:pt x="15214" y="853"/>
                    <a:pt x="14981" y="621"/>
                  </a:cubicBezTo>
                  <a:cubicBezTo>
                    <a:pt x="14749" y="389"/>
                    <a:pt x="14371" y="389"/>
                    <a:pt x="14139" y="621"/>
                  </a:cubicBezTo>
                  <a:lnTo>
                    <a:pt x="11331" y="3419"/>
                  </a:lnTo>
                  <a:lnTo>
                    <a:pt x="11331" y="594"/>
                  </a:lnTo>
                  <a:cubicBezTo>
                    <a:pt x="11331" y="265"/>
                    <a:pt x="11066" y="0"/>
                    <a:pt x="10737" y="0"/>
                  </a:cubicBezTo>
                  <a:close/>
                </a:path>
              </a:pathLst>
            </a:custGeom>
            <a:solidFill>
              <a:srgbClr val="929292">
                <a:alpha val="83073"/>
              </a:srgbClr>
            </a:solidFill>
            <a:ln w="12700" cap="flat">
              <a:noFill/>
              <a:miter lim="400000"/>
            </a:ln>
            <a:effectLst/>
          </p:spPr>
          <p:txBody>
            <a:bodyPr wrap="square" lIns="0" tIns="0" rIns="0" bIns="0" numCol="1" anchor="ctr">
              <a:noAutofit/>
            </a:bodyPr>
            <a:lstStyle/>
            <a:p>
              <a:pPr>
                <a:defRPr b="0" sz="3200">
                  <a:solidFill>
                    <a:schemeClr val="accent1">
                      <a:hueOff val="118245"/>
                      <a:lumOff val="-11372"/>
                    </a:schemeClr>
                  </a:solidFill>
                  <a:latin typeface="+mn-lt"/>
                  <a:ea typeface="+mn-ea"/>
                  <a:cs typeface="+mn-cs"/>
                  <a:sym typeface="Helvetica Neue Medium"/>
                </a:defRPr>
              </a:pPr>
            </a:p>
          </p:txBody>
        </p:sp>
        <p:sp>
          <p:nvSpPr>
            <p:cNvPr id="624" name="Snowflake"/>
            <p:cNvSpPr/>
            <p:nvPr/>
          </p:nvSpPr>
          <p:spPr>
            <a:xfrm flipH="1">
              <a:off x="14054596" y="2300970"/>
              <a:ext cx="169777" cy="170848"/>
            </a:xfrm>
            <a:custGeom>
              <a:avLst/>
              <a:gdLst/>
              <a:ahLst/>
              <a:cxnLst>
                <a:cxn ang="0">
                  <a:pos x="wd2" y="hd2"/>
                </a:cxn>
                <a:cxn ang="5400000">
                  <a:pos x="wd2" y="hd2"/>
                </a:cxn>
                <a:cxn ang="10800000">
                  <a:pos x="wd2" y="hd2"/>
                </a:cxn>
                <a:cxn ang="16200000">
                  <a:pos x="wd2" y="hd2"/>
                </a:cxn>
              </a:cxnLst>
              <a:rect l="0" t="0" r="r" b="b"/>
              <a:pathLst>
                <a:path w="21469" h="21600" fill="norm" stroke="1" extrusionOk="0">
                  <a:moveTo>
                    <a:pt x="10737" y="0"/>
                  </a:moveTo>
                  <a:cubicBezTo>
                    <a:pt x="10407" y="0"/>
                    <a:pt x="10142" y="265"/>
                    <a:pt x="10142" y="594"/>
                  </a:cubicBezTo>
                  <a:lnTo>
                    <a:pt x="10142" y="3412"/>
                  </a:lnTo>
                  <a:lnTo>
                    <a:pt x="7334" y="616"/>
                  </a:lnTo>
                  <a:cubicBezTo>
                    <a:pt x="7102" y="384"/>
                    <a:pt x="6724" y="384"/>
                    <a:pt x="6492" y="616"/>
                  </a:cubicBezTo>
                  <a:cubicBezTo>
                    <a:pt x="6259" y="848"/>
                    <a:pt x="6259" y="1226"/>
                    <a:pt x="6492" y="1458"/>
                  </a:cubicBezTo>
                  <a:lnTo>
                    <a:pt x="10142" y="5093"/>
                  </a:lnTo>
                  <a:lnTo>
                    <a:pt x="10142" y="9801"/>
                  </a:lnTo>
                  <a:lnTo>
                    <a:pt x="6330" y="7592"/>
                  </a:lnTo>
                  <a:lnTo>
                    <a:pt x="5011" y="2614"/>
                  </a:lnTo>
                  <a:cubicBezTo>
                    <a:pt x="4925" y="2295"/>
                    <a:pt x="4601" y="2106"/>
                    <a:pt x="4282" y="2192"/>
                  </a:cubicBezTo>
                  <a:cubicBezTo>
                    <a:pt x="3964" y="2278"/>
                    <a:pt x="3774" y="2602"/>
                    <a:pt x="3860" y="2921"/>
                  </a:cubicBezTo>
                  <a:lnTo>
                    <a:pt x="4871" y="6755"/>
                  </a:lnTo>
                  <a:lnTo>
                    <a:pt x="2203" y="5206"/>
                  </a:lnTo>
                  <a:cubicBezTo>
                    <a:pt x="1917" y="5039"/>
                    <a:pt x="1555" y="5136"/>
                    <a:pt x="1388" y="5422"/>
                  </a:cubicBezTo>
                  <a:cubicBezTo>
                    <a:pt x="1220" y="5708"/>
                    <a:pt x="1317" y="6070"/>
                    <a:pt x="1604" y="6237"/>
                  </a:cubicBezTo>
                  <a:lnTo>
                    <a:pt x="4272" y="7781"/>
                  </a:lnTo>
                  <a:lnTo>
                    <a:pt x="442" y="8807"/>
                  </a:lnTo>
                  <a:cubicBezTo>
                    <a:pt x="124" y="8893"/>
                    <a:pt x="-66" y="9217"/>
                    <a:pt x="20" y="9536"/>
                  </a:cubicBezTo>
                  <a:cubicBezTo>
                    <a:pt x="91" y="9801"/>
                    <a:pt x="333" y="9980"/>
                    <a:pt x="593" y="9980"/>
                  </a:cubicBezTo>
                  <a:cubicBezTo>
                    <a:pt x="641" y="9980"/>
                    <a:pt x="696" y="9974"/>
                    <a:pt x="750" y="9958"/>
                  </a:cubicBezTo>
                  <a:lnTo>
                    <a:pt x="5724" y="8623"/>
                  </a:lnTo>
                  <a:lnTo>
                    <a:pt x="9477" y="10800"/>
                  </a:lnTo>
                  <a:lnTo>
                    <a:pt x="5724" y="12977"/>
                  </a:lnTo>
                  <a:lnTo>
                    <a:pt x="750" y="11642"/>
                  </a:lnTo>
                  <a:cubicBezTo>
                    <a:pt x="696" y="11626"/>
                    <a:pt x="647" y="11620"/>
                    <a:pt x="593" y="11620"/>
                  </a:cubicBezTo>
                  <a:cubicBezTo>
                    <a:pt x="328" y="11620"/>
                    <a:pt x="91" y="11794"/>
                    <a:pt x="20" y="12064"/>
                  </a:cubicBezTo>
                  <a:cubicBezTo>
                    <a:pt x="-66" y="12383"/>
                    <a:pt x="124" y="12707"/>
                    <a:pt x="442" y="12793"/>
                  </a:cubicBezTo>
                  <a:lnTo>
                    <a:pt x="4272" y="13819"/>
                  </a:lnTo>
                  <a:lnTo>
                    <a:pt x="1604" y="15363"/>
                  </a:lnTo>
                  <a:cubicBezTo>
                    <a:pt x="1317" y="15530"/>
                    <a:pt x="1220" y="15892"/>
                    <a:pt x="1388" y="16178"/>
                  </a:cubicBezTo>
                  <a:cubicBezTo>
                    <a:pt x="1555" y="16464"/>
                    <a:pt x="1917" y="16561"/>
                    <a:pt x="2203" y="16394"/>
                  </a:cubicBezTo>
                  <a:lnTo>
                    <a:pt x="4871" y="14845"/>
                  </a:lnTo>
                  <a:lnTo>
                    <a:pt x="3860" y="18679"/>
                  </a:lnTo>
                  <a:cubicBezTo>
                    <a:pt x="3774" y="18998"/>
                    <a:pt x="3969" y="19322"/>
                    <a:pt x="4282" y="19408"/>
                  </a:cubicBezTo>
                  <a:cubicBezTo>
                    <a:pt x="4601" y="19494"/>
                    <a:pt x="4925" y="19299"/>
                    <a:pt x="5011" y="18986"/>
                  </a:cubicBezTo>
                  <a:lnTo>
                    <a:pt x="6325" y="14008"/>
                  </a:lnTo>
                  <a:lnTo>
                    <a:pt x="10137" y="11799"/>
                  </a:lnTo>
                  <a:lnTo>
                    <a:pt x="10137" y="16507"/>
                  </a:lnTo>
                  <a:lnTo>
                    <a:pt x="6492" y="20142"/>
                  </a:lnTo>
                  <a:cubicBezTo>
                    <a:pt x="6259" y="20374"/>
                    <a:pt x="6259" y="20752"/>
                    <a:pt x="6492" y="20984"/>
                  </a:cubicBezTo>
                  <a:cubicBezTo>
                    <a:pt x="6724" y="21216"/>
                    <a:pt x="7102" y="21216"/>
                    <a:pt x="7334" y="20984"/>
                  </a:cubicBezTo>
                  <a:lnTo>
                    <a:pt x="10142" y="18188"/>
                  </a:lnTo>
                  <a:lnTo>
                    <a:pt x="10142" y="21006"/>
                  </a:lnTo>
                  <a:cubicBezTo>
                    <a:pt x="10142" y="21335"/>
                    <a:pt x="10407" y="21600"/>
                    <a:pt x="10737" y="21600"/>
                  </a:cubicBezTo>
                  <a:cubicBezTo>
                    <a:pt x="11066" y="21600"/>
                    <a:pt x="11331" y="21335"/>
                    <a:pt x="11331" y="21006"/>
                  </a:cubicBezTo>
                  <a:lnTo>
                    <a:pt x="11331" y="18188"/>
                  </a:lnTo>
                  <a:lnTo>
                    <a:pt x="14139" y="20984"/>
                  </a:lnTo>
                  <a:cubicBezTo>
                    <a:pt x="14371" y="21216"/>
                    <a:pt x="14749" y="21216"/>
                    <a:pt x="14981" y="20984"/>
                  </a:cubicBezTo>
                  <a:cubicBezTo>
                    <a:pt x="15214" y="20752"/>
                    <a:pt x="15214" y="20374"/>
                    <a:pt x="14981" y="20142"/>
                  </a:cubicBezTo>
                  <a:lnTo>
                    <a:pt x="11331" y="16507"/>
                  </a:lnTo>
                  <a:lnTo>
                    <a:pt x="11331" y="11799"/>
                  </a:lnTo>
                  <a:lnTo>
                    <a:pt x="15143" y="14008"/>
                  </a:lnTo>
                  <a:lnTo>
                    <a:pt x="16457" y="18986"/>
                  </a:lnTo>
                  <a:cubicBezTo>
                    <a:pt x="16543" y="19305"/>
                    <a:pt x="16867" y="19494"/>
                    <a:pt x="17186" y="19408"/>
                  </a:cubicBezTo>
                  <a:cubicBezTo>
                    <a:pt x="17504" y="19322"/>
                    <a:pt x="17692" y="18998"/>
                    <a:pt x="17606" y="18679"/>
                  </a:cubicBezTo>
                  <a:lnTo>
                    <a:pt x="16597" y="14845"/>
                  </a:lnTo>
                  <a:lnTo>
                    <a:pt x="19265" y="16394"/>
                  </a:lnTo>
                  <a:cubicBezTo>
                    <a:pt x="19551" y="16561"/>
                    <a:pt x="19913" y="16464"/>
                    <a:pt x="20080" y="16178"/>
                  </a:cubicBezTo>
                  <a:cubicBezTo>
                    <a:pt x="20248" y="15892"/>
                    <a:pt x="20151" y="15530"/>
                    <a:pt x="19864" y="15363"/>
                  </a:cubicBezTo>
                  <a:lnTo>
                    <a:pt x="17196" y="13819"/>
                  </a:lnTo>
                  <a:lnTo>
                    <a:pt x="21026" y="12793"/>
                  </a:lnTo>
                  <a:cubicBezTo>
                    <a:pt x="21344" y="12707"/>
                    <a:pt x="21534" y="12383"/>
                    <a:pt x="21448" y="12064"/>
                  </a:cubicBezTo>
                  <a:cubicBezTo>
                    <a:pt x="21377" y="11799"/>
                    <a:pt x="21133" y="11620"/>
                    <a:pt x="20874" y="11620"/>
                  </a:cubicBezTo>
                  <a:cubicBezTo>
                    <a:pt x="20825" y="11620"/>
                    <a:pt x="20772" y="11626"/>
                    <a:pt x="20718" y="11642"/>
                  </a:cubicBezTo>
                  <a:lnTo>
                    <a:pt x="15743" y="12977"/>
                  </a:lnTo>
                  <a:lnTo>
                    <a:pt x="11989" y="10800"/>
                  </a:lnTo>
                  <a:lnTo>
                    <a:pt x="15743" y="8623"/>
                  </a:lnTo>
                  <a:lnTo>
                    <a:pt x="20718" y="9958"/>
                  </a:lnTo>
                  <a:cubicBezTo>
                    <a:pt x="20772" y="9974"/>
                    <a:pt x="20820" y="9980"/>
                    <a:pt x="20874" y="9980"/>
                  </a:cubicBezTo>
                  <a:cubicBezTo>
                    <a:pt x="21138" y="9980"/>
                    <a:pt x="21377" y="9806"/>
                    <a:pt x="21448" y="9536"/>
                  </a:cubicBezTo>
                  <a:cubicBezTo>
                    <a:pt x="21534" y="9217"/>
                    <a:pt x="21344" y="8893"/>
                    <a:pt x="21026" y="8807"/>
                  </a:cubicBezTo>
                  <a:lnTo>
                    <a:pt x="17196" y="7781"/>
                  </a:lnTo>
                  <a:lnTo>
                    <a:pt x="19864" y="6237"/>
                  </a:lnTo>
                  <a:cubicBezTo>
                    <a:pt x="20151" y="6070"/>
                    <a:pt x="20248" y="5708"/>
                    <a:pt x="20080" y="5422"/>
                  </a:cubicBezTo>
                  <a:cubicBezTo>
                    <a:pt x="19913" y="5136"/>
                    <a:pt x="19551" y="5039"/>
                    <a:pt x="19265" y="5206"/>
                  </a:cubicBezTo>
                  <a:lnTo>
                    <a:pt x="16602" y="6750"/>
                  </a:lnTo>
                  <a:lnTo>
                    <a:pt x="17613" y="2916"/>
                  </a:lnTo>
                  <a:cubicBezTo>
                    <a:pt x="17699" y="2597"/>
                    <a:pt x="17504" y="2273"/>
                    <a:pt x="17191" y="2187"/>
                  </a:cubicBezTo>
                  <a:cubicBezTo>
                    <a:pt x="16872" y="2101"/>
                    <a:pt x="16548" y="2296"/>
                    <a:pt x="16462" y="2609"/>
                  </a:cubicBezTo>
                  <a:lnTo>
                    <a:pt x="15149" y="7587"/>
                  </a:lnTo>
                  <a:lnTo>
                    <a:pt x="11331" y="9806"/>
                  </a:lnTo>
                  <a:lnTo>
                    <a:pt x="11331" y="5098"/>
                  </a:lnTo>
                  <a:lnTo>
                    <a:pt x="14981" y="1463"/>
                  </a:lnTo>
                  <a:cubicBezTo>
                    <a:pt x="15214" y="1231"/>
                    <a:pt x="15214" y="853"/>
                    <a:pt x="14981" y="621"/>
                  </a:cubicBezTo>
                  <a:cubicBezTo>
                    <a:pt x="14749" y="389"/>
                    <a:pt x="14371" y="389"/>
                    <a:pt x="14139" y="621"/>
                  </a:cubicBezTo>
                  <a:lnTo>
                    <a:pt x="11331" y="3419"/>
                  </a:lnTo>
                  <a:lnTo>
                    <a:pt x="11331" y="594"/>
                  </a:lnTo>
                  <a:cubicBezTo>
                    <a:pt x="11331" y="265"/>
                    <a:pt x="11066" y="0"/>
                    <a:pt x="10737" y="0"/>
                  </a:cubicBezTo>
                  <a:close/>
                </a:path>
              </a:pathLst>
            </a:custGeom>
            <a:solidFill>
              <a:srgbClr val="929292">
                <a:alpha val="83073"/>
              </a:srgbClr>
            </a:solidFill>
            <a:ln w="12700" cap="flat">
              <a:noFill/>
              <a:miter lim="400000"/>
            </a:ln>
            <a:effectLst/>
          </p:spPr>
          <p:txBody>
            <a:bodyPr wrap="square" lIns="0" tIns="0" rIns="0" bIns="0" numCol="1" anchor="ctr">
              <a:noAutofit/>
            </a:bodyPr>
            <a:lstStyle/>
            <a:p>
              <a:pPr>
                <a:defRPr b="0" sz="3200">
                  <a:solidFill>
                    <a:schemeClr val="accent1">
                      <a:hueOff val="118245"/>
                      <a:lumOff val="-11372"/>
                    </a:schemeClr>
                  </a:solidFill>
                  <a:latin typeface="+mn-lt"/>
                  <a:ea typeface="+mn-ea"/>
                  <a:cs typeface="+mn-cs"/>
                  <a:sym typeface="Helvetica Neue Medium"/>
                </a:defRPr>
              </a:pPr>
            </a:p>
          </p:txBody>
        </p:sp>
        <p:sp>
          <p:nvSpPr>
            <p:cNvPr id="625" name="Snowflake"/>
            <p:cNvSpPr/>
            <p:nvPr/>
          </p:nvSpPr>
          <p:spPr>
            <a:xfrm flipH="1">
              <a:off x="14863215" y="2375618"/>
              <a:ext cx="169777" cy="170848"/>
            </a:xfrm>
            <a:custGeom>
              <a:avLst/>
              <a:gdLst/>
              <a:ahLst/>
              <a:cxnLst>
                <a:cxn ang="0">
                  <a:pos x="wd2" y="hd2"/>
                </a:cxn>
                <a:cxn ang="5400000">
                  <a:pos x="wd2" y="hd2"/>
                </a:cxn>
                <a:cxn ang="10800000">
                  <a:pos x="wd2" y="hd2"/>
                </a:cxn>
                <a:cxn ang="16200000">
                  <a:pos x="wd2" y="hd2"/>
                </a:cxn>
              </a:cxnLst>
              <a:rect l="0" t="0" r="r" b="b"/>
              <a:pathLst>
                <a:path w="21469" h="21600" fill="norm" stroke="1" extrusionOk="0">
                  <a:moveTo>
                    <a:pt x="10737" y="0"/>
                  </a:moveTo>
                  <a:cubicBezTo>
                    <a:pt x="10407" y="0"/>
                    <a:pt x="10142" y="265"/>
                    <a:pt x="10142" y="594"/>
                  </a:cubicBezTo>
                  <a:lnTo>
                    <a:pt x="10142" y="3412"/>
                  </a:lnTo>
                  <a:lnTo>
                    <a:pt x="7334" y="616"/>
                  </a:lnTo>
                  <a:cubicBezTo>
                    <a:pt x="7102" y="384"/>
                    <a:pt x="6724" y="384"/>
                    <a:pt x="6492" y="616"/>
                  </a:cubicBezTo>
                  <a:cubicBezTo>
                    <a:pt x="6259" y="848"/>
                    <a:pt x="6259" y="1226"/>
                    <a:pt x="6492" y="1458"/>
                  </a:cubicBezTo>
                  <a:lnTo>
                    <a:pt x="10142" y="5093"/>
                  </a:lnTo>
                  <a:lnTo>
                    <a:pt x="10142" y="9801"/>
                  </a:lnTo>
                  <a:lnTo>
                    <a:pt x="6330" y="7592"/>
                  </a:lnTo>
                  <a:lnTo>
                    <a:pt x="5011" y="2614"/>
                  </a:lnTo>
                  <a:cubicBezTo>
                    <a:pt x="4925" y="2295"/>
                    <a:pt x="4601" y="2106"/>
                    <a:pt x="4282" y="2192"/>
                  </a:cubicBezTo>
                  <a:cubicBezTo>
                    <a:pt x="3964" y="2278"/>
                    <a:pt x="3774" y="2602"/>
                    <a:pt x="3860" y="2921"/>
                  </a:cubicBezTo>
                  <a:lnTo>
                    <a:pt x="4871" y="6755"/>
                  </a:lnTo>
                  <a:lnTo>
                    <a:pt x="2203" y="5206"/>
                  </a:lnTo>
                  <a:cubicBezTo>
                    <a:pt x="1917" y="5039"/>
                    <a:pt x="1555" y="5136"/>
                    <a:pt x="1388" y="5422"/>
                  </a:cubicBezTo>
                  <a:cubicBezTo>
                    <a:pt x="1220" y="5708"/>
                    <a:pt x="1317" y="6070"/>
                    <a:pt x="1604" y="6237"/>
                  </a:cubicBezTo>
                  <a:lnTo>
                    <a:pt x="4272" y="7781"/>
                  </a:lnTo>
                  <a:lnTo>
                    <a:pt x="442" y="8807"/>
                  </a:lnTo>
                  <a:cubicBezTo>
                    <a:pt x="124" y="8893"/>
                    <a:pt x="-66" y="9217"/>
                    <a:pt x="20" y="9536"/>
                  </a:cubicBezTo>
                  <a:cubicBezTo>
                    <a:pt x="91" y="9801"/>
                    <a:pt x="333" y="9980"/>
                    <a:pt x="593" y="9980"/>
                  </a:cubicBezTo>
                  <a:cubicBezTo>
                    <a:pt x="641" y="9980"/>
                    <a:pt x="696" y="9974"/>
                    <a:pt x="750" y="9958"/>
                  </a:cubicBezTo>
                  <a:lnTo>
                    <a:pt x="5724" y="8623"/>
                  </a:lnTo>
                  <a:lnTo>
                    <a:pt x="9477" y="10800"/>
                  </a:lnTo>
                  <a:lnTo>
                    <a:pt x="5724" y="12977"/>
                  </a:lnTo>
                  <a:lnTo>
                    <a:pt x="750" y="11642"/>
                  </a:lnTo>
                  <a:cubicBezTo>
                    <a:pt x="696" y="11626"/>
                    <a:pt x="647" y="11620"/>
                    <a:pt x="593" y="11620"/>
                  </a:cubicBezTo>
                  <a:cubicBezTo>
                    <a:pt x="328" y="11620"/>
                    <a:pt x="91" y="11794"/>
                    <a:pt x="20" y="12064"/>
                  </a:cubicBezTo>
                  <a:cubicBezTo>
                    <a:pt x="-66" y="12383"/>
                    <a:pt x="124" y="12707"/>
                    <a:pt x="442" y="12793"/>
                  </a:cubicBezTo>
                  <a:lnTo>
                    <a:pt x="4272" y="13819"/>
                  </a:lnTo>
                  <a:lnTo>
                    <a:pt x="1604" y="15363"/>
                  </a:lnTo>
                  <a:cubicBezTo>
                    <a:pt x="1317" y="15530"/>
                    <a:pt x="1220" y="15892"/>
                    <a:pt x="1388" y="16178"/>
                  </a:cubicBezTo>
                  <a:cubicBezTo>
                    <a:pt x="1555" y="16464"/>
                    <a:pt x="1917" y="16561"/>
                    <a:pt x="2203" y="16394"/>
                  </a:cubicBezTo>
                  <a:lnTo>
                    <a:pt x="4871" y="14845"/>
                  </a:lnTo>
                  <a:lnTo>
                    <a:pt x="3860" y="18679"/>
                  </a:lnTo>
                  <a:cubicBezTo>
                    <a:pt x="3774" y="18998"/>
                    <a:pt x="3969" y="19322"/>
                    <a:pt x="4282" y="19408"/>
                  </a:cubicBezTo>
                  <a:cubicBezTo>
                    <a:pt x="4601" y="19494"/>
                    <a:pt x="4925" y="19299"/>
                    <a:pt x="5011" y="18986"/>
                  </a:cubicBezTo>
                  <a:lnTo>
                    <a:pt x="6325" y="14008"/>
                  </a:lnTo>
                  <a:lnTo>
                    <a:pt x="10137" y="11799"/>
                  </a:lnTo>
                  <a:lnTo>
                    <a:pt x="10137" y="16507"/>
                  </a:lnTo>
                  <a:lnTo>
                    <a:pt x="6492" y="20142"/>
                  </a:lnTo>
                  <a:cubicBezTo>
                    <a:pt x="6259" y="20374"/>
                    <a:pt x="6259" y="20752"/>
                    <a:pt x="6492" y="20984"/>
                  </a:cubicBezTo>
                  <a:cubicBezTo>
                    <a:pt x="6724" y="21216"/>
                    <a:pt x="7102" y="21216"/>
                    <a:pt x="7334" y="20984"/>
                  </a:cubicBezTo>
                  <a:lnTo>
                    <a:pt x="10142" y="18188"/>
                  </a:lnTo>
                  <a:lnTo>
                    <a:pt x="10142" y="21006"/>
                  </a:lnTo>
                  <a:cubicBezTo>
                    <a:pt x="10142" y="21335"/>
                    <a:pt x="10407" y="21600"/>
                    <a:pt x="10737" y="21600"/>
                  </a:cubicBezTo>
                  <a:cubicBezTo>
                    <a:pt x="11066" y="21600"/>
                    <a:pt x="11331" y="21335"/>
                    <a:pt x="11331" y="21006"/>
                  </a:cubicBezTo>
                  <a:lnTo>
                    <a:pt x="11331" y="18188"/>
                  </a:lnTo>
                  <a:lnTo>
                    <a:pt x="14139" y="20984"/>
                  </a:lnTo>
                  <a:cubicBezTo>
                    <a:pt x="14371" y="21216"/>
                    <a:pt x="14749" y="21216"/>
                    <a:pt x="14981" y="20984"/>
                  </a:cubicBezTo>
                  <a:cubicBezTo>
                    <a:pt x="15214" y="20752"/>
                    <a:pt x="15214" y="20374"/>
                    <a:pt x="14981" y="20142"/>
                  </a:cubicBezTo>
                  <a:lnTo>
                    <a:pt x="11331" y="16507"/>
                  </a:lnTo>
                  <a:lnTo>
                    <a:pt x="11331" y="11799"/>
                  </a:lnTo>
                  <a:lnTo>
                    <a:pt x="15143" y="14008"/>
                  </a:lnTo>
                  <a:lnTo>
                    <a:pt x="16457" y="18986"/>
                  </a:lnTo>
                  <a:cubicBezTo>
                    <a:pt x="16543" y="19305"/>
                    <a:pt x="16867" y="19494"/>
                    <a:pt x="17186" y="19408"/>
                  </a:cubicBezTo>
                  <a:cubicBezTo>
                    <a:pt x="17504" y="19322"/>
                    <a:pt x="17692" y="18998"/>
                    <a:pt x="17606" y="18679"/>
                  </a:cubicBezTo>
                  <a:lnTo>
                    <a:pt x="16597" y="14845"/>
                  </a:lnTo>
                  <a:lnTo>
                    <a:pt x="19265" y="16394"/>
                  </a:lnTo>
                  <a:cubicBezTo>
                    <a:pt x="19551" y="16561"/>
                    <a:pt x="19913" y="16464"/>
                    <a:pt x="20080" y="16178"/>
                  </a:cubicBezTo>
                  <a:cubicBezTo>
                    <a:pt x="20248" y="15892"/>
                    <a:pt x="20151" y="15530"/>
                    <a:pt x="19864" y="15363"/>
                  </a:cubicBezTo>
                  <a:lnTo>
                    <a:pt x="17196" y="13819"/>
                  </a:lnTo>
                  <a:lnTo>
                    <a:pt x="21026" y="12793"/>
                  </a:lnTo>
                  <a:cubicBezTo>
                    <a:pt x="21344" y="12707"/>
                    <a:pt x="21534" y="12383"/>
                    <a:pt x="21448" y="12064"/>
                  </a:cubicBezTo>
                  <a:cubicBezTo>
                    <a:pt x="21377" y="11799"/>
                    <a:pt x="21133" y="11620"/>
                    <a:pt x="20874" y="11620"/>
                  </a:cubicBezTo>
                  <a:cubicBezTo>
                    <a:pt x="20825" y="11620"/>
                    <a:pt x="20772" y="11626"/>
                    <a:pt x="20718" y="11642"/>
                  </a:cubicBezTo>
                  <a:lnTo>
                    <a:pt x="15743" y="12977"/>
                  </a:lnTo>
                  <a:lnTo>
                    <a:pt x="11989" y="10800"/>
                  </a:lnTo>
                  <a:lnTo>
                    <a:pt x="15743" y="8623"/>
                  </a:lnTo>
                  <a:lnTo>
                    <a:pt x="20718" y="9958"/>
                  </a:lnTo>
                  <a:cubicBezTo>
                    <a:pt x="20772" y="9974"/>
                    <a:pt x="20820" y="9980"/>
                    <a:pt x="20874" y="9980"/>
                  </a:cubicBezTo>
                  <a:cubicBezTo>
                    <a:pt x="21138" y="9980"/>
                    <a:pt x="21377" y="9806"/>
                    <a:pt x="21448" y="9536"/>
                  </a:cubicBezTo>
                  <a:cubicBezTo>
                    <a:pt x="21534" y="9217"/>
                    <a:pt x="21344" y="8893"/>
                    <a:pt x="21026" y="8807"/>
                  </a:cubicBezTo>
                  <a:lnTo>
                    <a:pt x="17196" y="7781"/>
                  </a:lnTo>
                  <a:lnTo>
                    <a:pt x="19864" y="6237"/>
                  </a:lnTo>
                  <a:cubicBezTo>
                    <a:pt x="20151" y="6070"/>
                    <a:pt x="20248" y="5708"/>
                    <a:pt x="20080" y="5422"/>
                  </a:cubicBezTo>
                  <a:cubicBezTo>
                    <a:pt x="19913" y="5136"/>
                    <a:pt x="19551" y="5039"/>
                    <a:pt x="19265" y="5206"/>
                  </a:cubicBezTo>
                  <a:lnTo>
                    <a:pt x="16602" y="6750"/>
                  </a:lnTo>
                  <a:lnTo>
                    <a:pt x="17613" y="2916"/>
                  </a:lnTo>
                  <a:cubicBezTo>
                    <a:pt x="17699" y="2597"/>
                    <a:pt x="17504" y="2273"/>
                    <a:pt x="17191" y="2187"/>
                  </a:cubicBezTo>
                  <a:cubicBezTo>
                    <a:pt x="16872" y="2101"/>
                    <a:pt x="16548" y="2296"/>
                    <a:pt x="16462" y="2609"/>
                  </a:cubicBezTo>
                  <a:lnTo>
                    <a:pt x="15149" y="7587"/>
                  </a:lnTo>
                  <a:lnTo>
                    <a:pt x="11331" y="9806"/>
                  </a:lnTo>
                  <a:lnTo>
                    <a:pt x="11331" y="5098"/>
                  </a:lnTo>
                  <a:lnTo>
                    <a:pt x="14981" y="1463"/>
                  </a:lnTo>
                  <a:cubicBezTo>
                    <a:pt x="15214" y="1231"/>
                    <a:pt x="15214" y="853"/>
                    <a:pt x="14981" y="621"/>
                  </a:cubicBezTo>
                  <a:cubicBezTo>
                    <a:pt x="14749" y="389"/>
                    <a:pt x="14371" y="389"/>
                    <a:pt x="14139" y="621"/>
                  </a:cubicBezTo>
                  <a:lnTo>
                    <a:pt x="11331" y="3419"/>
                  </a:lnTo>
                  <a:lnTo>
                    <a:pt x="11331" y="594"/>
                  </a:lnTo>
                  <a:cubicBezTo>
                    <a:pt x="11331" y="265"/>
                    <a:pt x="11066" y="0"/>
                    <a:pt x="10737" y="0"/>
                  </a:cubicBezTo>
                  <a:close/>
                </a:path>
              </a:pathLst>
            </a:custGeom>
            <a:solidFill>
              <a:srgbClr val="929292">
                <a:alpha val="83073"/>
              </a:srgbClr>
            </a:solidFill>
            <a:ln w="12700" cap="flat">
              <a:noFill/>
              <a:miter lim="400000"/>
            </a:ln>
            <a:effectLst/>
          </p:spPr>
          <p:txBody>
            <a:bodyPr wrap="square" lIns="0" tIns="0" rIns="0" bIns="0" numCol="1" anchor="ctr">
              <a:noAutofit/>
            </a:bodyPr>
            <a:lstStyle/>
            <a:p>
              <a:pPr>
                <a:defRPr b="0" sz="3200">
                  <a:solidFill>
                    <a:schemeClr val="accent1">
                      <a:hueOff val="118245"/>
                      <a:lumOff val="-11372"/>
                    </a:schemeClr>
                  </a:solidFill>
                  <a:latin typeface="+mn-lt"/>
                  <a:ea typeface="+mn-ea"/>
                  <a:cs typeface="+mn-cs"/>
                  <a:sym typeface="Helvetica Neue Medium"/>
                </a:defRPr>
              </a:pPr>
            </a:p>
          </p:txBody>
        </p:sp>
        <p:sp>
          <p:nvSpPr>
            <p:cNvPr id="626" name="Snowflake"/>
            <p:cNvSpPr/>
            <p:nvPr/>
          </p:nvSpPr>
          <p:spPr>
            <a:xfrm flipH="1">
              <a:off x="15479284" y="2300970"/>
              <a:ext cx="169777" cy="170848"/>
            </a:xfrm>
            <a:custGeom>
              <a:avLst/>
              <a:gdLst/>
              <a:ahLst/>
              <a:cxnLst>
                <a:cxn ang="0">
                  <a:pos x="wd2" y="hd2"/>
                </a:cxn>
                <a:cxn ang="5400000">
                  <a:pos x="wd2" y="hd2"/>
                </a:cxn>
                <a:cxn ang="10800000">
                  <a:pos x="wd2" y="hd2"/>
                </a:cxn>
                <a:cxn ang="16200000">
                  <a:pos x="wd2" y="hd2"/>
                </a:cxn>
              </a:cxnLst>
              <a:rect l="0" t="0" r="r" b="b"/>
              <a:pathLst>
                <a:path w="21469" h="21600" fill="norm" stroke="1" extrusionOk="0">
                  <a:moveTo>
                    <a:pt x="10737" y="0"/>
                  </a:moveTo>
                  <a:cubicBezTo>
                    <a:pt x="10407" y="0"/>
                    <a:pt x="10142" y="265"/>
                    <a:pt x="10142" y="594"/>
                  </a:cubicBezTo>
                  <a:lnTo>
                    <a:pt x="10142" y="3412"/>
                  </a:lnTo>
                  <a:lnTo>
                    <a:pt x="7334" y="616"/>
                  </a:lnTo>
                  <a:cubicBezTo>
                    <a:pt x="7102" y="384"/>
                    <a:pt x="6724" y="384"/>
                    <a:pt x="6492" y="616"/>
                  </a:cubicBezTo>
                  <a:cubicBezTo>
                    <a:pt x="6259" y="848"/>
                    <a:pt x="6259" y="1226"/>
                    <a:pt x="6492" y="1458"/>
                  </a:cubicBezTo>
                  <a:lnTo>
                    <a:pt x="10142" y="5093"/>
                  </a:lnTo>
                  <a:lnTo>
                    <a:pt x="10142" y="9801"/>
                  </a:lnTo>
                  <a:lnTo>
                    <a:pt x="6330" y="7592"/>
                  </a:lnTo>
                  <a:lnTo>
                    <a:pt x="5011" y="2614"/>
                  </a:lnTo>
                  <a:cubicBezTo>
                    <a:pt x="4925" y="2295"/>
                    <a:pt x="4601" y="2106"/>
                    <a:pt x="4282" y="2192"/>
                  </a:cubicBezTo>
                  <a:cubicBezTo>
                    <a:pt x="3964" y="2278"/>
                    <a:pt x="3774" y="2602"/>
                    <a:pt x="3860" y="2921"/>
                  </a:cubicBezTo>
                  <a:lnTo>
                    <a:pt x="4871" y="6755"/>
                  </a:lnTo>
                  <a:lnTo>
                    <a:pt x="2203" y="5206"/>
                  </a:lnTo>
                  <a:cubicBezTo>
                    <a:pt x="1917" y="5039"/>
                    <a:pt x="1555" y="5136"/>
                    <a:pt x="1388" y="5422"/>
                  </a:cubicBezTo>
                  <a:cubicBezTo>
                    <a:pt x="1220" y="5708"/>
                    <a:pt x="1317" y="6070"/>
                    <a:pt x="1604" y="6237"/>
                  </a:cubicBezTo>
                  <a:lnTo>
                    <a:pt x="4272" y="7781"/>
                  </a:lnTo>
                  <a:lnTo>
                    <a:pt x="442" y="8807"/>
                  </a:lnTo>
                  <a:cubicBezTo>
                    <a:pt x="124" y="8893"/>
                    <a:pt x="-66" y="9217"/>
                    <a:pt x="20" y="9536"/>
                  </a:cubicBezTo>
                  <a:cubicBezTo>
                    <a:pt x="91" y="9801"/>
                    <a:pt x="333" y="9980"/>
                    <a:pt x="593" y="9980"/>
                  </a:cubicBezTo>
                  <a:cubicBezTo>
                    <a:pt x="641" y="9980"/>
                    <a:pt x="696" y="9974"/>
                    <a:pt x="750" y="9958"/>
                  </a:cubicBezTo>
                  <a:lnTo>
                    <a:pt x="5724" y="8623"/>
                  </a:lnTo>
                  <a:lnTo>
                    <a:pt x="9477" y="10800"/>
                  </a:lnTo>
                  <a:lnTo>
                    <a:pt x="5724" y="12977"/>
                  </a:lnTo>
                  <a:lnTo>
                    <a:pt x="750" y="11642"/>
                  </a:lnTo>
                  <a:cubicBezTo>
                    <a:pt x="696" y="11626"/>
                    <a:pt x="647" y="11620"/>
                    <a:pt x="593" y="11620"/>
                  </a:cubicBezTo>
                  <a:cubicBezTo>
                    <a:pt x="328" y="11620"/>
                    <a:pt x="91" y="11794"/>
                    <a:pt x="20" y="12064"/>
                  </a:cubicBezTo>
                  <a:cubicBezTo>
                    <a:pt x="-66" y="12383"/>
                    <a:pt x="124" y="12707"/>
                    <a:pt x="442" y="12793"/>
                  </a:cubicBezTo>
                  <a:lnTo>
                    <a:pt x="4272" y="13819"/>
                  </a:lnTo>
                  <a:lnTo>
                    <a:pt x="1604" y="15363"/>
                  </a:lnTo>
                  <a:cubicBezTo>
                    <a:pt x="1317" y="15530"/>
                    <a:pt x="1220" y="15892"/>
                    <a:pt x="1388" y="16178"/>
                  </a:cubicBezTo>
                  <a:cubicBezTo>
                    <a:pt x="1555" y="16464"/>
                    <a:pt x="1917" y="16561"/>
                    <a:pt x="2203" y="16394"/>
                  </a:cubicBezTo>
                  <a:lnTo>
                    <a:pt x="4871" y="14845"/>
                  </a:lnTo>
                  <a:lnTo>
                    <a:pt x="3860" y="18679"/>
                  </a:lnTo>
                  <a:cubicBezTo>
                    <a:pt x="3774" y="18998"/>
                    <a:pt x="3969" y="19322"/>
                    <a:pt x="4282" y="19408"/>
                  </a:cubicBezTo>
                  <a:cubicBezTo>
                    <a:pt x="4601" y="19494"/>
                    <a:pt x="4925" y="19299"/>
                    <a:pt x="5011" y="18986"/>
                  </a:cubicBezTo>
                  <a:lnTo>
                    <a:pt x="6325" y="14008"/>
                  </a:lnTo>
                  <a:lnTo>
                    <a:pt x="10137" y="11799"/>
                  </a:lnTo>
                  <a:lnTo>
                    <a:pt x="10137" y="16507"/>
                  </a:lnTo>
                  <a:lnTo>
                    <a:pt x="6492" y="20142"/>
                  </a:lnTo>
                  <a:cubicBezTo>
                    <a:pt x="6259" y="20374"/>
                    <a:pt x="6259" y="20752"/>
                    <a:pt x="6492" y="20984"/>
                  </a:cubicBezTo>
                  <a:cubicBezTo>
                    <a:pt x="6724" y="21216"/>
                    <a:pt x="7102" y="21216"/>
                    <a:pt x="7334" y="20984"/>
                  </a:cubicBezTo>
                  <a:lnTo>
                    <a:pt x="10142" y="18188"/>
                  </a:lnTo>
                  <a:lnTo>
                    <a:pt x="10142" y="21006"/>
                  </a:lnTo>
                  <a:cubicBezTo>
                    <a:pt x="10142" y="21335"/>
                    <a:pt x="10407" y="21600"/>
                    <a:pt x="10737" y="21600"/>
                  </a:cubicBezTo>
                  <a:cubicBezTo>
                    <a:pt x="11066" y="21600"/>
                    <a:pt x="11331" y="21335"/>
                    <a:pt x="11331" y="21006"/>
                  </a:cubicBezTo>
                  <a:lnTo>
                    <a:pt x="11331" y="18188"/>
                  </a:lnTo>
                  <a:lnTo>
                    <a:pt x="14139" y="20984"/>
                  </a:lnTo>
                  <a:cubicBezTo>
                    <a:pt x="14371" y="21216"/>
                    <a:pt x="14749" y="21216"/>
                    <a:pt x="14981" y="20984"/>
                  </a:cubicBezTo>
                  <a:cubicBezTo>
                    <a:pt x="15214" y="20752"/>
                    <a:pt x="15214" y="20374"/>
                    <a:pt x="14981" y="20142"/>
                  </a:cubicBezTo>
                  <a:lnTo>
                    <a:pt x="11331" y="16507"/>
                  </a:lnTo>
                  <a:lnTo>
                    <a:pt x="11331" y="11799"/>
                  </a:lnTo>
                  <a:lnTo>
                    <a:pt x="15143" y="14008"/>
                  </a:lnTo>
                  <a:lnTo>
                    <a:pt x="16457" y="18986"/>
                  </a:lnTo>
                  <a:cubicBezTo>
                    <a:pt x="16543" y="19305"/>
                    <a:pt x="16867" y="19494"/>
                    <a:pt x="17186" y="19408"/>
                  </a:cubicBezTo>
                  <a:cubicBezTo>
                    <a:pt x="17504" y="19322"/>
                    <a:pt x="17692" y="18998"/>
                    <a:pt x="17606" y="18679"/>
                  </a:cubicBezTo>
                  <a:lnTo>
                    <a:pt x="16597" y="14845"/>
                  </a:lnTo>
                  <a:lnTo>
                    <a:pt x="19265" y="16394"/>
                  </a:lnTo>
                  <a:cubicBezTo>
                    <a:pt x="19551" y="16561"/>
                    <a:pt x="19913" y="16464"/>
                    <a:pt x="20080" y="16178"/>
                  </a:cubicBezTo>
                  <a:cubicBezTo>
                    <a:pt x="20248" y="15892"/>
                    <a:pt x="20151" y="15530"/>
                    <a:pt x="19864" y="15363"/>
                  </a:cubicBezTo>
                  <a:lnTo>
                    <a:pt x="17196" y="13819"/>
                  </a:lnTo>
                  <a:lnTo>
                    <a:pt x="21026" y="12793"/>
                  </a:lnTo>
                  <a:cubicBezTo>
                    <a:pt x="21344" y="12707"/>
                    <a:pt x="21534" y="12383"/>
                    <a:pt x="21448" y="12064"/>
                  </a:cubicBezTo>
                  <a:cubicBezTo>
                    <a:pt x="21377" y="11799"/>
                    <a:pt x="21133" y="11620"/>
                    <a:pt x="20874" y="11620"/>
                  </a:cubicBezTo>
                  <a:cubicBezTo>
                    <a:pt x="20825" y="11620"/>
                    <a:pt x="20772" y="11626"/>
                    <a:pt x="20718" y="11642"/>
                  </a:cubicBezTo>
                  <a:lnTo>
                    <a:pt x="15743" y="12977"/>
                  </a:lnTo>
                  <a:lnTo>
                    <a:pt x="11989" y="10800"/>
                  </a:lnTo>
                  <a:lnTo>
                    <a:pt x="15743" y="8623"/>
                  </a:lnTo>
                  <a:lnTo>
                    <a:pt x="20718" y="9958"/>
                  </a:lnTo>
                  <a:cubicBezTo>
                    <a:pt x="20772" y="9974"/>
                    <a:pt x="20820" y="9980"/>
                    <a:pt x="20874" y="9980"/>
                  </a:cubicBezTo>
                  <a:cubicBezTo>
                    <a:pt x="21138" y="9980"/>
                    <a:pt x="21377" y="9806"/>
                    <a:pt x="21448" y="9536"/>
                  </a:cubicBezTo>
                  <a:cubicBezTo>
                    <a:pt x="21534" y="9217"/>
                    <a:pt x="21344" y="8893"/>
                    <a:pt x="21026" y="8807"/>
                  </a:cubicBezTo>
                  <a:lnTo>
                    <a:pt x="17196" y="7781"/>
                  </a:lnTo>
                  <a:lnTo>
                    <a:pt x="19864" y="6237"/>
                  </a:lnTo>
                  <a:cubicBezTo>
                    <a:pt x="20151" y="6070"/>
                    <a:pt x="20248" y="5708"/>
                    <a:pt x="20080" y="5422"/>
                  </a:cubicBezTo>
                  <a:cubicBezTo>
                    <a:pt x="19913" y="5136"/>
                    <a:pt x="19551" y="5039"/>
                    <a:pt x="19265" y="5206"/>
                  </a:cubicBezTo>
                  <a:lnTo>
                    <a:pt x="16602" y="6750"/>
                  </a:lnTo>
                  <a:lnTo>
                    <a:pt x="17613" y="2916"/>
                  </a:lnTo>
                  <a:cubicBezTo>
                    <a:pt x="17699" y="2597"/>
                    <a:pt x="17504" y="2273"/>
                    <a:pt x="17191" y="2187"/>
                  </a:cubicBezTo>
                  <a:cubicBezTo>
                    <a:pt x="16872" y="2101"/>
                    <a:pt x="16548" y="2296"/>
                    <a:pt x="16462" y="2609"/>
                  </a:cubicBezTo>
                  <a:lnTo>
                    <a:pt x="15149" y="7587"/>
                  </a:lnTo>
                  <a:lnTo>
                    <a:pt x="11331" y="9806"/>
                  </a:lnTo>
                  <a:lnTo>
                    <a:pt x="11331" y="5098"/>
                  </a:lnTo>
                  <a:lnTo>
                    <a:pt x="14981" y="1463"/>
                  </a:lnTo>
                  <a:cubicBezTo>
                    <a:pt x="15214" y="1231"/>
                    <a:pt x="15214" y="853"/>
                    <a:pt x="14981" y="621"/>
                  </a:cubicBezTo>
                  <a:cubicBezTo>
                    <a:pt x="14749" y="389"/>
                    <a:pt x="14371" y="389"/>
                    <a:pt x="14139" y="621"/>
                  </a:cubicBezTo>
                  <a:lnTo>
                    <a:pt x="11331" y="3419"/>
                  </a:lnTo>
                  <a:lnTo>
                    <a:pt x="11331" y="594"/>
                  </a:lnTo>
                  <a:cubicBezTo>
                    <a:pt x="11331" y="265"/>
                    <a:pt x="11066" y="0"/>
                    <a:pt x="10737" y="0"/>
                  </a:cubicBezTo>
                  <a:close/>
                </a:path>
              </a:pathLst>
            </a:custGeom>
            <a:solidFill>
              <a:srgbClr val="929292">
                <a:alpha val="83073"/>
              </a:srgbClr>
            </a:solidFill>
            <a:ln w="12700" cap="flat">
              <a:noFill/>
              <a:miter lim="400000"/>
            </a:ln>
            <a:effectLst/>
          </p:spPr>
          <p:txBody>
            <a:bodyPr wrap="square" lIns="0" tIns="0" rIns="0" bIns="0" numCol="1" anchor="ctr">
              <a:noAutofit/>
            </a:bodyPr>
            <a:lstStyle/>
            <a:p>
              <a:pPr>
                <a:defRPr b="0" sz="3200">
                  <a:solidFill>
                    <a:schemeClr val="accent1">
                      <a:hueOff val="118245"/>
                      <a:lumOff val="-11372"/>
                    </a:schemeClr>
                  </a:solidFill>
                  <a:latin typeface="+mn-lt"/>
                  <a:ea typeface="+mn-ea"/>
                  <a:cs typeface="+mn-cs"/>
                  <a:sym typeface="Helvetica Neue Medium"/>
                </a:defRPr>
              </a:pPr>
            </a:p>
          </p:txBody>
        </p:sp>
        <p:sp>
          <p:nvSpPr>
            <p:cNvPr id="627" name="Snowflake"/>
            <p:cNvSpPr/>
            <p:nvPr/>
          </p:nvSpPr>
          <p:spPr>
            <a:xfrm flipH="1">
              <a:off x="17555099" y="996653"/>
              <a:ext cx="169777" cy="170849"/>
            </a:xfrm>
            <a:custGeom>
              <a:avLst/>
              <a:gdLst/>
              <a:ahLst/>
              <a:cxnLst>
                <a:cxn ang="0">
                  <a:pos x="wd2" y="hd2"/>
                </a:cxn>
                <a:cxn ang="5400000">
                  <a:pos x="wd2" y="hd2"/>
                </a:cxn>
                <a:cxn ang="10800000">
                  <a:pos x="wd2" y="hd2"/>
                </a:cxn>
                <a:cxn ang="16200000">
                  <a:pos x="wd2" y="hd2"/>
                </a:cxn>
              </a:cxnLst>
              <a:rect l="0" t="0" r="r" b="b"/>
              <a:pathLst>
                <a:path w="21469" h="21600" fill="norm" stroke="1" extrusionOk="0">
                  <a:moveTo>
                    <a:pt x="10737" y="0"/>
                  </a:moveTo>
                  <a:cubicBezTo>
                    <a:pt x="10407" y="0"/>
                    <a:pt x="10142" y="265"/>
                    <a:pt x="10142" y="594"/>
                  </a:cubicBezTo>
                  <a:lnTo>
                    <a:pt x="10142" y="3412"/>
                  </a:lnTo>
                  <a:lnTo>
                    <a:pt x="7334" y="616"/>
                  </a:lnTo>
                  <a:cubicBezTo>
                    <a:pt x="7102" y="384"/>
                    <a:pt x="6724" y="384"/>
                    <a:pt x="6492" y="616"/>
                  </a:cubicBezTo>
                  <a:cubicBezTo>
                    <a:pt x="6259" y="848"/>
                    <a:pt x="6259" y="1226"/>
                    <a:pt x="6492" y="1458"/>
                  </a:cubicBezTo>
                  <a:lnTo>
                    <a:pt x="10142" y="5093"/>
                  </a:lnTo>
                  <a:lnTo>
                    <a:pt x="10142" y="9801"/>
                  </a:lnTo>
                  <a:lnTo>
                    <a:pt x="6330" y="7592"/>
                  </a:lnTo>
                  <a:lnTo>
                    <a:pt x="5011" y="2614"/>
                  </a:lnTo>
                  <a:cubicBezTo>
                    <a:pt x="4925" y="2295"/>
                    <a:pt x="4601" y="2106"/>
                    <a:pt x="4282" y="2192"/>
                  </a:cubicBezTo>
                  <a:cubicBezTo>
                    <a:pt x="3964" y="2278"/>
                    <a:pt x="3774" y="2602"/>
                    <a:pt x="3860" y="2921"/>
                  </a:cubicBezTo>
                  <a:lnTo>
                    <a:pt x="4871" y="6755"/>
                  </a:lnTo>
                  <a:lnTo>
                    <a:pt x="2203" y="5206"/>
                  </a:lnTo>
                  <a:cubicBezTo>
                    <a:pt x="1917" y="5039"/>
                    <a:pt x="1555" y="5136"/>
                    <a:pt x="1388" y="5422"/>
                  </a:cubicBezTo>
                  <a:cubicBezTo>
                    <a:pt x="1220" y="5708"/>
                    <a:pt x="1317" y="6070"/>
                    <a:pt x="1604" y="6237"/>
                  </a:cubicBezTo>
                  <a:lnTo>
                    <a:pt x="4272" y="7781"/>
                  </a:lnTo>
                  <a:lnTo>
                    <a:pt x="442" y="8807"/>
                  </a:lnTo>
                  <a:cubicBezTo>
                    <a:pt x="124" y="8893"/>
                    <a:pt x="-66" y="9217"/>
                    <a:pt x="20" y="9536"/>
                  </a:cubicBezTo>
                  <a:cubicBezTo>
                    <a:pt x="91" y="9801"/>
                    <a:pt x="333" y="9980"/>
                    <a:pt x="593" y="9980"/>
                  </a:cubicBezTo>
                  <a:cubicBezTo>
                    <a:pt x="641" y="9980"/>
                    <a:pt x="696" y="9974"/>
                    <a:pt x="750" y="9958"/>
                  </a:cubicBezTo>
                  <a:lnTo>
                    <a:pt x="5724" y="8623"/>
                  </a:lnTo>
                  <a:lnTo>
                    <a:pt x="9477" y="10800"/>
                  </a:lnTo>
                  <a:lnTo>
                    <a:pt x="5724" y="12977"/>
                  </a:lnTo>
                  <a:lnTo>
                    <a:pt x="750" y="11642"/>
                  </a:lnTo>
                  <a:cubicBezTo>
                    <a:pt x="696" y="11626"/>
                    <a:pt x="647" y="11620"/>
                    <a:pt x="593" y="11620"/>
                  </a:cubicBezTo>
                  <a:cubicBezTo>
                    <a:pt x="328" y="11620"/>
                    <a:pt x="91" y="11794"/>
                    <a:pt x="20" y="12064"/>
                  </a:cubicBezTo>
                  <a:cubicBezTo>
                    <a:pt x="-66" y="12383"/>
                    <a:pt x="124" y="12707"/>
                    <a:pt x="442" y="12793"/>
                  </a:cubicBezTo>
                  <a:lnTo>
                    <a:pt x="4272" y="13819"/>
                  </a:lnTo>
                  <a:lnTo>
                    <a:pt x="1604" y="15363"/>
                  </a:lnTo>
                  <a:cubicBezTo>
                    <a:pt x="1317" y="15530"/>
                    <a:pt x="1220" y="15892"/>
                    <a:pt x="1388" y="16178"/>
                  </a:cubicBezTo>
                  <a:cubicBezTo>
                    <a:pt x="1555" y="16464"/>
                    <a:pt x="1917" y="16561"/>
                    <a:pt x="2203" y="16394"/>
                  </a:cubicBezTo>
                  <a:lnTo>
                    <a:pt x="4871" y="14845"/>
                  </a:lnTo>
                  <a:lnTo>
                    <a:pt x="3860" y="18679"/>
                  </a:lnTo>
                  <a:cubicBezTo>
                    <a:pt x="3774" y="18998"/>
                    <a:pt x="3969" y="19322"/>
                    <a:pt x="4282" y="19408"/>
                  </a:cubicBezTo>
                  <a:cubicBezTo>
                    <a:pt x="4601" y="19494"/>
                    <a:pt x="4925" y="19299"/>
                    <a:pt x="5011" y="18986"/>
                  </a:cubicBezTo>
                  <a:lnTo>
                    <a:pt x="6325" y="14008"/>
                  </a:lnTo>
                  <a:lnTo>
                    <a:pt x="10137" y="11799"/>
                  </a:lnTo>
                  <a:lnTo>
                    <a:pt x="10137" y="16507"/>
                  </a:lnTo>
                  <a:lnTo>
                    <a:pt x="6492" y="20142"/>
                  </a:lnTo>
                  <a:cubicBezTo>
                    <a:pt x="6259" y="20374"/>
                    <a:pt x="6259" y="20752"/>
                    <a:pt x="6492" y="20984"/>
                  </a:cubicBezTo>
                  <a:cubicBezTo>
                    <a:pt x="6724" y="21216"/>
                    <a:pt x="7102" y="21216"/>
                    <a:pt x="7334" y="20984"/>
                  </a:cubicBezTo>
                  <a:lnTo>
                    <a:pt x="10142" y="18188"/>
                  </a:lnTo>
                  <a:lnTo>
                    <a:pt x="10142" y="21006"/>
                  </a:lnTo>
                  <a:cubicBezTo>
                    <a:pt x="10142" y="21335"/>
                    <a:pt x="10407" y="21600"/>
                    <a:pt x="10737" y="21600"/>
                  </a:cubicBezTo>
                  <a:cubicBezTo>
                    <a:pt x="11066" y="21600"/>
                    <a:pt x="11331" y="21335"/>
                    <a:pt x="11331" y="21006"/>
                  </a:cubicBezTo>
                  <a:lnTo>
                    <a:pt x="11331" y="18188"/>
                  </a:lnTo>
                  <a:lnTo>
                    <a:pt x="14139" y="20984"/>
                  </a:lnTo>
                  <a:cubicBezTo>
                    <a:pt x="14371" y="21216"/>
                    <a:pt x="14749" y="21216"/>
                    <a:pt x="14981" y="20984"/>
                  </a:cubicBezTo>
                  <a:cubicBezTo>
                    <a:pt x="15214" y="20752"/>
                    <a:pt x="15214" y="20374"/>
                    <a:pt x="14981" y="20142"/>
                  </a:cubicBezTo>
                  <a:lnTo>
                    <a:pt x="11331" y="16507"/>
                  </a:lnTo>
                  <a:lnTo>
                    <a:pt x="11331" y="11799"/>
                  </a:lnTo>
                  <a:lnTo>
                    <a:pt x="15143" y="14008"/>
                  </a:lnTo>
                  <a:lnTo>
                    <a:pt x="16457" y="18986"/>
                  </a:lnTo>
                  <a:cubicBezTo>
                    <a:pt x="16543" y="19305"/>
                    <a:pt x="16867" y="19494"/>
                    <a:pt x="17186" y="19408"/>
                  </a:cubicBezTo>
                  <a:cubicBezTo>
                    <a:pt x="17504" y="19322"/>
                    <a:pt x="17692" y="18998"/>
                    <a:pt x="17606" y="18679"/>
                  </a:cubicBezTo>
                  <a:lnTo>
                    <a:pt x="16597" y="14845"/>
                  </a:lnTo>
                  <a:lnTo>
                    <a:pt x="19265" y="16394"/>
                  </a:lnTo>
                  <a:cubicBezTo>
                    <a:pt x="19551" y="16561"/>
                    <a:pt x="19913" y="16464"/>
                    <a:pt x="20080" y="16178"/>
                  </a:cubicBezTo>
                  <a:cubicBezTo>
                    <a:pt x="20248" y="15892"/>
                    <a:pt x="20151" y="15530"/>
                    <a:pt x="19864" y="15363"/>
                  </a:cubicBezTo>
                  <a:lnTo>
                    <a:pt x="17196" y="13819"/>
                  </a:lnTo>
                  <a:lnTo>
                    <a:pt x="21026" y="12793"/>
                  </a:lnTo>
                  <a:cubicBezTo>
                    <a:pt x="21344" y="12707"/>
                    <a:pt x="21534" y="12383"/>
                    <a:pt x="21448" y="12064"/>
                  </a:cubicBezTo>
                  <a:cubicBezTo>
                    <a:pt x="21377" y="11799"/>
                    <a:pt x="21133" y="11620"/>
                    <a:pt x="20874" y="11620"/>
                  </a:cubicBezTo>
                  <a:cubicBezTo>
                    <a:pt x="20825" y="11620"/>
                    <a:pt x="20772" y="11626"/>
                    <a:pt x="20718" y="11642"/>
                  </a:cubicBezTo>
                  <a:lnTo>
                    <a:pt x="15743" y="12977"/>
                  </a:lnTo>
                  <a:lnTo>
                    <a:pt x="11989" y="10800"/>
                  </a:lnTo>
                  <a:lnTo>
                    <a:pt x="15743" y="8623"/>
                  </a:lnTo>
                  <a:lnTo>
                    <a:pt x="20718" y="9958"/>
                  </a:lnTo>
                  <a:cubicBezTo>
                    <a:pt x="20772" y="9974"/>
                    <a:pt x="20820" y="9980"/>
                    <a:pt x="20874" y="9980"/>
                  </a:cubicBezTo>
                  <a:cubicBezTo>
                    <a:pt x="21138" y="9980"/>
                    <a:pt x="21377" y="9806"/>
                    <a:pt x="21448" y="9536"/>
                  </a:cubicBezTo>
                  <a:cubicBezTo>
                    <a:pt x="21534" y="9217"/>
                    <a:pt x="21344" y="8893"/>
                    <a:pt x="21026" y="8807"/>
                  </a:cubicBezTo>
                  <a:lnTo>
                    <a:pt x="17196" y="7781"/>
                  </a:lnTo>
                  <a:lnTo>
                    <a:pt x="19864" y="6237"/>
                  </a:lnTo>
                  <a:cubicBezTo>
                    <a:pt x="20151" y="6070"/>
                    <a:pt x="20248" y="5708"/>
                    <a:pt x="20080" y="5422"/>
                  </a:cubicBezTo>
                  <a:cubicBezTo>
                    <a:pt x="19913" y="5136"/>
                    <a:pt x="19551" y="5039"/>
                    <a:pt x="19265" y="5206"/>
                  </a:cubicBezTo>
                  <a:lnTo>
                    <a:pt x="16602" y="6750"/>
                  </a:lnTo>
                  <a:lnTo>
                    <a:pt x="17613" y="2916"/>
                  </a:lnTo>
                  <a:cubicBezTo>
                    <a:pt x="17699" y="2597"/>
                    <a:pt x="17504" y="2273"/>
                    <a:pt x="17191" y="2187"/>
                  </a:cubicBezTo>
                  <a:cubicBezTo>
                    <a:pt x="16872" y="2101"/>
                    <a:pt x="16548" y="2296"/>
                    <a:pt x="16462" y="2609"/>
                  </a:cubicBezTo>
                  <a:lnTo>
                    <a:pt x="15149" y="7587"/>
                  </a:lnTo>
                  <a:lnTo>
                    <a:pt x="11331" y="9806"/>
                  </a:lnTo>
                  <a:lnTo>
                    <a:pt x="11331" y="5098"/>
                  </a:lnTo>
                  <a:lnTo>
                    <a:pt x="14981" y="1463"/>
                  </a:lnTo>
                  <a:cubicBezTo>
                    <a:pt x="15214" y="1231"/>
                    <a:pt x="15214" y="853"/>
                    <a:pt x="14981" y="621"/>
                  </a:cubicBezTo>
                  <a:cubicBezTo>
                    <a:pt x="14749" y="389"/>
                    <a:pt x="14371" y="389"/>
                    <a:pt x="14139" y="621"/>
                  </a:cubicBezTo>
                  <a:lnTo>
                    <a:pt x="11331" y="3419"/>
                  </a:lnTo>
                  <a:lnTo>
                    <a:pt x="11331" y="594"/>
                  </a:lnTo>
                  <a:cubicBezTo>
                    <a:pt x="11331" y="265"/>
                    <a:pt x="11066" y="0"/>
                    <a:pt x="10737" y="0"/>
                  </a:cubicBezTo>
                  <a:close/>
                </a:path>
              </a:pathLst>
            </a:custGeom>
            <a:solidFill>
              <a:srgbClr val="929292">
                <a:alpha val="83073"/>
              </a:srgbClr>
            </a:solidFill>
            <a:ln w="12700" cap="flat">
              <a:noFill/>
              <a:miter lim="400000"/>
            </a:ln>
            <a:effectLst/>
          </p:spPr>
          <p:txBody>
            <a:bodyPr wrap="square" lIns="0" tIns="0" rIns="0" bIns="0" numCol="1" anchor="ctr">
              <a:noAutofit/>
            </a:bodyPr>
            <a:lstStyle/>
            <a:p>
              <a:pPr>
                <a:defRPr b="0" sz="3200">
                  <a:solidFill>
                    <a:schemeClr val="accent1">
                      <a:hueOff val="118245"/>
                      <a:lumOff val="-11372"/>
                    </a:schemeClr>
                  </a:solidFill>
                  <a:latin typeface="+mn-lt"/>
                  <a:ea typeface="+mn-ea"/>
                  <a:cs typeface="+mn-cs"/>
                  <a:sym typeface="Helvetica Neue Medium"/>
                </a:defRPr>
              </a:pPr>
            </a:p>
          </p:txBody>
        </p:sp>
        <p:sp>
          <p:nvSpPr>
            <p:cNvPr id="628" name="Snowflake"/>
            <p:cNvSpPr/>
            <p:nvPr/>
          </p:nvSpPr>
          <p:spPr>
            <a:xfrm flipH="1">
              <a:off x="17592966" y="1434507"/>
              <a:ext cx="169777" cy="170849"/>
            </a:xfrm>
            <a:custGeom>
              <a:avLst/>
              <a:gdLst/>
              <a:ahLst/>
              <a:cxnLst>
                <a:cxn ang="0">
                  <a:pos x="wd2" y="hd2"/>
                </a:cxn>
                <a:cxn ang="5400000">
                  <a:pos x="wd2" y="hd2"/>
                </a:cxn>
                <a:cxn ang="10800000">
                  <a:pos x="wd2" y="hd2"/>
                </a:cxn>
                <a:cxn ang="16200000">
                  <a:pos x="wd2" y="hd2"/>
                </a:cxn>
              </a:cxnLst>
              <a:rect l="0" t="0" r="r" b="b"/>
              <a:pathLst>
                <a:path w="21469" h="21600" fill="norm" stroke="1" extrusionOk="0">
                  <a:moveTo>
                    <a:pt x="10737" y="0"/>
                  </a:moveTo>
                  <a:cubicBezTo>
                    <a:pt x="10407" y="0"/>
                    <a:pt x="10142" y="265"/>
                    <a:pt x="10142" y="594"/>
                  </a:cubicBezTo>
                  <a:lnTo>
                    <a:pt x="10142" y="3412"/>
                  </a:lnTo>
                  <a:lnTo>
                    <a:pt x="7334" y="616"/>
                  </a:lnTo>
                  <a:cubicBezTo>
                    <a:pt x="7102" y="384"/>
                    <a:pt x="6724" y="384"/>
                    <a:pt x="6492" y="616"/>
                  </a:cubicBezTo>
                  <a:cubicBezTo>
                    <a:pt x="6259" y="848"/>
                    <a:pt x="6259" y="1226"/>
                    <a:pt x="6492" y="1458"/>
                  </a:cubicBezTo>
                  <a:lnTo>
                    <a:pt x="10142" y="5093"/>
                  </a:lnTo>
                  <a:lnTo>
                    <a:pt x="10142" y="9801"/>
                  </a:lnTo>
                  <a:lnTo>
                    <a:pt x="6330" y="7592"/>
                  </a:lnTo>
                  <a:lnTo>
                    <a:pt x="5011" y="2614"/>
                  </a:lnTo>
                  <a:cubicBezTo>
                    <a:pt x="4925" y="2295"/>
                    <a:pt x="4601" y="2106"/>
                    <a:pt x="4282" y="2192"/>
                  </a:cubicBezTo>
                  <a:cubicBezTo>
                    <a:pt x="3964" y="2278"/>
                    <a:pt x="3774" y="2602"/>
                    <a:pt x="3860" y="2921"/>
                  </a:cubicBezTo>
                  <a:lnTo>
                    <a:pt x="4871" y="6755"/>
                  </a:lnTo>
                  <a:lnTo>
                    <a:pt x="2203" y="5206"/>
                  </a:lnTo>
                  <a:cubicBezTo>
                    <a:pt x="1917" y="5039"/>
                    <a:pt x="1555" y="5136"/>
                    <a:pt x="1388" y="5422"/>
                  </a:cubicBezTo>
                  <a:cubicBezTo>
                    <a:pt x="1220" y="5708"/>
                    <a:pt x="1317" y="6070"/>
                    <a:pt x="1604" y="6237"/>
                  </a:cubicBezTo>
                  <a:lnTo>
                    <a:pt x="4272" y="7781"/>
                  </a:lnTo>
                  <a:lnTo>
                    <a:pt x="442" y="8807"/>
                  </a:lnTo>
                  <a:cubicBezTo>
                    <a:pt x="124" y="8893"/>
                    <a:pt x="-66" y="9217"/>
                    <a:pt x="20" y="9536"/>
                  </a:cubicBezTo>
                  <a:cubicBezTo>
                    <a:pt x="91" y="9801"/>
                    <a:pt x="333" y="9980"/>
                    <a:pt x="593" y="9980"/>
                  </a:cubicBezTo>
                  <a:cubicBezTo>
                    <a:pt x="641" y="9980"/>
                    <a:pt x="696" y="9974"/>
                    <a:pt x="750" y="9958"/>
                  </a:cubicBezTo>
                  <a:lnTo>
                    <a:pt x="5724" y="8623"/>
                  </a:lnTo>
                  <a:lnTo>
                    <a:pt x="9477" y="10800"/>
                  </a:lnTo>
                  <a:lnTo>
                    <a:pt x="5724" y="12977"/>
                  </a:lnTo>
                  <a:lnTo>
                    <a:pt x="750" y="11642"/>
                  </a:lnTo>
                  <a:cubicBezTo>
                    <a:pt x="696" y="11626"/>
                    <a:pt x="647" y="11620"/>
                    <a:pt x="593" y="11620"/>
                  </a:cubicBezTo>
                  <a:cubicBezTo>
                    <a:pt x="328" y="11620"/>
                    <a:pt x="91" y="11794"/>
                    <a:pt x="20" y="12064"/>
                  </a:cubicBezTo>
                  <a:cubicBezTo>
                    <a:pt x="-66" y="12383"/>
                    <a:pt x="124" y="12707"/>
                    <a:pt x="442" y="12793"/>
                  </a:cubicBezTo>
                  <a:lnTo>
                    <a:pt x="4272" y="13819"/>
                  </a:lnTo>
                  <a:lnTo>
                    <a:pt x="1604" y="15363"/>
                  </a:lnTo>
                  <a:cubicBezTo>
                    <a:pt x="1317" y="15530"/>
                    <a:pt x="1220" y="15892"/>
                    <a:pt x="1388" y="16178"/>
                  </a:cubicBezTo>
                  <a:cubicBezTo>
                    <a:pt x="1555" y="16464"/>
                    <a:pt x="1917" y="16561"/>
                    <a:pt x="2203" y="16394"/>
                  </a:cubicBezTo>
                  <a:lnTo>
                    <a:pt x="4871" y="14845"/>
                  </a:lnTo>
                  <a:lnTo>
                    <a:pt x="3860" y="18679"/>
                  </a:lnTo>
                  <a:cubicBezTo>
                    <a:pt x="3774" y="18998"/>
                    <a:pt x="3969" y="19322"/>
                    <a:pt x="4282" y="19408"/>
                  </a:cubicBezTo>
                  <a:cubicBezTo>
                    <a:pt x="4601" y="19494"/>
                    <a:pt x="4925" y="19299"/>
                    <a:pt x="5011" y="18986"/>
                  </a:cubicBezTo>
                  <a:lnTo>
                    <a:pt x="6325" y="14008"/>
                  </a:lnTo>
                  <a:lnTo>
                    <a:pt x="10137" y="11799"/>
                  </a:lnTo>
                  <a:lnTo>
                    <a:pt x="10137" y="16507"/>
                  </a:lnTo>
                  <a:lnTo>
                    <a:pt x="6492" y="20142"/>
                  </a:lnTo>
                  <a:cubicBezTo>
                    <a:pt x="6259" y="20374"/>
                    <a:pt x="6259" y="20752"/>
                    <a:pt x="6492" y="20984"/>
                  </a:cubicBezTo>
                  <a:cubicBezTo>
                    <a:pt x="6724" y="21216"/>
                    <a:pt x="7102" y="21216"/>
                    <a:pt x="7334" y="20984"/>
                  </a:cubicBezTo>
                  <a:lnTo>
                    <a:pt x="10142" y="18188"/>
                  </a:lnTo>
                  <a:lnTo>
                    <a:pt x="10142" y="21006"/>
                  </a:lnTo>
                  <a:cubicBezTo>
                    <a:pt x="10142" y="21335"/>
                    <a:pt x="10407" y="21600"/>
                    <a:pt x="10737" y="21600"/>
                  </a:cubicBezTo>
                  <a:cubicBezTo>
                    <a:pt x="11066" y="21600"/>
                    <a:pt x="11331" y="21335"/>
                    <a:pt x="11331" y="21006"/>
                  </a:cubicBezTo>
                  <a:lnTo>
                    <a:pt x="11331" y="18188"/>
                  </a:lnTo>
                  <a:lnTo>
                    <a:pt x="14139" y="20984"/>
                  </a:lnTo>
                  <a:cubicBezTo>
                    <a:pt x="14371" y="21216"/>
                    <a:pt x="14749" y="21216"/>
                    <a:pt x="14981" y="20984"/>
                  </a:cubicBezTo>
                  <a:cubicBezTo>
                    <a:pt x="15214" y="20752"/>
                    <a:pt x="15214" y="20374"/>
                    <a:pt x="14981" y="20142"/>
                  </a:cubicBezTo>
                  <a:lnTo>
                    <a:pt x="11331" y="16507"/>
                  </a:lnTo>
                  <a:lnTo>
                    <a:pt x="11331" y="11799"/>
                  </a:lnTo>
                  <a:lnTo>
                    <a:pt x="15143" y="14008"/>
                  </a:lnTo>
                  <a:lnTo>
                    <a:pt x="16457" y="18986"/>
                  </a:lnTo>
                  <a:cubicBezTo>
                    <a:pt x="16543" y="19305"/>
                    <a:pt x="16867" y="19494"/>
                    <a:pt x="17186" y="19408"/>
                  </a:cubicBezTo>
                  <a:cubicBezTo>
                    <a:pt x="17504" y="19322"/>
                    <a:pt x="17692" y="18998"/>
                    <a:pt x="17606" y="18679"/>
                  </a:cubicBezTo>
                  <a:lnTo>
                    <a:pt x="16597" y="14845"/>
                  </a:lnTo>
                  <a:lnTo>
                    <a:pt x="19265" y="16394"/>
                  </a:lnTo>
                  <a:cubicBezTo>
                    <a:pt x="19551" y="16561"/>
                    <a:pt x="19913" y="16464"/>
                    <a:pt x="20080" y="16178"/>
                  </a:cubicBezTo>
                  <a:cubicBezTo>
                    <a:pt x="20248" y="15892"/>
                    <a:pt x="20151" y="15530"/>
                    <a:pt x="19864" y="15363"/>
                  </a:cubicBezTo>
                  <a:lnTo>
                    <a:pt x="17196" y="13819"/>
                  </a:lnTo>
                  <a:lnTo>
                    <a:pt x="21026" y="12793"/>
                  </a:lnTo>
                  <a:cubicBezTo>
                    <a:pt x="21344" y="12707"/>
                    <a:pt x="21534" y="12383"/>
                    <a:pt x="21448" y="12064"/>
                  </a:cubicBezTo>
                  <a:cubicBezTo>
                    <a:pt x="21377" y="11799"/>
                    <a:pt x="21133" y="11620"/>
                    <a:pt x="20874" y="11620"/>
                  </a:cubicBezTo>
                  <a:cubicBezTo>
                    <a:pt x="20825" y="11620"/>
                    <a:pt x="20772" y="11626"/>
                    <a:pt x="20718" y="11642"/>
                  </a:cubicBezTo>
                  <a:lnTo>
                    <a:pt x="15743" y="12977"/>
                  </a:lnTo>
                  <a:lnTo>
                    <a:pt x="11989" y="10800"/>
                  </a:lnTo>
                  <a:lnTo>
                    <a:pt x="15743" y="8623"/>
                  </a:lnTo>
                  <a:lnTo>
                    <a:pt x="20718" y="9958"/>
                  </a:lnTo>
                  <a:cubicBezTo>
                    <a:pt x="20772" y="9974"/>
                    <a:pt x="20820" y="9980"/>
                    <a:pt x="20874" y="9980"/>
                  </a:cubicBezTo>
                  <a:cubicBezTo>
                    <a:pt x="21138" y="9980"/>
                    <a:pt x="21377" y="9806"/>
                    <a:pt x="21448" y="9536"/>
                  </a:cubicBezTo>
                  <a:cubicBezTo>
                    <a:pt x="21534" y="9217"/>
                    <a:pt x="21344" y="8893"/>
                    <a:pt x="21026" y="8807"/>
                  </a:cubicBezTo>
                  <a:lnTo>
                    <a:pt x="17196" y="7781"/>
                  </a:lnTo>
                  <a:lnTo>
                    <a:pt x="19864" y="6237"/>
                  </a:lnTo>
                  <a:cubicBezTo>
                    <a:pt x="20151" y="6070"/>
                    <a:pt x="20248" y="5708"/>
                    <a:pt x="20080" y="5422"/>
                  </a:cubicBezTo>
                  <a:cubicBezTo>
                    <a:pt x="19913" y="5136"/>
                    <a:pt x="19551" y="5039"/>
                    <a:pt x="19265" y="5206"/>
                  </a:cubicBezTo>
                  <a:lnTo>
                    <a:pt x="16602" y="6750"/>
                  </a:lnTo>
                  <a:lnTo>
                    <a:pt x="17613" y="2916"/>
                  </a:lnTo>
                  <a:cubicBezTo>
                    <a:pt x="17699" y="2597"/>
                    <a:pt x="17504" y="2273"/>
                    <a:pt x="17191" y="2187"/>
                  </a:cubicBezTo>
                  <a:cubicBezTo>
                    <a:pt x="16872" y="2101"/>
                    <a:pt x="16548" y="2296"/>
                    <a:pt x="16462" y="2609"/>
                  </a:cubicBezTo>
                  <a:lnTo>
                    <a:pt x="15149" y="7587"/>
                  </a:lnTo>
                  <a:lnTo>
                    <a:pt x="11331" y="9806"/>
                  </a:lnTo>
                  <a:lnTo>
                    <a:pt x="11331" y="5098"/>
                  </a:lnTo>
                  <a:lnTo>
                    <a:pt x="14981" y="1463"/>
                  </a:lnTo>
                  <a:cubicBezTo>
                    <a:pt x="15214" y="1231"/>
                    <a:pt x="15214" y="853"/>
                    <a:pt x="14981" y="621"/>
                  </a:cubicBezTo>
                  <a:cubicBezTo>
                    <a:pt x="14749" y="389"/>
                    <a:pt x="14371" y="389"/>
                    <a:pt x="14139" y="621"/>
                  </a:cubicBezTo>
                  <a:lnTo>
                    <a:pt x="11331" y="3419"/>
                  </a:lnTo>
                  <a:lnTo>
                    <a:pt x="11331" y="594"/>
                  </a:lnTo>
                  <a:cubicBezTo>
                    <a:pt x="11331" y="265"/>
                    <a:pt x="11066" y="0"/>
                    <a:pt x="10737" y="0"/>
                  </a:cubicBezTo>
                  <a:close/>
                </a:path>
              </a:pathLst>
            </a:custGeom>
            <a:solidFill>
              <a:srgbClr val="929292">
                <a:alpha val="83073"/>
              </a:srgbClr>
            </a:solidFill>
            <a:ln w="12700" cap="flat">
              <a:noFill/>
              <a:miter lim="400000"/>
            </a:ln>
            <a:effectLst/>
          </p:spPr>
          <p:txBody>
            <a:bodyPr wrap="square" lIns="0" tIns="0" rIns="0" bIns="0" numCol="1" anchor="ctr">
              <a:noAutofit/>
            </a:bodyPr>
            <a:lstStyle/>
            <a:p>
              <a:pPr>
                <a:defRPr b="0" sz="3200">
                  <a:solidFill>
                    <a:schemeClr val="accent1">
                      <a:hueOff val="118245"/>
                      <a:lumOff val="-11372"/>
                    </a:schemeClr>
                  </a:solidFill>
                  <a:latin typeface="+mn-lt"/>
                  <a:ea typeface="+mn-ea"/>
                  <a:cs typeface="+mn-cs"/>
                  <a:sym typeface="Helvetica Neue Medium"/>
                </a:defRPr>
              </a:pPr>
            </a:p>
          </p:txBody>
        </p:sp>
        <p:sp>
          <p:nvSpPr>
            <p:cNvPr id="629" name="Snowflake"/>
            <p:cNvSpPr/>
            <p:nvPr/>
          </p:nvSpPr>
          <p:spPr>
            <a:xfrm flipH="1">
              <a:off x="18952503" y="1315614"/>
              <a:ext cx="169777" cy="170849"/>
            </a:xfrm>
            <a:custGeom>
              <a:avLst/>
              <a:gdLst/>
              <a:ahLst/>
              <a:cxnLst>
                <a:cxn ang="0">
                  <a:pos x="wd2" y="hd2"/>
                </a:cxn>
                <a:cxn ang="5400000">
                  <a:pos x="wd2" y="hd2"/>
                </a:cxn>
                <a:cxn ang="10800000">
                  <a:pos x="wd2" y="hd2"/>
                </a:cxn>
                <a:cxn ang="16200000">
                  <a:pos x="wd2" y="hd2"/>
                </a:cxn>
              </a:cxnLst>
              <a:rect l="0" t="0" r="r" b="b"/>
              <a:pathLst>
                <a:path w="21469" h="21600" fill="norm" stroke="1" extrusionOk="0">
                  <a:moveTo>
                    <a:pt x="10737" y="0"/>
                  </a:moveTo>
                  <a:cubicBezTo>
                    <a:pt x="10407" y="0"/>
                    <a:pt x="10142" y="265"/>
                    <a:pt x="10142" y="594"/>
                  </a:cubicBezTo>
                  <a:lnTo>
                    <a:pt x="10142" y="3412"/>
                  </a:lnTo>
                  <a:lnTo>
                    <a:pt x="7334" y="616"/>
                  </a:lnTo>
                  <a:cubicBezTo>
                    <a:pt x="7102" y="384"/>
                    <a:pt x="6724" y="384"/>
                    <a:pt x="6492" y="616"/>
                  </a:cubicBezTo>
                  <a:cubicBezTo>
                    <a:pt x="6259" y="848"/>
                    <a:pt x="6259" y="1226"/>
                    <a:pt x="6492" y="1458"/>
                  </a:cubicBezTo>
                  <a:lnTo>
                    <a:pt x="10142" y="5093"/>
                  </a:lnTo>
                  <a:lnTo>
                    <a:pt x="10142" y="9801"/>
                  </a:lnTo>
                  <a:lnTo>
                    <a:pt x="6330" y="7592"/>
                  </a:lnTo>
                  <a:lnTo>
                    <a:pt x="5011" y="2614"/>
                  </a:lnTo>
                  <a:cubicBezTo>
                    <a:pt x="4925" y="2295"/>
                    <a:pt x="4601" y="2106"/>
                    <a:pt x="4282" y="2192"/>
                  </a:cubicBezTo>
                  <a:cubicBezTo>
                    <a:pt x="3964" y="2278"/>
                    <a:pt x="3774" y="2602"/>
                    <a:pt x="3860" y="2921"/>
                  </a:cubicBezTo>
                  <a:lnTo>
                    <a:pt x="4871" y="6755"/>
                  </a:lnTo>
                  <a:lnTo>
                    <a:pt x="2203" y="5206"/>
                  </a:lnTo>
                  <a:cubicBezTo>
                    <a:pt x="1917" y="5039"/>
                    <a:pt x="1555" y="5136"/>
                    <a:pt x="1388" y="5422"/>
                  </a:cubicBezTo>
                  <a:cubicBezTo>
                    <a:pt x="1220" y="5708"/>
                    <a:pt x="1317" y="6070"/>
                    <a:pt x="1604" y="6237"/>
                  </a:cubicBezTo>
                  <a:lnTo>
                    <a:pt x="4272" y="7781"/>
                  </a:lnTo>
                  <a:lnTo>
                    <a:pt x="442" y="8807"/>
                  </a:lnTo>
                  <a:cubicBezTo>
                    <a:pt x="124" y="8893"/>
                    <a:pt x="-66" y="9217"/>
                    <a:pt x="20" y="9536"/>
                  </a:cubicBezTo>
                  <a:cubicBezTo>
                    <a:pt x="91" y="9801"/>
                    <a:pt x="333" y="9980"/>
                    <a:pt x="593" y="9980"/>
                  </a:cubicBezTo>
                  <a:cubicBezTo>
                    <a:pt x="641" y="9980"/>
                    <a:pt x="696" y="9974"/>
                    <a:pt x="750" y="9958"/>
                  </a:cubicBezTo>
                  <a:lnTo>
                    <a:pt x="5724" y="8623"/>
                  </a:lnTo>
                  <a:lnTo>
                    <a:pt x="9477" y="10800"/>
                  </a:lnTo>
                  <a:lnTo>
                    <a:pt x="5724" y="12977"/>
                  </a:lnTo>
                  <a:lnTo>
                    <a:pt x="750" y="11642"/>
                  </a:lnTo>
                  <a:cubicBezTo>
                    <a:pt x="696" y="11626"/>
                    <a:pt x="647" y="11620"/>
                    <a:pt x="593" y="11620"/>
                  </a:cubicBezTo>
                  <a:cubicBezTo>
                    <a:pt x="328" y="11620"/>
                    <a:pt x="91" y="11794"/>
                    <a:pt x="20" y="12064"/>
                  </a:cubicBezTo>
                  <a:cubicBezTo>
                    <a:pt x="-66" y="12383"/>
                    <a:pt x="124" y="12707"/>
                    <a:pt x="442" y="12793"/>
                  </a:cubicBezTo>
                  <a:lnTo>
                    <a:pt x="4272" y="13819"/>
                  </a:lnTo>
                  <a:lnTo>
                    <a:pt x="1604" y="15363"/>
                  </a:lnTo>
                  <a:cubicBezTo>
                    <a:pt x="1317" y="15530"/>
                    <a:pt x="1220" y="15892"/>
                    <a:pt x="1388" y="16178"/>
                  </a:cubicBezTo>
                  <a:cubicBezTo>
                    <a:pt x="1555" y="16464"/>
                    <a:pt x="1917" y="16561"/>
                    <a:pt x="2203" y="16394"/>
                  </a:cubicBezTo>
                  <a:lnTo>
                    <a:pt x="4871" y="14845"/>
                  </a:lnTo>
                  <a:lnTo>
                    <a:pt x="3860" y="18679"/>
                  </a:lnTo>
                  <a:cubicBezTo>
                    <a:pt x="3774" y="18998"/>
                    <a:pt x="3969" y="19322"/>
                    <a:pt x="4282" y="19408"/>
                  </a:cubicBezTo>
                  <a:cubicBezTo>
                    <a:pt x="4601" y="19494"/>
                    <a:pt x="4925" y="19299"/>
                    <a:pt x="5011" y="18986"/>
                  </a:cubicBezTo>
                  <a:lnTo>
                    <a:pt x="6325" y="14008"/>
                  </a:lnTo>
                  <a:lnTo>
                    <a:pt x="10137" y="11799"/>
                  </a:lnTo>
                  <a:lnTo>
                    <a:pt x="10137" y="16507"/>
                  </a:lnTo>
                  <a:lnTo>
                    <a:pt x="6492" y="20142"/>
                  </a:lnTo>
                  <a:cubicBezTo>
                    <a:pt x="6259" y="20374"/>
                    <a:pt x="6259" y="20752"/>
                    <a:pt x="6492" y="20984"/>
                  </a:cubicBezTo>
                  <a:cubicBezTo>
                    <a:pt x="6724" y="21216"/>
                    <a:pt x="7102" y="21216"/>
                    <a:pt x="7334" y="20984"/>
                  </a:cubicBezTo>
                  <a:lnTo>
                    <a:pt x="10142" y="18188"/>
                  </a:lnTo>
                  <a:lnTo>
                    <a:pt x="10142" y="21006"/>
                  </a:lnTo>
                  <a:cubicBezTo>
                    <a:pt x="10142" y="21335"/>
                    <a:pt x="10407" y="21600"/>
                    <a:pt x="10737" y="21600"/>
                  </a:cubicBezTo>
                  <a:cubicBezTo>
                    <a:pt x="11066" y="21600"/>
                    <a:pt x="11331" y="21335"/>
                    <a:pt x="11331" y="21006"/>
                  </a:cubicBezTo>
                  <a:lnTo>
                    <a:pt x="11331" y="18188"/>
                  </a:lnTo>
                  <a:lnTo>
                    <a:pt x="14139" y="20984"/>
                  </a:lnTo>
                  <a:cubicBezTo>
                    <a:pt x="14371" y="21216"/>
                    <a:pt x="14749" y="21216"/>
                    <a:pt x="14981" y="20984"/>
                  </a:cubicBezTo>
                  <a:cubicBezTo>
                    <a:pt x="15214" y="20752"/>
                    <a:pt x="15214" y="20374"/>
                    <a:pt x="14981" y="20142"/>
                  </a:cubicBezTo>
                  <a:lnTo>
                    <a:pt x="11331" y="16507"/>
                  </a:lnTo>
                  <a:lnTo>
                    <a:pt x="11331" y="11799"/>
                  </a:lnTo>
                  <a:lnTo>
                    <a:pt x="15143" y="14008"/>
                  </a:lnTo>
                  <a:lnTo>
                    <a:pt x="16457" y="18986"/>
                  </a:lnTo>
                  <a:cubicBezTo>
                    <a:pt x="16543" y="19305"/>
                    <a:pt x="16867" y="19494"/>
                    <a:pt x="17186" y="19408"/>
                  </a:cubicBezTo>
                  <a:cubicBezTo>
                    <a:pt x="17504" y="19322"/>
                    <a:pt x="17692" y="18998"/>
                    <a:pt x="17606" y="18679"/>
                  </a:cubicBezTo>
                  <a:lnTo>
                    <a:pt x="16597" y="14845"/>
                  </a:lnTo>
                  <a:lnTo>
                    <a:pt x="19265" y="16394"/>
                  </a:lnTo>
                  <a:cubicBezTo>
                    <a:pt x="19551" y="16561"/>
                    <a:pt x="19913" y="16464"/>
                    <a:pt x="20080" y="16178"/>
                  </a:cubicBezTo>
                  <a:cubicBezTo>
                    <a:pt x="20248" y="15892"/>
                    <a:pt x="20151" y="15530"/>
                    <a:pt x="19864" y="15363"/>
                  </a:cubicBezTo>
                  <a:lnTo>
                    <a:pt x="17196" y="13819"/>
                  </a:lnTo>
                  <a:lnTo>
                    <a:pt x="21026" y="12793"/>
                  </a:lnTo>
                  <a:cubicBezTo>
                    <a:pt x="21344" y="12707"/>
                    <a:pt x="21534" y="12383"/>
                    <a:pt x="21448" y="12064"/>
                  </a:cubicBezTo>
                  <a:cubicBezTo>
                    <a:pt x="21377" y="11799"/>
                    <a:pt x="21133" y="11620"/>
                    <a:pt x="20874" y="11620"/>
                  </a:cubicBezTo>
                  <a:cubicBezTo>
                    <a:pt x="20825" y="11620"/>
                    <a:pt x="20772" y="11626"/>
                    <a:pt x="20718" y="11642"/>
                  </a:cubicBezTo>
                  <a:lnTo>
                    <a:pt x="15743" y="12977"/>
                  </a:lnTo>
                  <a:lnTo>
                    <a:pt x="11989" y="10800"/>
                  </a:lnTo>
                  <a:lnTo>
                    <a:pt x="15743" y="8623"/>
                  </a:lnTo>
                  <a:lnTo>
                    <a:pt x="20718" y="9958"/>
                  </a:lnTo>
                  <a:cubicBezTo>
                    <a:pt x="20772" y="9974"/>
                    <a:pt x="20820" y="9980"/>
                    <a:pt x="20874" y="9980"/>
                  </a:cubicBezTo>
                  <a:cubicBezTo>
                    <a:pt x="21138" y="9980"/>
                    <a:pt x="21377" y="9806"/>
                    <a:pt x="21448" y="9536"/>
                  </a:cubicBezTo>
                  <a:cubicBezTo>
                    <a:pt x="21534" y="9217"/>
                    <a:pt x="21344" y="8893"/>
                    <a:pt x="21026" y="8807"/>
                  </a:cubicBezTo>
                  <a:lnTo>
                    <a:pt x="17196" y="7781"/>
                  </a:lnTo>
                  <a:lnTo>
                    <a:pt x="19864" y="6237"/>
                  </a:lnTo>
                  <a:cubicBezTo>
                    <a:pt x="20151" y="6070"/>
                    <a:pt x="20248" y="5708"/>
                    <a:pt x="20080" y="5422"/>
                  </a:cubicBezTo>
                  <a:cubicBezTo>
                    <a:pt x="19913" y="5136"/>
                    <a:pt x="19551" y="5039"/>
                    <a:pt x="19265" y="5206"/>
                  </a:cubicBezTo>
                  <a:lnTo>
                    <a:pt x="16602" y="6750"/>
                  </a:lnTo>
                  <a:lnTo>
                    <a:pt x="17613" y="2916"/>
                  </a:lnTo>
                  <a:cubicBezTo>
                    <a:pt x="17699" y="2597"/>
                    <a:pt x="17504" y="2273"/>
                    <a:pt x="17191" y="2187"/>
                  </a:cubicBezTo>
                  <a:cubicBezTo>
                    <a:pt x="16872" y="2101"/>
                    <a:pt x="16548" y="2296"/>
                    <a:pt x="16462" y="2609"/>
                  </a:cubicBezTo>
                  <a:lnTo>
                    <a:pt x="15149" y="7587"/>
                  </a:lnTo>
                  <a:lnTo>
                    <a:pt x="11331" y="9806"/>
                  </a:lnTo>
                  <a:lnTo>
                    <a:pt x="11331" y="5098"/>
                  </a:lnTo>
                  <a:lnTo>
                    <a:pt x="14981" y="1463"/>
                  </a:lnTo>
                  <a:cubicBezTo>
                    <a:pt x="15214" y="1231"/>
                    <a:pt x="15214" y="853"/>
                    <a:pt x="14981" y="621"/>
                  </a:cubicBezTo>
                  <a:cubicBezTo>
                    <a:pt x="14749" y="389"/>
                    <a:pt x="14371" y="389"/>
                    <a:pt x="14139" y="621"/>
                  </a:cubicBezTo>
                  <a:lnTo>
                    <a:pt x="11331" y="3419"/>
                  </a:lnTo>
                  <a:lnTo>
                    <a:pt x="11331" y="594"/>
                  </a:lnTo>
                  <a:cubicBezTo>
                    <a:pt x="11331" y="265"/>
                    <a:pt x="11066" y="0"/>
                    <a:pt x="10737" y="0"/>
                  </a:cubicBezTo>
                  <a:close/>
                </a:path>
              </a:pathLst>
            </a:custGeom>
            <a:solidFill>
              <a:srgbClr val="929292">
                <a:alpha val="83073"/>
              </a:srgbClr>
            </a:solidFill>
            <a:ln w="12700" cap="flat">
              <a:noFill/>
              <a:miter lim="400000"/>
            </a:ln>
            <a:effectLst/>
          </p:spPr>
          <p:txBody>
            <a:bodyPr wrap="square" lIns="0" tIns="0" rIns="0" bIns="0" numCol="1" anchor="ctr">
              <a:noAutofit/>
            </a:bodyPr>
            <a:lstStyle/>
            <a:p>
              <a:pPr>
                <a:defRPr b="0" sz="3200">
                  <a:solidFill>
                    <a:schemeClr val="accent1">
                      <a:hueOff val="118245"/>
                      <a:lumOff val="-11372"/>
                    </a:schemeClr>
                  </a:solidFill>
                  <a:latin typeface="+mn-lt"/>
                  <a:ea typeface="+mn-ea"/>
                  <a:cs typeface="+mn-cs"/>
                  <a:sym typeface="Helvetica Neue Medium"/>
                </a:defRPr>
              </a:pPr>
            </a:p>
          </p:txBody>
        </p:sp>
        <p:sp>
          <p:nvSpPr>
            <p:cNvPr id="630" name="Snowflake"/>
            <p:cNvSpPr/>
            <p:nvPr/>
          </p:nvSpPr>
          <p:spPr>
            <a:xfrm flipH="1">
              <a:off x="18071524" y="1108777"/>
              <a:ext cx="169778" cy="170849"/>
            </a:xfrm>
            <a:custGeom>
              <a:avLst/>
              <a:gdLst/>
              <a:ahLst/>
              <a:cxnLst>
                <a:cxn ang="0">
                  <a:pos x="wd2" y="hd2"/>
                </a:cxn>
                <a:cxn ang="5400000">
                  <a:pos x="wd2" y="hd2"/>
                </a:cxn>
                <a:cxn ang="10800000">
                  <a:pos x="wd2" y="hd2"/>
                </a:cxn>
                <a:cxn ang="16200000">
                  <a:pos x="wd2" y="hd2"/>
                </a:cxn>
              </a:cxnLst>
              <a:rect l="0" t="0" r="r" b="b"/>
              <a:pathLst>
                <a:path w="21469" h="21600" fill="norm" stroke="1" extrusionOk="0">
                  <a:moveTo>
                    <a:pt x="10737" y="0"/>
                  </a:moveTo>
                  <a:cubicBezTo>
                    <a:pt x="10407" y="0"/>
                    <a:pt x="10142" y="265"/>
                    <a:pt x="10142" y="594"/>
                  </a:cubicBezTo>
                  <a:lnTo>
                    <a:pt x="10142" y="3412"/>
                  </a:lnTo>
                  <a:lnTo>
                    <a:pt x="7334" y="616"/>
                  </a:lnTo>
                  <a:cubicBezTo>
                    <a:pt x="7102" y="384"/>
                    <a:pt x="6724" y="384"/>
                    <a:pt x="6492" y="616"/>
                  </a:cubicBezTo>
                  <a:cubicBezTo>
                    <a:pt x="6259" y="848"/>
                    <a:pt x="6259" y="1226"/>
                    <a:pt x="6492" y="1458"/>
                  </a:cubicBezTo>
                  <a:lnTo>
                    <a:pt x="10142" y="5093"/>
                  </a:lnTo>
                  <a:lnTo>
                    <a:pt x="10142" y="9801"/>
                  </a:lnTo>
                  <a:lnTo>
                    <a:pt x="6330" y="7592"/>
                  </a:lnTo>
                  <a:lnTo>
                    <a:pt x="5011" y="2614"/>
                  </a:lnTo>
                  <a:cubicBezTo>
                    <a:pt x="4925" y="2295"/>
                    <a:pt x="4601" y="2106"/>
                    <a:pt x="4282" y="2192"/>
                  </a:cubicBezTo>
                  <a:cubicBezTo>
                    <a:pt x="3964" y="2278"/>
                    <a:pt x="3774" y="2602"/>
                    <a:pt x="3860" y="2921"/>
                  </a:cubicBezTo>
                  <a:lnTo>
                    <a:pt x="4871" y="6755"/>
                  </a:lnTo>
                  <a:lnTo>
                    <a:pt x="2203" y="5206"/>
                  </a:lnTo>
                  <a:cubicBezTo>
                    <a:pt x="1917" y="5039"/>
                    <a:pt x="1555" y="5136"/>
                    <a:pt x="1388" y="5422"/>
                  </a:cubicBezTo>
                  <a:cubicBezTo>
                    <a:pt x="1220" y="5708"/>
                    <a:pt x="1317" y="6070"/>
                    <a:pt x="1604" y="6237"/>
                  </a:cubicBezTo>
                  <a:lnTo>
                    <a:pt x="4272" y="7781"/>
                  </a:lnTo>
                  <a:lnTo>
                    <a:pt x="442" y="8807"/>
                  </a:lnTo>
                  <a:cubicBezTo>
                    <a:pt x="124" y="8893"/>
                    <a:pt x="-66" y="9217"/>
                    <a:pt x="20" y="9536"/>
                  </a:cubicBezTo>
                  <a:cubicBezTo>
                    <a:pt x="91" y="9801"/>
                    <a:pt x="333" y="9980"/>
                    <a:pt x="593" y="9980"/>
                  </a:cubicBezTo>
                  <a:cubicBezTo>
                    <a:pt x="641" y="9980"/>
                    <a:pt x="696" y="9974"/>
                    <a:pt x="750" y="9958"/>
                  </a:cubicBezTo>
                  <a:lnTo>
                    <a:pt x="5724" y="8623"/>
                  </a:lnTo>
                  <a:lnTo>
                    <a:pt x="9477" y="10800"/>
                  </a:lnTo>
                  <a:lnTo>
                    <a:pt x="5724" y="12977"/>
                  </a:lnTo>
                  <a:lnTo>
                    <a:pt x="750" y="11642"/>
                  </a:lnTo>
                  <a:cubicBezTo>
                    <a:pt x="696" y="11626"/>
                    <a:pt x="647" y="11620"/>
                    <a:pt x="593" y="11620"/>
                  </a:cubicBezTo>
                  <a:cubicBezTo>
                    <a:pt x="328" y="11620"/>
                    <a:pt x="91" y="11794"/>
                    <a:pt x="20" y="12064"/>
                  </a:cubicBezTo>
                  <a:cubicBezTo>
                    <a:pt x="-66" y="12383"/>
                    <a:pt x="124" y="12707"/>
                    <a:pt x="442" y="12793"/>
                  </a:cubicBezTo>
                  <a:lnTo>
                    <a:pt x="4272" y="13819"/>
                  </a:lnTo>
                  <a:lnTo>
                    <a:pt x="1604" y="15363"/>
                  </a:lnTo>
                  <a:cubicBezTo>
                    <a:pt x="1317" y="15530"/>
                    <a:pt x="1220" y="15892"/>
                    <a:pt x="1388" y="16178"/>
                  </a:cubicBezTo>
                  <a:cubicBezTo>
                    <a:pt x="1555" y="16464"/>
                    <a:pt x="1917" y="16561"/>
                    <a:pt x="2203" y="16394"/>
                  </a:cubicBezTo>
                  <a:lnTo>
                    <a:pt x="4871" y="14845"/>
                  </a:lnTo>
                  <a:lnTo>
                    <a:pt x="3860" y="18679"/>
                  </a:lnTo>
                  <a:cubicBezTo>
                    <a:pt x="3774" y="18998"/>
                    <a:pt x="3969" y="19322"/>
                    <a:pt x="4282" y="19408"/>
                  </a:cubicBezTo>
                  <a:cubicBezTo>
                    <a:pt x="4601" y="19494"/>
                    <a:pt x="4925" y="19299"/>
                    <a:pt x="5011" y="18986"/>
                  </a:cubicBezTo>
                  <a:lnTo>
                    <a:pt x="6325" y="14008"/>
                  </a:lnTo>
                  <a:lnTo>
                    <a:pt x="10137" y="11799"/>
                  </a:lnTo>
                  <a:lnTo>
                    <a:pt x="10137" y="16507"/>
                  </a:lnTo>
                  <a:lnTo>
                    <a:pt x="6492" y="20142"/>
                  </a:lnTo>
                  <a:cubicBezTo>
                    <a:pt x="6259" y="20374"/>
                    <a:pt x="6259" y="20752"/>
                    <a:pt x="6492" y="20984"/>
                  </a:cubicBezTo>
                  <a:cubicBezTo>
                    <a:pt x="6724" y="21216"/>
                    <a:pt x="7102" y="21216"/>
                    <a:pt x="7334" y="20984"/>
                  </a:cubicBezTo>
                  <a:lnTo>
                    <a:pt x="10142" y="18188"/>
                  </a:lnTo>
                  <a:lnTo>
                    <a:pt x="10142" y="21006"/>
                  </a:lnTo>
                  <a:cubicBezTo>
                    <a:pt x="10142" y="21335"/>
                    <a:pt x="10407" y="21600"/>
                    <a:pt x="10737" y="21600"/>
                  </a:cubicBezTo>
                  <a:cubicBezTo>
                    <a:pt x="11066" y="21600"/>
                    <a:pt x="11331" y="21335"/>
                    <a:pt x="11331" y="21006"/>
                  </a:cubicBezTo>
                  <a:lnTo>
                    <a:pt x="11331" y="18188"/>
                  </a:lnTo>
                  <a:lnTo>
                    <a:pt x="14139" y="20984"/>
                  </a:lnTo>
                  <a:cubicBezTo>
                    <a:pt x="14371" y="21216"/>
                    <a:pt x="14749" y="21216"/>
                    <a:pt x="14981" y="20984"/>
                  </a:cubicBezTo>
                  <a:cubicBezTo>
                    <a:pt x="15214" y="20752"/>
                    <a:pt x="15214" y="20374"/>
                    <a:pt x="14981" y="20142"/>
                  </a:cubicBezTo>
                  <a:lnTo>
                    <a:pt x="11331" y="16507"/>
                  </a:lnTo>
                  <a:lnTo>
                    <a:pt x="11331" y="11799"/>
                  </a:lnTo>
                  <a:lnTo>
                    <a:pt x="15143" y="14008"/>
                  </a:lnTo>
                  <a:lnTo>
                    <a:pt x="16457" y="18986"/>
                  </a:lnTo>
                  <a:cubicBezTo>
                    <a:pt x="16543" y="19305"/>
                    <a:pt x="16867" y="19494"/>
                    <a:pt x="17186" y="19408"/>
                  </a:cubicBezTo>
                  <a:cubicBezTo>
                    <a:pt x="17504" y="19322"/>
                    <a:pt x="17692" y="18998"/>
                    <a:pt x="17606" y="18679"/>
                  </a:cubicBezTo>
                  <a:lnTo>
                    <a:pt x="16597" y="14845"/>
                  </a:lnTo>
                  <a:lnTo>
                    <a:pt x="19265" y="16394"/>
                  </a:lnTo>
                  <a:cubicBezTo>
                    <a:pt x="19551" y="16561"/>
                    <a:pt x="19913" y="16464"/>
                    <a:pt x="20080" y="16178"/>
                  </a:cubicBezTo>
                  <a:cubicBezTo>
                    <a:pt x="20248" y="15892"/>
                    <a:pt x="20151" y="15530"/>
                    <a:pt x="19864" y="15363"/>
                  </a:cubicBezTo>
                  <a:lnTo>
                    <a:pt x="17196" y="13819"/>
                  </a:lnTo>
                  <a:lnTo>
                    <a:pt x="21026" y="12793"/>
                  </a:lnTo>
                  <a:cubicBezTo>
                    <a:pt x="21344" y="12707"/>
                    <a:pt x="21534" y="12383"/>
                    <a:pt x="21448" y="12064"/>
                  </a:cubicBezTo>
                  <a:cubicBezTo>
                    <a:pt x="21377" y="11799"/>
                    <a:pt x="21133" y="11620"/>
                    <a:pt x="20874" y="11620"/>
                  </a:cubicBezTo>
                  <a:cubicBezTo>
                    <a:pt x="20825" y="11620"/>
                    <a:pt x="20772" y="11626"/>
                    <a:pt x="20718" y="11642"/>
                  </a:cubicBezTo>
                  <a:lnTo>
                    <a:pt x="15743" y="12977"/>
                  </a:lnTo>
                  <a:lnTo>
                    <a:pt x="11989" y="10800"/>
                  </a:lnTo>
                  <a:lnTo>
                    <a:pt x="15743" y="8623"/>
                  </a:lnTo>
                  <a:lnTo>
                    <a:pt x="20718" y="9958"/>
                  </a:lnTo>
                  <a:cubicBezTo>
                    <a:pt x="20772" y="9974"/>
                    <a:pt x="20820" y="9980"/>
                    <a:pt x="20874" y="9980"/>
                  </a:cubicBezTo>
                  <a:cubicBezTo>
                    <a:pt x="21138" y="9980"/>
                    <a:pt x="21377" y="9806"/>
                    <a:pt x="21448" y="9536"/>
                  </a:cubicBezTo>
                  <a:cubicBezTo>
                    <a:pt x="21534" y="9217"/>
                    <a:pt x="21344" y="8893"/>
                    <a:pt x="21026" y="8807"/>
                  </a:cubicBezTo>
                  <a:lnTo>
                    <a:pt x="17196" y="7781"/>
                  </a:lnTo>
                  <a:lnTo>
                    <a:pt x="19864" y="6237"/>
                  </a:lnTo>
                  <a:cubicBezTo>
                    <a:pt x="20151" y="6070"/>
                    <a:pt x="20248" y="5708"/>
                    <a:pt x="20080" y="5422"/>
                  </a:cubicBezTo>
                  <a:cubicBezTo>
                    <a:pt x="19913" y="5136"/>
                    <a:pt x="19551" y="5039"/>
                    <a:pt x="19265" y="5206"/>
                  </a:cubicBezTo>
                  <a:lnTo>
                    <a:pt x="16602" y="6750"/>
                  </a:lnTo>
                  <a:lnTo>
                    <a:pt x="17613" y="2916"/>
                  </a:lnTo>
                  <a:cubicBezTo>
                    <a:pt x="17699" y="2597"/>
                    <a:pt x="17504" y="2273"/>
                    <a:pt x="17191" y="2187"/>
                  </a:cubicBezTo>
                  <a:cubicBezTo>
                    <a:pt x="16872" y="2101"/>
                    <a:pt x="16548" y="2296"/>
                    <a:pt x="16462" y="2609"/>
                  </a:cubicBezTo>
                  <a:lnTo>
                    <a:pt x="15149" y="7587"/>
                  </a:lnTo>
                  <a:lnTo>
                    <a:pt x="11331" y="9806"/>
                  </a:lnTo>
                  <a:lnTo>
                    <a:pt x="11331" y="5098"/>
                  </a:lnTo>
                  <a:lnTo>
                    <a:pt x="14981" y="1463"/>
                  </a:lnTo>
                  <a:cubicBezTo>
                    <a:pt x="15214" y="1231"/>
                    <a:pt x="15214" y="853"/>
                    <a:pt x="14981" y="621"/>
                  </a:cubicBezTo>
                  <a:cubicBezTo>
                    <a:pt x="14749" y="389"/>
                    <a:pt x="14371" y="389"/>
                    <a:pt x="14139" y="621"/>
                  </a:cubicBezTo>
                  <a:lnTo>
                    <a:pt x="11331" y="3419"/>
                  </a:lnTo>
                  <a:lnTo>
                    <a:pt x="11331" y="594"/>
                  </a:lnTo>
                  <a:cubicBezTo>
                    <a:pt x="11331" y="265"/>
                    <a:pt x="11066" y="0"/>
                    <a:pt x="10737" y="0"/>
                  </a:cubicBezTo>
                  <a:close/>
                </a:path>
              </a:pathLst>
            </a:custGeom>
            <a:solidFill>
              <a:srgbClr val="929292">
                <a:alpha val="83073"/>
              </a:srgbClr>
            </a:solidFill>
            <a:ln w="12700" cap="flat">
              <a:noFill/>
              <a:miter lim="400000"/>
            </a:ln>
            <a:effectLst/>
          </p:spPr>
          <p:txBody>
            <a:bodyPr wrap="square" lIns="0" tIns="0" rIns="0" bIns="0" numCol="1" anchor="ctr">
              <a:noAutofit/>
            </a:bodyPr>
            <a:lstStyle/>
            <a:p>
              <a:pPr>
                <a:defRPr b="0" sz="3200">
                  <a:solidFill>
                    <a:schemeClr val="accent1">
                      <a:hueOff val="118245"/>
                      <a:lumOff val="-11372"/>
                    </a:schemeClr>
                  </a:solidFill>
                  <a:latin typeface="+mn-lt"/>
                  <a:ea typeface="+mn-ea"/>
                  <a:cs typeface="+mn-cs"/>
                  <a:sym typeface="Helvetica Neue Medium"/>
                </a:defRPr>
              </a:pPr>
            </a:p>
          </p:txBody>
        </p:sp>
        <p:sp>
          <p:nvSpPr>
            <p:cNvPr id="631" name="Snowflake"/>
            <p:cNvSpPr/>
            <p:nvPr/>
          </p:nvSpPr>
          <p:spPr>
            <a:xfrm flipH="1">
              <a:off x="18295337" y="1484524"/>
              <a:ext cx="169777" cy="170849"/>
            </a:xfrm>
            <a:custGeom>
              <a:avLst/>
              <a:gdLst/>
              <a:ahLst/>
              <a:cxnLst>
                <a:cxn ang="0">
                  <a:pos x="wd2" y="hd2"/>
                </a:cxn>
                <a:cxn ang="5400000">
                  <a:pos x="wd2" y="hd2"/>
                </a:cxn>
                <a:cxn ang="10800000">
                  <a:pos x="wd2" y="hd2"/>
                </a:cxn>
                <a:cxn ang="16200000">
                  <a:pos x="wd2" y="hd2"/>
                </a:cxn>
              </a:cxnLst>
              <a:rect l="0" t="0" r="r" b="b"/>
              <a:pathLst>
                <a:path w="21469" h="21600" fill="norm" stroke="1" extrusionOk="0">
                  <a:moveTo>
                    <a:pt x="10737" y="0"/>
                  </a:moveTo>
                  <a:cubicBezTo>
                    <a:pt x="10407" y="0"/>
                    <a:pt x="10142" y="265"/>
                    <a:pt x="10142" y="594"/>
                  </a:cubicBezTo>
                  <a:lnTo>
                    <a:pt x="10142" y="3412"/>
                  </a:lnTo>
                  <a:lnTo>
                    <a:pt x="7334" y="616"/>
                  </a:lnTo>
                  <a:cubicBezTo>
                    <a:pt x="7102" y="384"/>
                    <a:pt x="6724" y="384"/>
                    <a:pt x="6492" y="616"/>
                  </a:cubicBezTo>
                  <a:cubicBezTo>
                    <a:pt x="6259" y="848"/>
                    <a:pt x="6259" y="1226"/>
                    <a:pt x="6492" y="1458"/>
                  </a:cubicBezTo>
                  <a:lnTo>
                    <a:pt x="10142" y="5093"/>
                  </a:lnTo>
                  <a:lnTo>
                    <a:pt x="10142" y="9801"/>
                  </a:lnTo>
                  <a:lnTo>
                    <a:pt x="6330" y="7592"/>
                  </a:lnTo>
                  <a:lnTo>
                    <a:pt x="5011" y="2614"/>
                  </a:lnTo>
                  <a:cubicBezTo>
                    <a:pt x="4925" y="2295"/>
                    <a:pt x="4601" y="2106"/>
                    <a:pt x="4282" y="2192"/>
                  </a:cubicBezTo>
                  <a:cubicBezTo>
                    <a:pt x="3964" y="2278"/>
                    <a:pt x="3774" y="2602"/>
                    <a:pt x="3860" y="2921"/>
                  </a:cubicBezTo>
                  <a:lnTo>
                    <a:pt x="4871" y="6755"/>
                  </a:lnTo>
                  <a:lnTo>
                    <a:pt x="2203" y="5206"/>
                  </a:lnTo>
                  <a:cubicBezTo>
                    <a:pt x="1917" y="5039"/>
                    <a:pt x="1555" y="5136"/>
                    <a:pt x="1388" y="5422"/>
                  </a:cubicBezTo>
                  <a:cubicBezTo>
                    <a:pt x="1220" y="5708"/>
                    <a:pt x="1317" y="6070"/>
                    <a:pt x="1604" y="6237"/>
                  </a:cubicBezTo>
                  <a:lnTo>
                    <a:pt x="4272" y="7781"/>
                  </a:lnTo>
                  <a:lnTo>
                    <a:pt x="442" y="8807"/>
                  </a:lnTo>
                  <a:cubicBezTo>
                    <a:pt x="124" y="8893"/>
                    <a:pt x="-66" y="9217"/>
                    <a:pt x="20" y="9536"/>
                  </a:cubicBezTo>
                  <a:cubicBezTo>
                    <a:pt x="91" y="9801"/>
                    <a:pt x="333" y="9980"/>
                    <a:pt x="593" y="9980"/>
                  </a:cubicBezTo>
                  <a:cubicBezTo>
                    <a:pt x="641" y="9980"/>
                    <a:pt x="696" y="9974"/>
                    <a:pt x="750" y="9958"/>
                  </a:cubicBezTo>
                  <a:lnTo>
                    <a:pt x="5724" y="8623"/>
                  </a:lnTo>
                  <a:lnTo>
                    <a:pt x="9477" y="10800"/>
                  </a:lnTo>
                  <a:lnTo>
                    <a:pt x="5724" y="12977"/>
                  </a:lnTo>
                  <a:lnTo>
                    <a:pt x="750" y="11642"/>
                  </a:lnTo>
                  <a:cubicBezTo>
                    <a:pt x="696" y="11626"/>
                    <a:pt x="647" y="11620"/>
                    <a:pt x="593" y="11620"/>
                  </a:cubicBezTo>
                  <a:cubicBezTo>
                    <a:pt x="328" y="11620"/>
                    <a:pt x="91" y="11794"/>
                    <a:pt x="20" y="12064"/>
                  </a:cubicBezTo>
                  <a:cubicBezTo>
                    <a:pt x="-66" y="12383"/>
                    <a:pt x="124" y="12707"/>
                    <a:pt x="442" y="12793"/>
                  </a:cubicBezTo>
                  <a:lnTo>
                    <a:pt x="4272" y="13819"/>
                  </a:lnTo>
                  <a:lnTo>
                    <a:pt x="1604" y="15363"/>
                  </a:lnTo>
                  <a:cubicBezTo>
                    <a:pt x="1317" y="15530"/>
                    <a:pt x="1220" y="15892"/>
                    <a:pt x="1388" y="16178"/>
                  </a:cubicBezTo>
                  <a:cubicBezTo>
                    <a:pt x="1555" y="16464"/>
                    <a:pt x="1917" y="16561"/>
                    <a:pt x="2203" y="16394"/>
                  </a:cubicBezTo>
                  <a:lnTo>
                    <a:pt x="4871" y="14845"/>
                  </a:lnTo>
                  <a:lnTo>
                    <a:pt x="3860" y="18679"/>
                  </a:lnTo>
                  <a:cubicBezTo>
                    <a:pt x="3774" y="18998"/>
                    <a:pt x="3969" y="19322"/>
                    <a:pt x="4282" y="19408"/>
                  </a:cubicBezTo>
                  <a:cubicBezTo>
                    <a:pt x="4601" y="19494"/>
                    <a:pt x="4925" y="19299"/>
                    <a:pt x="5011" y="18986"/>
                  </a:cubicBezTo>
                  <a:lnTo>
                    <a:pt x="6325" y="14008"/>
                  </a:lnTo>
                  <a:lnTo>
                    <a:pt x="10137" y="11799"/>
                  </a:lnTo>
                  <a:lnTo>
                    <a:pt x="10137" y="16507"/>
                  </a:lnTo>
                  <a:lnTo>
                    <a:pt x="6492" y="20142"/>
                  </a:lnTo>
                  <a:cubicBezTo>
                    <a:pt x="6259" y="20374"/>
                    <a:pt x="6259" y="20752"/>
                    <a:pt x="6492" y="20984"/>
                  </a:cubicBezTo>
                  <a:cubicBezTo>
                    <a:pt x="6724" y="21216"/>
                    <a:pt x="7102" y="21216"/>
                    <a:pt x="7334" y="20984"/>
                  </a:cubicBezTo>
                  <a:lnTo>
                    <a:pt x="10142" y="18188"/>
                  </a:lnTo>
                  <a:lnTo>
                    <a:pt x="10142" y="21006"/>
                  </a:lnTo>
                  <a:cubicBezTo>
                    <a:pt x="10142" y="21335"/>
                    <a:pt x="10407" y="21600"/>
                    <a:pt x="10737" y="21600"/>
                  </a:cubicBezTo>
                  <a:cubicBezTo>
                    <a:pt x="11066" y="21600"/>
                    <a:pt x="11331" y="21335"/>
                    <a:pt x="11331" y="21006"/>
                  </a:cubicBezTo>
                  <a:lnTo>
                    <a:pt x="11331" y="18188"/>
                  </a:lnTo>
                  <a:lnTo>
                    <a:pt x="14139" y="20984"/>
                  </a:lnTo>
                  <a:cubicBezTo>
                    <a:pt x="14371" y="21216"/>
                    <a:pt x="14749" y="21216"/>
                    <a:pt x="14981" y="20984"/>
                  </a:cubicBezTo>
                  <a:cubicBezTo>
                    <a:pt x="15214" y="20752"/>
                    <a:pt x="15214" y="20374"/>
                    <a:pt x="14981" y="20142"/>
                  </a:cubicBezTo>
                  <a:lnTo>
                    <a:pt x="11331" y="16507"/>
                  </a:lnTo>
                  <a:lnTo>
                    <a:pt x="11331" y="11799"/>
                  </a:lnTo>
                  <a:lnTo>
                    <a:pt x="15143" y="14008"/>
                  </a:lnTo>
                  <a:lnTo>
                    <a:pt x="16457" y="18986"/>
                  </a:lnTo>
                  <a:cubicBezTo>
                    <a:pt x="16543" y="19305"/>
                    <a:pt x="16867" y="19494"/>
                    <a:pt x="17186" y="19408"/>
                  </a:cubicBezTo>
                  <a:cubicBezTo>
                    <a:pt x="17504" y="19322"/>
                    <a:pt x="17692" y="18998"/>
                    <a:pt x="17606" y="18679"/>
                  </a:cubicBezTo>
                  <a:lnTo>
                    <a:pt x="16597" y="14845"/>
                  </a:lnTo>
                  <a:lnTo>
                    <a:pt x="19265" y="16394"/>
                  </a:lnTo>
                  <a:cubicBezTo>
                    <a:pt x="19551" y="16561"/>
                    <a:pt x="19913" y="16464"/>
                    <a:pt x="20080" y="16178"/>
                  </a:cubicBezTo>
                  <a:cubicBezTo>
                    <a:pt x="20248" y="15892"/>
                    <a:pt x="20151" y="15530"/>
                    <a:pt x="19864" y="15363"/>
                  </a:cubicBezTo>
                  <a:lnTo>
                    <a:pt x="17196" y="13819"/>
                  </a:lnTo>
                  <a:lnTo>
                    <a:pt x="21026" y="12793"/>
                  </a:lnTo>
                  <a:cubicBezTo>
                    <a:pt x="21344" y="12707"/>
                    <a:pt x="21534" y="12383"/>
                    <a:pt x="21448" y="12064"/>
                  </a:cubicBezTo>
                  <a:cubicBezTo>
                    <a:pt x="21377" y="11799"/>
                    <a:pt x="21133" y="11620"/>
                    <a:pt x="20874" y="11620"/>
                  </a:cubicBezTo>
                  <a:cubicBezTo>
                    <a:pt x="20825" y="11620"/>
                    <a:pt x="20772" y="11626"/>
                    <a:pt x="20718" y="11642"/>
                  </a:cubicBezTo>
                  <a:lnTo>
                    <a:pt x="15743" y="12977"/>
                  </a:lnTo>
                  <a:lnTo>
                    <a:pt x="11989" y="10800"/>
                  </a:lnTo>
                  <a:lnTo>
                    <a:pt x="15743" y="8623"/>
                  </a:lnTo>
                  <a:lnTo>
                    <a:pt x="20718" y="9958"/>
                  </a:lnTo>
                  <a:cubicBezTo>
                    <a:pt x="20772" y="9974"/>
                    <a:pt x="20820" y="9980"/>
                    <a:pt x="20874" y="9980"/>
                  </a:cubicBezTo>
                  <a:cubicBezTo>
                    <a:pt x="21138" y="9980"/>
                    <a:pt x="21377" y="9806"/>
                    <a:pt x="21448" y="9536"/>
                  </a:cubicBezTo>
                  <a:cubicBezTo>
                    <a:pt x="21534" y="9217"/>
                    <a:pt x="21344" y="8893"/>
                    <a:pt x="21026" y="8807"/>
                  </a:cubicBezTo>
                  <a:lnTo>
                    <a:pt x="17196" y="7781"/>
                  </a:lnTo>
                  <a:lnTo>
                    <a:pt x="19864" y="6237"/>
                  </a:lnTo>
                  <a:cubicBezTo>
                    <a:pt x="20151" y="6070"/>
                    <a:pt x="20248" y="5708"/>
                    <a:pt x="20080" y="5422"/>
                  </a:cubicBezTo>
                  <a:cubicBezTo>
                    <a:pt x="19913" y="5136"/>
                    <a:pt x="19551" y="5039"/>
                    <a:pt x="19265" y="5206"/>
                  </a:cubicBezTo>
                  <a:lnTo>
                    <a:pt x="16602" y="6750"/>
                  </a:lnTo>
                  <a:lnTo>
                    <a:pt x="17613" y="2916"/>
                  </a:lnTo>
                  <a:cubicBezTo>
                    <a:pt x="17699" y="2597"/>
                    <a:pt x="17504" y="2273"/>
                    <a:pt x="17191" y="2187"/>
                  </a:cubicBezTo>
                  <a:cubicBezTo>
                    <a:pt x="16872" y="2101"/>
                    <a:pt x="16548" y="2296"/>
                    <a:pt x="16462" y="2609"/>
                  </a:cubicBezTo>
                  <a:lnTo>
                    <a:pt x="15149" y="7587"/>
                  </a:lnTo>
                  <a:lnTo>
                    <a:pt x="11331" y="9806"/>
                  </a:lnTo>
                  <a:lnTo>
                    <a:pt x="11331" y="5098"/>
                  </a:lnTo>
                  <a:lnTo>
                    <a:pt x="14981" y="1463"/>
                  </a:lnTo>
                  <a:cubicBezTo>
                    <a:pt x="15214" y="1231"/>
                    <a:pt x="15214" y="853"/>
                    <a:pt x="14981" y="621"/>
                  </a:cubicBezTo>
                  <a:cubicBezTo>
                    <a:pt x="14749" y="389"/>
                    <a:pt x="14371" y="389"/>
                    <a:pt x="14139" y="621"/>
                  </a:cubicBezTo>
                  <a:lnTo>
                    <a:pt x="11331" y="3419"/>
                  </a:lnTo>
                  <a:lnTo>
                    <a:pt x="11331" y="594"/>
                  </a:lnTo>
                  <a:cubicBezTo>
                    <a:pt x="11331" y="265"/>
                    <a:pt x="11066" y="0"/>
                    <a:pt x="10737" y="0"/>
                  </a:cubicBezTo>
                  <a:close/>
                </a:path>
              </a:pathLst>
            </a:custGeom>
            <a:solidFill>
              <a:srgbClr val="929292">
                <a:alpha val="83073"/>
              </a:srgbClr>
            </a:solidFill>
            <a:ln w="12700" cap="flat">
              <a:noFill/>
              <a:miter lim="400000"/>
            </a:ln>
            <a:effectLst/>
          </p:spPr>
          <p:txBody>
            <a:bodyPr wrap="square" lIns="0" tIns="0" rIns="0" bIns="0" numCol="1" anchor="ctr">
              <a:noAutofit/>
            </a:bodyPr>
            <a:lstStyle/>
            <a:p>
              <a:pPr>
                <a:defRPr b="0" sz="3200">
                  <a:solidFill>
                    <a:schemeClr val="accent1">
                      <a:hueOff val="118245"/>
                      <a:lumOff val="-11372"/>
                    </a:schemeClr>
                  </a:solidFill>
                  <a:latin typeface="+mn-lt"/>
                  <a:ea typeface="+mn-ea"/>
                  <a:cs typeface="+mn-cs"/>
                  <a:sym typeface="Helvetica Neue Medium"/>
                </a:defRPr>
              </a:pPr>
            </a:p>
          </p:txBody>
        </p:sp>
        <p:sp>
          <p:nvSpPr>
            <p:cNvPr id="632" name="Snowflake"/>
            <p:cNvSpPr/>
            <p:nvPr/>
          </p:nvSpPr>
          <p:spPr>
            <a:xfrm flipH="1">
              <a:off x="18071524" y="2231411"/>
              <a:ext cx="169778" cy="170849"/>
            </a:xfrm>
            <a:custGeom>
              <a:avLst/>
              <a:gdLst/>
              <a:ahLst/>
              <a:cxnLst>
                <a:cxn ang="0">
                  <a:pos x="wd2" y="hd2"/>
                </a:cxn>
                <a:cxn ang="5400000">
                  <a:pos x="wd2" y="hd2"/>
                </a:cxn>
                <a:cxn ang="10800000">
                  <a:pos x="wd2" y="hd2"/>
                </a:cxn>
                <a:cxn ang="16200000">
                  <a:pos x="wd2" y="hd2"/>
                </a:cxn>
              </a:cxnLst>
              <a:rect l="0" t="0" r="r" b="b"/>
              <a:pathLst>
                <a:path w="21469" h="21600" fill="norm" stroke="1" extrusionOk="0">
                  <a:moveTo>
                    <a:pt x="10737" y="0"/>
                  </a:moveTo>
                  <a:cubicBezTo>
                    <a:pt x="10407" y="0"/>
                    <a:pt x="10142" y="265"/>
                    <a:pt x="10142" y="594"/>
                  </a:cubicBezTo>
                  <a:lnTo>
                    <a:pt x="10142" y="3412"/>
                  </a:lnTo>
                  <a:lnTo>
                    <a:pt x="7334" y="616"/>
                  </a:lnTo>
                  <a:cubicBezTo>
                    <a:pt x="7102" y="384"/>
                    <a:pt x="6724" y="384"/>
                    <a:pt x="6492" y="616"/>
                  </a:cubicBezTo>
                  <a:cubicBezTo>
                    <a:pt x="6259" y="848"/>
                    <a:pt x="6259" y="1226"/>
                    <a:pt x="6492" y="1458"/>
                  </a:cubicBezTo>
                  <a:lnTo>
                    <a:pt x="10142" y="5093"/>
                  </a:lnTo>
                  <a:lnTo>
                    <a:pt x="10142" y="9801"/>
                  </a:lnTo>
                  <a:lnTo>
                    <a:pt x="6330" y="7592"/>
                  </a:lnTo>
                  <a:lnTo>
                    <a:pt x="5011" y="2614"/>
                  </a:lnTo>
                  <a:cubicBezTo>
                    <a:pt x="4925" y="2295"/>
                    <a:pt x="4601" y="2106"/>
                    <a:pt x="4282" y="2192"/>
                  </a:cubicBezTo>
                  <a:cubicBezTo>
                    <a:pt x="3964" y="2278"/>
                    <a:pt x="3774" y="2602"/>
                    <a:pt x="3860" y="2921"/>
                  </a:cubicBezTo>
                  <a:lnTo>
                    <a:pt x="4871" y="6755"/>
                  </a:lnTo>
                  <a:lnTo>
                    <a:pt x="2203" y="5206"/>
                  </a:lnTo>
                  <a:cubicBezTo>
                    <a:pt x="1917" y="5039"/>
                    <a:pt x="1555" y="5136"/>
                    <a:pt x="1388" y="5422"/>
                  </a:cubicBezTo>
                  <a:cubicBezTo>
                    <a:pt x="1220" y="5708"/>
                    <a:pt x="1317" y="6070"/>
                    <a:pt x="1604" y="6237"/>
                  </a:cubicBezTo>
                  <a:lnTo>
                    <a:pt x="4272" y="7781"/>
                  </a:lnTo>
                  <a:lnTo>
                    <a:pt x="442" y="8807"/>
                  </a:lnTo>
                  <a:cubicBezTo>
                    <a:pt x="124" y="8893"/>
                    <a:pt x="-66" y="9217"/>
                    <a:pt x="20" y="9536"/>
                  </a:cubicBezTo>
                  <a:cubicBezTo>
                    <a:pt x="91" y="9801"/>
                    <a:pt x="333" y="9980"/>
                    <a:pt x="593" y="9980"/>
                  </a:cubicBezTo>
                  <a:cubicBezTo>
                    <a:pt x="641" y="9980"/>
                    <a:pt x="696" y="9974"/>
                    <a:pt x="750" y="9958"/>
                  </a:cubicBezTo>
                  <a:lnTo>
                    <a:pt x="5724" y="8623"/>
                  </a:lnTo>
                  <a:lnTo>
                    <a:pt x="9477" y="10800"/>
                  </a:lnTo>
                  <a:lnTo>
                    <a:pt x="5724" y="12977"/>
                  </a:lnTo>
                  <a:lnTo>
                    <a:pt x="750" y="11642"/>
                  </a:lnTo>
                  <a:cubicBezTo>
                    <a:pt x="696" y="11626"/>
                    <a:pt x="647" y="11620"/>
                    <a:pt x="593" y="11620"/>
                  </a:cubicBezTo>
                  <a:cubicBezTo>
                    <a:pt x="328" y="11620"/>
                    <a:pt x="91" y="11794"/>
                    <a:pt x="20" y="12064"/>
                  </a:cubicBezTo>
                  <a:cubicBezTo>
                    <a:pt x="-66" y="12383"/>
                    <a:pt x="124" y="12707"/>
                    <a:pt x="442" y="12793"/>
                  </a:cubicBezTo>
                  <a:lnTo>
                    <a:pt x="4272" y="13819"/>
                  </a:lnTo>
                  <a:lnTo>
                    <a:pt x="1604" y="15363"/>
                  </a:lnTo>
                  <a:cubicBezTo>
                    <a:pt x="1317" y="15530"/>
                    <a:pt x="1220" y="15892"/>
                    <a:pt x="1388" y="16178"/>
                  </a:cubicBezTo>
                  <a:cubicBezTo>
                    <a:pt x="1555" y="16464"/>
                    <a:pt x="1917" y="16561"/>
                    <a:pt x="2203" y="16394"/>
                  </a:cubicBezTo>
                  <a:lnTo>
                    <a:pt x="4871" y="14845"/>
                  </a:lnTo>
                  <a:lnTo>
                    <a:pt x="3860" y="18679"/>
                  </a:lnTo>
                  <a:cubicBezTo>
                    <a:pt x="3774" y="18998"/>
                    <a:pt x="3969" y="19322"/>
                    <a:pt x="4282" y="19408"/>
                  </a:cubicBezTo>
                  <a:cubicBezTo>
                    <a:pt x="4601" y="19494"/>
                    <a:pt x="4925" y="19299"/>
                    <a:pt x="5011" y="18986"/>
                  </a:cubicBezTo>
                  <a:lnTo>
                    <a:pt x="6325" y="14008"/>
                  </a:lnTo>
                  <a:lnTo>
                    <a:pt x="10137" y="11799"/>
                  </a:lnTo>
                  <a:lnTo>
                    <a:pt x="10137" y="16507"/>
                  </a:lnTo>
                  <a:lnTo>
                    <a:pt x="6492" y="20142"/>
                  </a:lnTo>
                  <a:cubicBezTo>
                    <a:pt x="6259" y="20374"/>
                    <a:pt x="6259" y="20752"/>
                    <a:pt x="6492" y="20984"/>
                  </a:cubicBezTo>
                  <a:cubicBezTo>
                    <a:pt x="6724" y="21216"/>
                    <a:pt x="7102" y="21216"/>
                    <a:pt x="7334" y="20984"/>
                  </a:cubicBezTo>
                  <a:lnTo>
                    <a:pt x="10142" y="18188"/>
                  </a:lnTo>
                  <a:lnTo>
                    <a:pt x="10142" y="21006"/>
                  </a:lnTo>
                  <a:cubicBezTo>
                    <a:pt x="10142" y="21335"/>
                    <a:pt x="10407" y="21600"/>
                    <a:pt x="10737" y="21600"/>
                  </a:cubicBezTo>
                  <a:cubicBezTo>
                    <a:pt x="11066" y="21600"/>
                    <a:pt x="11331" y="21335"/>
                    <a:pt x="11331" y="21006"/>
                  </a:cubicBezTo>
                  <a:lnTo>
                    <a:pt x="11331" y="18188"/>
                  </a:lnTo>
                  <a:lnTo>
                    <a:pt x="14139" y="20984"/>
                  </a:lnTo>
                  <a:cubicBezTo>
                    <a:pt x="14371" y="21216"/>
                    <a:pt x="14749" y="21216"/>
                    <a:pt x="14981" y="20984"/>
                  </a:cubicBezTo>
                  <a:cubicBezTo>
                    <a:pt x="15214" y="20752"/>
                    <a:pt x="15214" y="20374"/>
                    <a:pt x="14981" y="20142"/>
                  </a:cubicBezTo>
                  <a:lnTo>
                    <a:pt x="11331" y="16507"/>
                  </a:lnTo>
                  <a:lnTo>
                    <a:pt x="11331" y="11799"/>
                  </a:lnTo>
                  <a:lnTo>
                    <a:pt x="15143" y="14008"/>
                  </a:lnTo>
                  <a:lnTo>
                    <a:pt x="16457" y="18986"/>
                  </a:lnTo>
                  <a:cubicBezTo>
                    <a:pt x="16543" y="19305"/>
                    <a:pt x="16867" y="19494"/>
                    <a:pt x="17186" y="19408"/>
                  </a:cubicBezTo>
                  <a:cubicBezTo>
                    <a:pt x="17504" y="19322"/>
                    <a:pt x="17692" y="18998"/>
                    <a:pt x="17606" y="18679"/>
                  </a:cubicBezTo>
                  <a:lnTo>
                    <a:pt x="16597" y="14845"/>
                  </a:lnTo>
                  <a:lnTo>
                    <a:pt x="19265" y="16394"/>
                  </a:lnTo>
                  <a:cubicBezTo>
                    <a:pt x="19551" y="16561"/>
                    <a:pt x="19913" y="16464"/>
                    <a:pt x="20080" y="16178"/>
                  </a:cubicBezTo>
                  <a:cubicBezTo>
                    <a:pt x="20248" y="15892"/>
                    <a:pt x="20151" y="15530"/>
                    <a:pt x="19864" y="15363"/>
                  </a:cubicBezTo>
                  <a:lnTo>
                    <a:pt x="17196" y="13819"/>
                  </a:lnTo>
                  <a:lnTo>
                    <a:pt x="21026" y="12793"/>
                  </a:lnTo>
                  <a:cubicBezTo>
                    <a:pt x="21344" y="12707"/>
                    <a:pt x="21534" y="12383"/>
                    <a:pt x="21448" y="12064"/>
                  </a:cubicBezTo>
                  <a:cubicBezTo>
                    <a:pt x="21377" y="11799"/>
                    <a:pt x="21133" y="11620"/>
                    <a:pt x="20874" y="11620"/>
                  </a:cubicBezTo>
                  <a:cubicBezTo>
                    <a:pt x="20825" y="11620"/>
                    <a:pt x="20772" y="11626"/>
                    <a:pt x="20718" y="11642"/>
                  </a:cubicBezTo>
                  <a:lnTo>
                    <a:pt x="15743" y="12977"/>
                  </a:lnTo>
                  <a:lnTo>
                    <a:pt x="11989" y="10800"/>
                  </a:lnTo>
                  <a:lnTo>
                    <a:pt x="15743" y="8623"/>
                  </a:lnTo>
                  <a:lnTo>
                    <a:pt x="20718" y="9958"/>
                  </a:lnTo>
                  <a:cubicBezTo>
                    <a:pt x="20772" y="9974"/>
                    <a:pt x="20820" y="9980"/>
                    <a:pt x="20874" y="9980"/>
                  </a:cubicBezTo>
                  <a:cubicBezTo>
                    <a:pt x="21138" y="9980"/>
                    <a:pt x="21377" y="9806"/>
                    <a:pt x="21448" y="9536"/>
                  </a:cubicBezTo>
                  <a:cubicBezTo>
                    <a:pt x="21534" y="9217"/>
                    <a:pt x="21344" y="8893"/>
                    <a:pt x="21026" y="8807"/>
                  </a:cubicBezTo>
                  <a:lnTo>
                    <a:pt x="17196" y="7781"/>
                  </a:lnTo>
                  <a:lnTo>
                    <a:pt x="19864" y="6237"/>
                  </a:lnTo>
                  <a:cubicBezTo>
                    <a:pt x="20151" y="6070"/>
                    <a:pt x="20248" y="5708"/>
                    <a:pt x="20080" y="5422"/>
                  </a:cubicBezTo>
                  <a:cubicBezTo>
                    <a:pt x="19913" y="5136"/>
                    <a:pt x="19551" y="5039"/>
                    <a:pt x="19265" y="5206"/>
                  </a:cubicBezTo>
                  <a:lnTo>
                    <a:pt x="16602" y="6750"/>
                  </a:lnTo>
                  <a:lnTo>
                    <a:pt x="17613" y="2916"/>
                  </a:lnTo>
                  <a:cubicBezTo>
                    <a:pt x="17699" y="2597"/>
                    <a:pt x="17504" y="2273"/>
                    <a:pt x="17191" y="2187"/>
                  </a:cubicBezTo>
                  <a:cubicBezTo>
                    <a:pt x="16872" y="2101"/>
                    <a:pt x="16548" y="2296"/>
                    <a:pt x="16462" y="2609"/>
                  </a:cubicBezTo>
                  <a:lnTo>
                    <a:pt x="15149" y="7587"/>
                  </a:lnTo>
                  <a:lnTo>
                    <a:pt x="11331" y="9806"/>
                  </a:lnTo>
                  <a:lnTo>
                    <a:pt x="11331" y="5098"/>
                  </a:lnTo>
                  <a:lnTo>
                    <a:pt x="14981" y="1463"/>
                  </a:lnTo>
                  <a:cubicBezTo>
                    <a:pt x="15214" y="1231"/>
                    <a:pt x="15214" y="853"/>
                    <a:pt x="14981" y="621"/>
                  </a:cubicBezTo>
                  <a:cubicBezTo>
                    <a:pt x="14749" y="389"/>
                    <a:pt x="14371" y="389"/>
                    <a:pt x="14139" y="621"/>
                  </a:cubicBezTo>
                  <a:lnTo>
                    <a:pt x="11331" y="3419"/>
                  </a:lnTo>
                  <a:lnTo>
                    <a:pt x="11331" y="594"/>
                  </a:lnTo>
                  <a:cubicBezTo>
                    <a:pt x="11331" y="265"/>
                    <a:pt x="11066" y="0"/>
                    <a:pt x="10737" y="0"/>
                  </a:cubicBezTo>
                  <a:close/>
                </a:path>
              </a:pathLst>
            </a:custGeom>
            <a:solidFill>
              <a:srgbClr val="929292">
                <a:alpha val="83073"/>
              </a:srgbClr>
            </a:solidFill>
            <a:ln w="12700" cap="flat">
              <a:noFill/>
              <a:miter lim="400000"/>
            </a:ln>
            <a:effectLst/>
          </p:spPr>
          <p:txBody>
            <a:bodyPr wrap="square" lIns="0" tIns="0" rIns="0" bIns="0" numCol="1" anchor="ctr">
              <a:noAutofit/>
            </a:bodyPr>
            <a:lstStyle/>
            <a:p>
              <a:pPr>
                <a:defRPr b="0" sz="3200">
                  <a:solidFill>
                    <a:schemeClr val="accent1">
                      <a:hueOff val="118245"/>
                      <a:lumOff val="-11372"/>
                    </a:schemeClr>
                  </a:solidFill>
                  <a:latin typeface="+mn-lt"/>
                  <a:ea typeface="+mn-ea"/>
                  <a:cs typeface="+mn-cs"/>
                  <a:sym typeface="Helvetica Neue Medium"/>
                </a:defRPr>
              </a:pPr>
            </a:p>
          </p:txBody>
        </p:sp>
        <p:sp>
          <p:nvSpPr>
            <p:cNvPr id="633" name="Snowflake"/>
            <p:cNvSpPr/>
            <p:nvPr/>
          </p:nvSpPr>
          <p:spPr>
            <a:xfrm flipH="1">
              <a:off x="17041592" y="2767741"/>
              <a:ext cx="169777" cy="170848"/>
            </a:xfrm>
            <a:custGeom>
              <a:avLst/>
              <a:gdLst/>
              <a:ahLst/>
              <a:cxnLst>
                <a:cxn ang="0">
                  <a:pos x="wd2" y="hd2"/>
                </a:cxn>
                <a:cxn ang="5400000">
                  <a:pos x="wd2" y="hd2"/>
                </a:cxn>
                <a:cxn ang="10800000">
                  <a:pos x="wd2" y="hd2"/>
                </a:cxn>
                <a:cxn ang="16200000">
                  <a:pos x="wd2" y="hd2"/>
                </a:cxn>
              </a:cxnLst>
              <a:rect l="0" t="0" r="r" b="b"/>
              <a:pathLst>
                <a:path w="21469" h="21600" fill="norm" stroke="1" extrusionOk="0">
                  <a:moveTo>
                    <a:pt x="10737" y="0"/>
                  </a:moveTo>
                  <a:cubicBezTo>
                    <a:pt x="10407" y="0"/>
                    <a:pt x="10142" y="265"/>
                    <a:pt x="10142" y="594"/>
                  </a:cubicBezTo>
                  <a:lnTo>
                    <a:pt x="10142" y="3412"/>
                  </a:lnTo>
                  <a:lnTo>
                    <a:pt x="7334" y="616"/>
                  </a:lnTo>
                  <a:cubicBezTo>
                    <a:pt x="7102" y="384"/>
                    <a:pt x="6724" y="384"/>
                    <a:pt x="6492" y="616"/>
                  </a:cubicBezTo>
                  <a:cubicBezTo>
                    <a:pt x="6259" y="848"/>
                    <a:pt x="6259" y="1226"/>
                    <a:pt x="6492" y="1458"/>
                  </a:cubicBezTo>
                  <a:lnTo>
                    <a:pt x="10142" y="5093"/>
                  </a:lnTo>
                  <a:lnTo>
                    <a:pt x="10142" y="9801"/>
                  </a:lnTo>
                  <a:lnTo>
                    <a:pt x="6330" y="7592"/>
                  </a:lnTo>
                  <a:lnTo>
                    <a:pt x="5011" y="2614"/>
                  </a:lnTo>
                  <a:cubicBezTo>
                    <a:pt x="4925" y="2295"/>
                    <a:pt x="4601" y="2106"/>
                    <a:pt x="4282" y="2192"/>
                  </a:cubicBezTo>
                  <a:cubicBezTo>
                    <a:pt x="3964" y="2278"/>
                    <a:pt x="3774" y="2602"/>
                    <a:pt x="3860" y="2921"/>
                  </a:cubicBezTo>
                  <a:lnTo>
                    <a:pt x="4871" y="6755"/>
                  </a:lnTo>
                  <a:lnTo>
                    <a:pt x="2203" y="5206"/>
                  </a:lnTo>
                  <a:cubicBezTo>
                    <a:pt x="1917" y="5039"/>
                    <a:pt x="1555" y="5136"/>
                    <a:pt x="1388" y="5422"/>
                  </a:cubicBezTo>
                  <a:cubicBezTo>
                    <a:pt x="1220" y="5708"/>
                    <a:pt x="1317" y="6070"/>
                    <a:pt x="1604" y="6237"/>
                  </a:cubicBezTo>
                  <a:lnTo>
                    <a:pt x="4272" y="7781"/>
                  </a:lnTo>
                  <a:lnTo>
                    <a:pt x="442" y="8807"/>
                  </a:lnTo>
                  <a:cubicBezTo>
                    <a:pt x="124" y="8893"/>
                    <a:pt x="-66" y="9217"/>
                    <a:pt x="20" y="9536"/>
                  </a:cubicBezTo>
                  <a:cubicBezTo>
                    <a:pt x="91" y="9801"/>
                    <a:pt x="333" y="9980"/>
                    <a:pt x="593" y="9980"/>
                  </a:cubicBezTo>
                  <a:cubicBezTo>
                    <a:pt x="641" y="9980"/>
                    <a:pt x="696" y="9974"/>
                    <a:pt x="750" y="9958"/>
                  </a:cubicBezTo>
                  <a:lnTo>
                    <a:pt x="5724" y="8623"/>
                  </a:lnTo>
                  <a:lnTo>
                    <a:pt x="9477" y="10800"/>
                  </a:lnTo>
                  <a:lnTo>
                    <a:pt x="5724" y="12977"/>
                  </a:lnTo>
                  <a:lnTo>
                    <a:pt x="750" y="11642"/>
                  </a:lnTo>
                  <a:cubicBezTo>
                    <a:pt x="696" y="11626"/>
                    <a:pt x="647" y="11620"/>
                    <a:pt x="593" y="11620"/>
                  </a:cubicBezTo>
                  <a:cubicBezTo>
                    <a:pt x="328" y="11620"/>
                    <a:pt x="91" y="11794"/>
                    <a:pt x="20" y="12064"/>
                  </a:cubicBezTo>
                  <a:cubicBezTo>
                    <a:pt x="-66" y="12383"/>
                    <a:pt x="124" y="12707"/>
                    <a:pt x="442" y="12793"/>
                  </a:cubicBezTo>
                  <a:lnTo>
                    <a:pt x="4272" y="13819"/>
                  </a:lnTo>
                  <a:lnTo>
                    <a:pt x="1604" y="15363"/>
                  </a:lnTo>
                  <a:cubicBezTo>
                    <a:pt x="1317" y="15530"/>
                    <a:pt x="1220" y="15892"/>
                    <a:pt x="1388" y="16178"/>
                  </a:cubicBezTo>
                  <a:cubicBezTo>
                    <a:pt x="1555" y="16464"/>
                    <a:pt x="1917" y="16561"/>
                    <a:pt x="2203" y="16394"/>
                  </a:cubicBezTo>
                  <a:lnTo>
                    <a:pt x="4871" y="14845"/>
                  </a:lnTo>
                  <a:lnTo>
                    <a:pt x="3860" y="18679"/>
                  </a:lnTo>
                  <a:cubicBezTo>
                    <a:pt x="3774" y="18998"/>
                    <a:pt x="3969" y="19322"/>
                    <a:pt x="4282" y="19408"/>
                  </a:cubicBezTo>
                  <a:cubicBezTo>
                    <a:pt x="4601" y="19494"/>
                    <a:pt x="4925" y="19299"/>
                    <a:pt x="5011" y="18986"/>
                  </a:cubicBezTo>
                  <a:lnTo>
                    <a:pt x="6325" y="14008"/>
                  </a:lnTo>
                  <a:lnTo>
                    <a:pt x="10137" y="11799"/>
                  </a:lnTo>
                  <a:lnTo>
                    <a:pt x="10137" y="16507"/>
                  </a:lnTo>
                  <a:lnTo>
                    <a:pt x="6492" y="20142"/>
                  </a:lnTo>
                  <a:cubicBezTo>
                    <a:pt x="6259" y="20374"/>
                    <a:pt x="6259" y="20752"/>
                    <a:pt x="6492" y="20984"/>
                  </a:cubicBezTo>
                  <a:cubicBezTo>
                    <a:pt x="6724" y="21216"/>
                    <a:pt x="7102" y="21216"/>
                    <a:pt x="7334" y="20984"/>
                  </a:cubicBezTo>
                  <a:lnTo>
                    <a:pt x="10142" y="18188"/>
                  </a:lnTo>
                  <a:lnTo>
                    <a:pt x="10142" y="21006"/>
                  </a:lnTo>
                  <a:cubicBezTo>
                    <a:pt x="10142" y="21335"/>
                    <a:pt x="10407" y="21600"/>
                    <a:pt x="10737" y="21600"/>
                  </a:cubicBezTo>
                  <a:cubicBezTo>
                    <a:pt x="11066" y="21600"/>
                    <a:pt x="11331" y="21335"/>
                    <a:pt x="11331" y="21006"/>
                  </a:cubicBezTo>
                  <a:lnTo>
                    <a:pt x="11331" y="18188"/>
                  </a:lnTo>
                  <a:lnTo>
                    <a:pt x="14139" y="20984"/>
                  </a:lnTo>
                  <a:cubicBezTo>
                    <a:pt x="14371" y="21216"/>
                    <a:pt x="14749" y="21216"/>
                    <a:pt x="14981" y="20984"/>
                  </a:cubicBezTo>
                  <a:cubicBezTo>
                    <a:pt x="15214" y="20752"/>
                    <a:pt x="15214" y="20374"/>
                    <a:pt x="14981" y="20142"/>
                  </a:cubicBezTo>
                  <a:lnTo>
                    <a:pt x="11331" y="16507"/>
                  </a:lnTo>
                  <a:lnTo>
                    <a:pt x="11331" y="11799"/>
                  </a:lnTo>
                  <a:lnTo>
                    <a:pt x="15143" y="14008"/>
                  </a:lnTo>
                  <a:lnTo>
                    <a:pt x="16457" y="18986"/>
                  </a:lnTo>
                  <a:cubicBezTo>
                    <a:pt x="16543" y="19305"/>
                    <a:pt x="16867" y="19494"/>
                    <a:pt x="17186" y="19408"/>
                  </a:cubicBezTo>
                  <a:cubicBezTo>
                    <a:pt x="17504" y="19322"/>
                    <a:pt x="17692" y="18998"/>
                    <a:pt x="17606" y="18679"/>
                  </a:cubicBezTo>
                  <a:lnTo>
                    <a:pt x="16597" y="14845"/>
                  </a:lnTo>
                  <a:lnTo>
                    <a:pt x="19265" y="16394"/>
                  </a:lnTo>
                  <a:cubicBezTo>
                    <a:pt x="19551" y="16561"/>
                    <a:pt x="19913" y="16464"/>
                    <a:pt x="20080" y="16178"/>
                  </a:cubicBezTo>
                  <a:cubicBezTo>
                    <a:pt x="20248" y="15892"/>
                    <a:pt x="20151" y="15530"/>
                    <a:pt x="19864" y="15363"/>
                  </a:cubicBezTo>
                  <a:lnTo>
                    <a:pt x="17196" y="13819"/>
                  </a:lnTo>
                  <a:lnTo>
                    <a:pt x="21026" y="12793"/>
                  </a:lnTo>
                  <a:cubicBezTo>
                    <a:pt x="21344" y="12707"/>
                    <a:pt x="21534" y="12383"/>
                    <a:pt x="21448" y="12064"/>
                  </a:cubicBezTo>
                  <a:cubicBezTo>
                    <a:pt x="21377" y="11799"/>
                    <a:pt x="21133" y="11620"/>
                    <a:pt x="20874" y="11620"/>
                  </a:cubicBezTo>
                  <a:cubicBezTo>
                    <a:pt x="20825" y="11620"/>
                    <a:pt x="20772" y="11626"/>
                    <a:pt x="20718" y="11642"/>
                  </a:cubicBezTo>
                  <a:lnTo>
                    <a:pt x="15743" y="12977"/>
                  </a:lnTo>
                  <a:lnTo>
                    <a:pt x="11989" y="10800"/>
                  </a:lnTo>
                  <a:lnTo>
                    <a:pt x="15743" y="8623"/>
                  </a:lnTo>
                  <a:lnTo>
                    <a:pt x="20718" y="9958"/>
                  </a:lnTo>
                  <a:cubicBezTo>
                    <a:pt x="20772" y="9974"/>
                    <a:pt x="20820" y="9980"/>
                    <a:pt x="20874" y="9980"/>
                  </a:cubicBezTo>
                  <a:cubicBezTo>
                    <a:pt x="21138" y="9980"/>
                    <a:pt x="21377" y="9806"/>
                    <a:pt x="21448" y="9536"/>
                  </a:cubicBezTo>
                  <a:cubicBezTo>
                    <a:pt x="21534" y="9217"/>
                    <a:pt x="21344" y="8893"/>
                    <a:pt x="21026" y="8807"/>
                  </a:cubicBezTo>
                  <a:lnTo>
                    <a:pt x="17196" y="7781"/>
                  </a:lnTo>
                  <a:lnTo>
                    <a:pt x="19864" y="6237"/>
                  </a:lnTo>
                  <a:cubicBezTo>
                    <a:pt x="20151" y="6070"/>
                    <a:pt x="20248" y="5708"/>
                    <a:pt x="20080" y="5422"/>
                  </a:cubicBezTo>
                  <a:cubicBezTo>
                    <a:pt x="19913" y="5136"/>
                    <a:pt x="19551" y="5039"/>
                    <a:pt x="19265" y="5206"/>
                  </a:cubicBezTo>
                  <a:lnTo>
                    <a:pt x="16602" y="6750"/>
                  </a:lnTo>
                  <a:lnTo>
                    <a:pt x="17613" y="2916"/>
                  </a:lnTo>
                  <a:cubicBezTo>
                    <a:pt x="17699" y="2597"/>
                    <a:pt x="17504" y="2273"/>
                    <a:pt x="17191" y="2187"/>
                  </a:cubicBezTo>
                  <a:cubicBezTo>
                    <a:pt x="16872" y="2101"/>
                    <a:pt x="16548" y="2296"/>
                    <a:pt x="16462" y="2609"/>
                  </a:cubicBezTo>
                  <a:lnTo>
                    <a:pt x="15149" y="7587"/>
                  </a:lnTo>
                  <a:lnTo>
                    <a:pt x="11331" y="9806"/>
                  </a:lnTo>
                  <a:lnTo>
                    <a:pt x="11331" y="5098"/>
                  </a:lnTo>
                  <a:lnTo>
                    <a:pt x="14981" y="1463"/>
                  </a:lnTo>
                  <a:cubicBezTo>
                    <a:pt x="15214" y="1231"/>
                    <a:pt x="15214" y="853"/>
                    <a:pt x="14981" y="621"/>
                  </a:cubicBezTo>
                  <a:cubicBezTo>
                    <a:pt x="14749" y="389"/>
                    <a:pt x="14371" y="389"/>
                    <a:pt x="14139" y="621"/>
                  </a:cubicBezTo>
                  <a:lnTo>
                    <a:pt x="11331" y="3419"/>
                  </a:lnTo>
                  <a:lnTo>
                    <a:pt x="11331" y="594"/>
                  </a:lnTo>
                  <a:cubicBezTo>
                    <a:pt x="11331" y="265"/>
                    <a:pt x="11066" y="0"/>
                    <a:pt x="10737" y="0"/>
                  </a:cubicBezTo>
                  <a:close/>
                </a:path>
              </a:pathLst>
            </a:custGeom>
            <a:solidFill>
              <a:srgbClr val="929292">
                <a:alpha val="83073"/>
              </a:srgbClr>
            </a:solidFill>
            <a:ln w="12700" cap="flat">
              <a:noFill/>
              <a:miter lim="400000"/>
            </a:ln>
            <a:effectLst/>
          </p:spPr>
          <p:txBody>
            <a:bodyPr wrap="square" lIns="0" tIns="0" rIns="0" bIns="0" numCol="1" anchor="ctr">
              <a:noAutofit/>
            </a:bodyPr>
            <a:lstStyle/>
            <a:p>
              <a:pPr>
                <a:defRPr b="0" sz="3200">
                  <a:solidFill>
                    <a:schemeClr val="accent1">
                      <a:hueOff val="118245"/>
                      <a:lumOff val="-11372"/>
                    </a:schemeClr>
                  </a:solidFill>
                  <a:latin typeface="+mn-lt"/>
                  <a:ea typeface="+mn-ea"/>
                  <a:cs typeface="+mn-cs"/>
                  <a:sym typeface="Helvetica Neue Medium"/>
                </a:defRPr>
              </a:pPr>
            </a:p>
          </p:txBody>
        </p:sp>
        <p:sp>
          <p:nvSpPr>
            <p:cNvPr id="634" name="Snowflake"/>
            <p:cNvSpPr/>
            <p:nvPr/>
          </p:nvSpPr>
          <p:spPr>
            <a:xfrm flipH="1">
              <a:off x="16645349" y="2956336"/>
              <a:ext cx="169778" cy="170848"/>
            </a:xfrm>
            <a:custGeom>
              <a:avLst/>
              <a:gdLst/>
              <a:ahLst/>
              <a:cxnLst>
                <a:cxn ang="0">
                  <a:pos x="wd2" y="hd2"/>
                </a:cxn>
                <a:cxn ang="5400000">
                  <a:pos x="wd2" y="hd2"/>
                </a:cxn>
                <a:cxn ang="10800000">
                  <a:pos x="wd2" y="hd2"/>
                </a:cxn>
                <a:cxn ang="16200000">
                  <a:pos x="wd2" y="hd2"/>
                </a:cxn>
              </a:cxnLst>
              <a:rect l="0" t="0" r="r" b="b"/>
              <a:pathLst>
                <a:path w="21469" h="21600" fill="norm" stroke="1" extrusionOk="0">
                  <a:moveTo>
                    <a:pt x="10737" y="0"/>
                  </a:moveTo>
                  <a:cubicBezTo>
                    <a:pt x="10407" y="0"/>
                    <a:pt x="10142" y="265"/>
                    <a:pt x="10142" y="594"/>
                  </a:cubicBezTo>
                  <a:lnTo>
                    <a:pt x="10142" y="3412"/>
                  </a:lnTo>
                  <a:lnTo>
                    <a:pt x="7334" y="616"/>
                  </a:lnTo>
                  <a:cubicBezTo>
                    <a:pt x="7102" y="384"/>
                    <a:pt x="6724" y="384"/>
                    <a:pt x="6492" y="616"/>
                  </a:cubicBezTo>
                  <a:cubicBezTo>
                    <a:pt x="6259" y="848"/>
                    <a:pt x="6259" y="1226"/>
                    <a:pt x="6492" y="1458"/>
                  </a:cubicBezTo>
                  <a:lnTo>
                    <a:pt x="10142" y="5093"/>
                  </a:lnTo>
                  <a:lnTo>
                    <a:pt x="10142" y="9801"/>
                  </a:lnTo>
                  <a:lnTo>
                    <a:pt x="6330" y="7592"/>
                  </a:lnTo>
                  <a:lnTo>
                    <a:pt x="5011" y="2614"/>
                  </a:lnTo>
                  <a:cubicBezTo>
                    <a:pt x="4925" y="2295"/>
                    <a:pt x="4601" y="2106"/>
                    <a:pt x="4282" y="2192"/>
                  </a:cubicBezTo>
                  <a:cubicBezTo>
                    <a:pt x="3964" y="2278"/>
                    <a:pt x="3774" y="2602"/>
                    <a:pt x="3860" y="2921"/>
                  </a:cubicBezTo>
                  <a:lnTo>
                    <a:pt x="4871" y="6755"/>
                  </a:lnTo>
                  <a:lnTo>
                    <a:pt x="2203" y="5206"/>
                  </a:lnTo>
                  <a:cubicBezTo>
                    <a:pt x="1917" y="5039"/>
                    <a:pt x="1555" y="5136"/>
                    <a:pt x="1388" y="5422"/>
                  </a:cubicBezTo>
                  <a:cubicBezTo>
                    <a:pt x="1220" y="5708"/>
                    <a:pt x="1317" y="6070"/>
                    <a:pt x="1604" y="6237"/>
                  </a:cubicBezTo>
                  <a:lnTo>
                    <a:pt x="4272" y="7781"/>
                  </a:lnTo>
                  <a:lnTo>
                    <a:pt x="442" y="8807"/>
                  </a:lnTo>
                  <a:cubicBezTo>
                    <a:pt x="124" y="8893"/>
                    <a:pt x="-66" y="9217"/>
                    <a:pt x="20" y="9536"/>
                  </a:cubicBezTo>
                  <a:cubicBezTo>
                    <a:pt x="91" y="9801"/>
                    <a:pt x="333" y="9980"/>
                    <a:pt x="593" y="9980"/>
                  </a:cubicBezTo>
                  <a:cubicBezTo>
                    <a:pt x="641" y="9980"/>
                    <a:pt x="696" y="9974"/>
                    <a:pt x="750" y="9958"/>
                  </a:cubicBezTo>
                  <a:lnTo>
                    <a:pt x="5724" y="8623"/>
                  </a:lnTo>
                  <a:lnTo>
                    <a:pt x="9477" y="10800"/>
                  </a:lnTo>
                  <a:lnTo>
                    <a:pt x="5724" y="12977"/>
                  </a:lnTo>
                  <a:lnTo>
                    <a:pt x="750" y="11642"/>
                  </a:lnTo>
                  <a:cubicBezTo>
                    <a:pt x="696" y="11626"/>
                    <a:pt x="647" y="11620"/>
                    <a:pt x="593" y="11620"/>
                  </a:cubicBezTo>
                  <a:cubicBezTo>
                    <a:pt x="328" y="11620"/>
                    <a:pt x="91" y="11794"/>
                    <a:pt x="20" y="12064"/>
                  </a:cubicBezTo>
                  <a:cubicBezTo>
                    <a:pt x="-66" y="12383"/>
                    <a:pt x="124" y="12707"/>
                    <a:pt x="442" y="12793"/>
                  </a:cubicBezTo>
                  <a:lnTo>
                    <a:pt x="4272" y="13819"/>
                  </a:lnTo>
                  <a:lnTo>
                    <a:pt x="1604" y="15363"/>
                  </a:lnTo>
                  <a:cubicBezTo>
                    <a:pt x="1317" y="15530"/>
                    <a:pt x="1220" y="15892"/>
                    <a:pt x="1388" y="16178"/>
                  </a:cubicBezTo>
                  <a:cubicBezTo>
                    <a:pt x="1555" y="16464"/>
                    <a:pt x="1917" y="16561"/>
                    <a:pt x="2203" y="16394"/>
                  </a:cubicBezTo>
                  <a:lnTo>
                    <a:pt x="4871" y="14845"/>
                  </a:lnTo>
                  <a:lnTo>
                    <a:pt x="3860" y="18679"/>
                  </a:lnTo>
                  <a:cubicBezTo>
                    <a:pt x="3774" y="18998"/>
                    <a:pt x="3969" y="19322"/>
                    <a:pt x="4282" y="19408"/>
                  </a:cubicBezTo>
                  <a:cubicBezTo>
                    <a:pt x="4601" y="19494"/>
                    <a:pt x="4925" y="19299"/>
                    <a:pt x="5011" y="18986"/>
                  </a:cubicBezTo>
                  <a:lnTo>
                    <a:pt x="6325" y="14008"/>
                  </a:lnTo>
                  <a:lnTo>
                    <a:pt x="10137" y="11799"/>
                  </a:lnTo>
                  <a:lnTo>
                    <a:pt x="10137" y="16507"/>
                  </a:lnTo>
                  <a:lnTo>
                    <a:pt x="6492" y="20142"/>
                  </a:lnTo>
                  <a:cubicBezTo>
                    <a:pt x="6259" y="20374"/>
                    <a:pt x="6259" y="20752"/>
                    <a:pt x="6492" y="20984"/>
                  </a:cubicBezTo>
                  <a:cubicBezTo>
                    <a:pt x="6724" y="21216"/>
                    <a:pt x="7102" y="21216"/>
                    <a:pt x="7334" y="20984"/>
                  </a:cubicBezTo>
                  <a:lnTo>
                    <a:pt x="10142" y="18188"/>
                  </a:lnTo>
                  <a:lnTo>
                    <a:pt x="10142" y="21006"/>
                  </a:lnTo>
                  <a:cubicBezTo>
                    <a:pt x="10142" y="21335"/>
                    <a:pt x="10407" y="21600"/>
                    <a:pt x="10737" y="21600"/>
                  </a:cubicBezTo>
                  <a:cubicBezTo>
                    <a:pt x="11066" y="21600"/>
                    <a:pt x="11331" y="21335"/>
                    <a:pt x="11331" y="21006"/>
                  </a:cubicBezTo>
                  <a:lnTo>
                    <a:pt x="11331" y="18188"/>
                  </a:lnTo>
                  <a:lnTo>
                    <a:pt x="14139" y="20984"/>
                  </a:lnTo>
                  <a:cubicBezTo>
                    <a:pt x="14371" y="21216"/>
                    <a:pt x="14749" y="21216"/>
                    <a:pt x="14981" y="20984"/>
                  </a:cubicBezTo>
                  <a:cubicBezTo>
                    <a:pt x="15214" y="20752"/>
                    <a:pt x="15214" y="20374"/>
                    <a:pt x="14981" y="20142"/>
                  </a:cubicBezTo>
                  <a:lnTo>
                    <a:pt x="11331" y="16507"/>
                  </a:lnTo>
                  <a:lnTo>
                    <a:pt x="11331" y="11799"/>
                  </a:lnTo>
                  <a:lnTo>
                    <a:pt x="15143" y="14008"/>
                  </a:lnTo>
                  <a:lnTo>
                    <a:pt x="16457" y="18986"/>
                  </a:lnTo>
                  <a:cubicBezTo>
                    <a:pt x="16543" y="19305"/>
                    <a:pt x="16867" y="19494"/>
                    <a:pt x="17186" y="19408"/>
                  </a:cubicBezTo>
                  <a:cubicBezTo>
                    <a:pt x="17504" y="19322"/>
                    <a:pt x="17692" y="18998"/>
                    <a:pt x="17606" y="18679"/>
                  </a:cubicBezTo>
                  <a:lnTo>
                    <a:pt x="16597" y="14845"/>
                  </a:lnTo>
                  <a:lnTo>
                    <a:pt x="19265" y="16394"/>
                  </a:lnTo>
                  <a:cubicBezTo>
                    <a:pt x="19551" y="16561"/>
                    <a:pt x="19913" y="16464"/>
                    <a:pt x="20080" y="16178"/>
                  </a:cubicBezTo>
                  <a:cubicBezTo>
                    <a:pt x="20248" y="15892"/>
                    <a:pt x="20151" y="15530"/>
                    <a:pt x="19864" y="15363"/>
                  </a:cubicBezTo>
                  <a:lnTo>
                    <a:pt x="17196" y="13819"/>
                  </a:lnTo>
                  <a:lnTo>
                    <a:pt x="21026" y="12793"/>
                  </a:lnTo>
                  <a:cubicBezTo>
                    <a:pt x="21344" y="12707"/>
                    <a:pt x="21534" y="12383"/>
                    <a:pt x="21448" y="12064"/>
                  </a:cubicBezTo>
                  <a:cubicBezTo>
                    <a:pt x="21377" y="11799"/>
                    <a:pt x="21133" y="11620"/>
                    <a:pt x="20874" y="11620"/>
                  </a:cubicBezTo>
                  <a:cubicBezTo>
                    <a:pt x="20825" y="11620"/>
                    <a:pt x="20772" y="11626"/>
                    <a:pt x="20718" y="11642"/>
                  </a:cubicBezTo>
                  <a:lnTo>
                    <a:pt x="15743" y="12977"/>
                  </a:lnTo>
                  <a:lnTo>
                    <a:pt x="11989" y="10800"/>
                  </a:lnTo>
                  <a:lnTo>
                    <a:pt x="15743" y="8623"/>
                  </a:lnTo>
                  <a:lnTo>
                    <a:pt x="20718" y="9958"/>
                  </a:lnTo>
                  <a:cubicBezTo>
                    <a:pt x="20772" y="9974"/>
                    <a:pt x="20820" y="9980"/>
                    <a:pt x="20874" y="9980"/>
                  </a:cubicBezTo>
                  <a:cubicBezTo>
                    <a:pt x="21138" y="9980"/>
                    <a:pt x="21377" y="9806"/>
                    <a:pt x="21448" y="9536"/>
                  </a:cubicBezTo>
                  <a:cubicBezTo>
                    <a:pt x="21534" y="9217"/>
                    <a:pt x="21344" y="8893"/>
                    <a:pt x="21026" y="8807"/>
                  </a:cubicBezTo>
                  <a:lnTo>
                    <a:pt x="17196" y="7781"/>
                  </a:lnTo>
                  <a:lnTo>
                    <a:pt x="19864" y="6237"/>
                  </a:lnTo>
                  <a:cubicBezTo>
                    <a:pt x="20151" y="6070"/>
                    <a:pt x="20248" y="5708"/>
                    <a:pt x="20080" y="5422"/>
                  </a:cubicBezTo>
                  <a:cubicBezTo>
                    <a:pt x="19913" y="5136"/>
                    <a:pt x="19551" y="5039"/>
                    <a:pt x="19265" y="5206"/>
                  </a:cubicBezTo>
                  <a:lnTo>
                    <a:pt x="16602" y="6750"/>
                  </a:lnTo>
                  <a:lnTo>
                    <a:pt x="17613" y="2916"/>
                  </a:lnTo>
                  <a:cubicBezTo>
                    <a:pt x="17699" y="2597"/>
                    <a:pt x="17504" y="2273"/>
                    <a:pt x="17191" y="2187"/>
                  </a:cubicBezTo>
                  <a:cubicBezTo>
                    <a:pt x="16872" y="2101"/>
                    <a:pt x="16548" y="2296"/>
                    <a:pt x="16462" y="2609"/>
                  </a:cubicBezTo>
                  <a:lnTo>
                    <a:pt x="15149" y="7587"/>
                  </a:lnTo>
                  <a:lnTo>
                    <a:pt x="11331" y="9806"/>
                  </a:lnTo>
                  <a:lnTo>
                    <a:pt x="11331" y="5098"/>
                  </a:lnTo>
                  <a:lnTo>
                    <a:pt x="14981" y="1463"/>
                  </a:lnTo>
                  <a:cubicBezTo>
                    <a:pt x="15214" y="1231"/>
                    <a:pt x="15214" y="853"/>
                    <a:pt x="14981" y="621"/>
                  </a:cubicBezTo>
                  <a:cubicBezTo>
                    <a:pt x="14749" y="389"/>
                    <a:pt x="14371" y="389"/>
                    <a:pt x="14139" y="621"/>
                  </a:cubicBezTo>
                  <a:lnTo>
                    <a:pt x="11331" y="3419"/>
                  </a:lnTo>
                  <a:lnTo>
                    <a:pt x="11331" y="594"/>
                  </a:lnTo>
                  <a:cubicBezTo>
                    <a:pt x="11331" y="265"/>
                    <a:pt x="11066" y="0"/>
                    <a:pt x="10737" y="0"/>
                  </a:cubicBezTo>
                  <a:close/>
                </a:path>
              </a:pathLst>
            </a:custGeom>
            <a:solidFill>
              <a:srgbClr val="929292">
                <a:alpha val="83073"/>
              </a:srgbClr>
            </a:solidFill>
            <a:ln w="12700" cap="flat">
              <a:noFill/>
              <a:miter lim="400000"/>
            </a:ln>
            <a:effectLst/>
          </p:spPr>
          <p:txBody>
            <a:bodyPr wrap="square" lIns="0" tIns="0" rIns="0" bIns="0" numCol="1" anchor="ctr">
              <a:noAutofit/>
            </a:bodyPr>
            <a:lstStyle/>
            <a:p>
              <a:pPr>
                <a:defRPr b="0" sz="3200">
                  <a:solidFill>
                    <a:schemeClr val="accent1">
                      <a:hueOff val="118245"/>
                      <a:lumOff val="-11372"/>
                    </a:schemeClr>
                  </a:solidFill>
                  <a:latin typeface="+mn-lt"/>
                  <a:ea typeface="+mn-ea"/>
                  <a:cs typeface="+mn-cs"/>
                  <a:sym typeface="Helvetica Neue Medium"/>
                </a:defRPr>
              </a:pPr>
            </a:p>
          </p:txBody>
        </p:sp>
        <p:sp>
          <p:nvSpPr>
            <p:cNvPr id="635" name="Snowflake"/>
            <p:cNvSpPr/>
            <p:nvPr/>
          </p:nvSpPr>
          <p:spPr>
            <a:xfrm flipH="1">
              <a:off x="17883815" y="1879538"/>
              <a:ext cx="169777" cy="170849"/>
            </a:xfrm>
            <a:custGeom>
              <a:avLst/>
              <a:gdLst/>
              <a:ahLst/>
              <a:cxnLst>
                <a:cxn ang="0">
                  <a:pos x="wd2" y="hd2"/>
                </a:cxn>
                <a:cxn ang="5400000">
                  <a:pos x="wd2" y="hd2"/>
                </a:cxn>
                <a:cxn ang="10800000">
                  <a:pos x="wd2" y="hd2"/>
                </a:cxn>
                <a:cxn ang="16200000">
                  <a:pos x="wd2" y="hd2"/>
                </a:cxn>
              </a:cxnLst>
              <a:rect l="0" t="0" r="r" b="b"/>
              <a:pathLst>
                <a:path w="21469" h="21600" fill="norm" stroke="1" extrusionOk="0">
                  <a:moveTo>
                    <a:pt x="10737" y="0"/>
                  </a:moveTo>
                  <a:cubicBezTo>
                    <a:pt x="10407" y="0"/>
                    <a:pt x="10142" y="265"/>
                    <a:pt x="10142" y="594"/>
                  </a:cubicBezTo>
                  <a:lnTo>
                    <a:pt x="10142" y="3412"/>
                  </a:lnTo>
                  <a:lnTo>
                    <a:pt x="7334" y="616"/>
                  </a:lnTo>
                  <a:cubicBezTo>
                    <a:pt x="7102" y="384"/>
                    <a:pt x="6724" y="384"/>
                    <a:pt x="6492" y="616"/>
                  </a:cubicBezTo>
                  <a:cubicBezTo>
                    <a:pt x="6259" y="848"/>
                    <a:pt x="6259" y="1226"/>
                    <a:pt x="6492" y="1458"/>
                  </a:cubicBezTo>
                  <a:lnTo>
                    <a:pt x="10142" y="5093"/>
                  </a:lnTo>
                  <a:lnTo>
                    <a:pt x="10142" y="9801"/>
                  </a:lnTo>
                  <a:lnTo>
                    <a:pt x="6330" y="7592"/>
                  </a:lnTo>
                  <a:lnTo>
                    <a:pt x="5011" y="2614"/>
                  </a:lnTo>
                  <a:cubicBezTo>
                    <a:pt x="4925" y="2295"/>
                    <a:pt x="4601" y="2106"/>
                    <a:pt x="4282" y="2192"/>
                  </a:cubicBezTo>
                  <a:cubicBezTo>
                    <a:pt x="3964" y="2278"/>
                    <a:pt x="3774" y="2602"/>
                    <a:pt x="3860" y="2921"/>
                  </a:cubicBezTo>
                  <a:lnTo>
                    <a:pt x="4871" y="6755"/>
                  </a:lnTo>
                  <a:lnTo>
                    <a:pt x="2203" y="5206"/>
                  </a:lnTo>
                  <a:cubicBezTo>
                    <a:pt x="1917" y="5039"/>
                    <a:pt x="1555" y="5136"/>
                    <a:pt x="1388" y="5422"/>
                  </a:cubicBezTo>
                  <a:cubicBezTo>
                    <a:pt x="1220" y="5708"/>
                    <a:pt x="1317" y="6070"/>
                    <a:pt x="1604" y="6237"/>
                  </a:cubicBezTo>
                  <a:lnTo>
                    <a:pt x="4272" y="7781"/>
                  </a:lnTo>
                  <a:lnTo>
                    <a:pt x="442" y="8807"/>
                  </a:lnTo>
                  <a:cubicBezTo>
                    <a:pt x="124" y="8893"/>
                    <a:pt x="-66" y="9217"/>
                    <a:pt x="20" y="9536"/>
                  </a:cubicBezTo>
                  <a:cubicBezTo>
                    <a:pt x="91" y="9801"/>
                    <a:pt x="333" y="9980"/>
                    <a:pt x="593" y="9980"/>
                  </a:cubicBezTo>
                  <a:cubicBezTo>
                    <a:pt x="641" y="9980"/>
                    <a:pt x="696" y="9974"/>
                    <a:pt x="750" y="9958"/>
                  </a:cubicBezTo>
                  <a:lnTo>
                    <a:pt x="5724" y="8623"/>
                  </a:lnTo>
                  <a:lnTo>
                    <a:pt x="9477" y="10800"/>
                  </a:lnTo>
                  <a:lnTo>
                    <a:pt x="5724" y="12977"/>
                  </a:lnTo>
                  <a:lnTo>
                    <a:pt x="750" y="11642"/>
                  </a:lnTo>
                  <a:cubicBezTo>
                    <a:pt x="696" y="11626"/>
                    <a:pt x="647" y="11620"/>
                    <a:pt x="593" y="11620"/>
                  </a:cubicBezTo>
                  <a:cubicBezTo>
                    <a:pt x="328" y="11620"/>
                    <a:pt x="91" y="11794"/>
                    <a:pt x="20" y="12064"/>
                  </a:cubicBezTo>
                  <a:cubicBezTo>
                    <a:pt x="-66" y="12383"/>
                    <a:pt x="124" y="12707"/>
                    <a:pt x="442" y="12793"/>
                  </a:cubicBezTo>
                  <a:lnTo>
                    <a:pt x="4272" y="13819"/>
                  </a:lnTo>
                  <a:lnTo>
                    <a:pt x="1604" y="15363"/>
                  </a:lnTo>
                  <a:cubicBezTo>
                    <a:pt x="1317" y="15530"/>
                    <a:pt x="1220" y="15892"/>
                    <a:pt x="1388" y="16178"/>
                  </a:cubicBezTo>
                  <a:cubicBezTo>
                    <a:pt x="1555" y="16464"/>
                    <a:pt x="1917" y="16561"/>
                    <a:pt x="2203" y="16394"/>
                  </a:cubicBezTo>
                  <a:lnTo>
                    <a:pt x="4871" y="14845"/>
                  </a:lnTo>
                  <a:lnTo>
                    <a:pt x="3860" y="18679"/>
                  </a:lnTo>
                  <a:cubicBezTo>
                    <a:pt x="3774" y="18998"/>
                    <a:pt x="3969" y="19322"/>
                    <a:pt x="4282" y="19408"/>
                  </a:cubicBezTo>
                  <a:cubicBezTo>
                    <a:pt x="4601" y="19494"/>
                    <a:pt x="4925" y="19299"/>
                    <a:pt x="5011" y="18986"/>
                  </a:cubicBezTo>
                  <a:lnTo>
                    <a:pt x="6325" y="14008"/>
                  </a:lnTo>
                  <a:lnTo>
                    <a:pt x="10137" y="11799"/>
                  </a:lnTo>
                  <a:lnTo>
                    <a:pt x="10137" y="16507"/>
                  </a:lnTo>
                  <a:lnTo>
                    <a:pt x="6492" y="20142"/>
                  </a:lnTo>
                  <a:cubicBezTo>
                    <a:pt x="6259" y="20374"/>
                    <a:pt x="6259" y="20752"/>
                    <a:pt x="6492" y="20984"/>
                  </a:cubicBezTo>
                  <a:cubicBezTo>
                    <a:pt x="6724" y="21216"/>
                    <a:pt x="7102" y="21216"/>
                    <a:pt x="7334" y="20984"/>
                  </a:cubicBezTo>
                  <a:lnTo>
                    <a:pt x="10142" y="18188"/>
                  </a:lnTo>
                  <a:lnTo>
                    <a:pt x="10142" y="21006"/>
                  </a:lnTo>
                  <a:cubicBezTo>
                    <a:pt x="10142" y="21335"/>
                    <a:pt x="10407" y="21600"/>
                    <a:pt x="10737" y="21600"/>
                  </a:cubicBezTo>
                  <a:cubicBezTo>
                    <a:pt x="11066" y="21600"/>
                    <a:pt x="11331" y="21335"/>
                    <a:pt x="11331" y="21006"/>
                  </a:cubicBezTo>
                  <a:lnTo>
                    <a:pt x="11331" y="18188"/>
                  </a:lnTo>
                  <a:lnTo>
                    <a:pt x="14139" y="20984"/>
                  </a:lnTo>
                  <a:cubicBezTo>
                    <a:pt x="14371" y="21216"/>
                    <a:pt x="14749" y="21216"/>
                    <a:pt x="14981" y="20984"/>
                  </a:cubicBezTo>
                  <a:cubicBezTo>
                    <a:pt x="15214" y="20752"/>
                    <a:pt x="15214" y="20374"/>
                    <a:pt x="14981" y="20142"/>
                  </a:cubicBezTo>
                  <a:lnTo>
                    <a:pt x="11331" y="16507"/>
                  </a:lnTo>
                  <a:lnTo>
                    <a:pt x="11331" y="11799"/>
                  </a:lnTo>
                  <a:lnTo>
                    <a:pt x="15143" y="14008"/>
                  </a:lnTo>
                  <a:lnTo>
                    <a:pt x="16457" y="18986"/>
                  </a:lnTo>
                  <a:cubicBezTo>
                    <a:pt x="16543" y="19305"/>
                    <a:pt x="16867" y="19494"/>
                    <a:pt x="17186" y="19408"/>
                  </a:cubicBezTo>
                  <a:cubicBezTo>
                    <a:pt x="17504" y="19322"/>
                    <a:pt x="17692" y="18998"/>
                    <a:pt x="17606" y="18679"/>
                  </a:cubicBezTo>
                  <a:lnTo>
                    <a:pt x="16597" y="14845"/>
                  </a:lnTo>
                  <a:lnTo>
                    <a:pt x="19265" y="16394"/>
                  </a:lnTo>
                  <a:cubicBezTo>
                    <a:pt x="19551" y="16561"/>
                    <a:pt x="19913" y="16464"/>
                    <a:pt x="20080" y="16178"/>
                  </a:cubicBezTo>
                  <a:cubicBezTo>
                    <a:pt x="20248" y="15892"/>
                    <a:pt x="20151" y="15530"/>
                    <a:pt x="19864" y="15363"/>
                  </a:cubicBezTo>
                  <a:lnTo>
                    <a:pt x="17196" y="13819"/>
                  </a:lnTo>
                  <a:lnTo>
                    <a:pt x="21026" y="12793"/>
                  </a:lnTo>
                  <a:cubicBezTo>
                    <a:pt x="21344" y="12707"/>
                    <a:pt x="21534" y="12383"/>
                    <a:pt x="21448" y="12064"/>
                  </a:cubicBezTo>
                  <a:cubicBezTo>
                    <a:pt x="21377" y="11799"/>
                    <a:pt x="21133" y="11620"/>
                    <a:pt x="20874" y="11620"/>
                  </a:cubicBezTo>
                  <a:cubicBezTo>
                    <a:pt x="20825" y="11620"/>
                    <a:pt x="20772" y="11626"/>
                    <a:pt x="20718" y="11642"/>
                  </a:cubicBezTo>
                  <a:lnTo>
                    <a:pt x="15743" y="12977"/>
                  </a:lnTo>
                  <a:lnTo>
                    <a:pt x="11989" y="10800"/>
                  </a:lnTo>
                  <a:lnTo>
                    <a:pt x="15743" y="8623"/>
                  </a:lnTo>
                  <a:lnTo>
                    <a:pt x="20718" y="9958"/>
                  </a:lnTo>
                  <a:cubicBezTo>
                    <a:pt x="20772" y="9974"/>
                    <a:pt x="20820" y="9980"/>
                    <a:pt x="20874" y="9980"/>
                  </a:cubicBezTo>
                  <a:cubicBezTo>
                    <a:pt x="21138" y="9980"/>
                    <a:pt x="21377" y="9806"/>
                    <a:pt x="21448" y="9536"/>
                  </a:cubicBezTo>
                  <a:cubicBezTo>
                    <a:pt x="21534" y="9217"/>
                    <a:pt x="21344" y="8893"/>
                    <a:pt x="21026" y="8807"/>
                  </a:cubicBezTo>
                  <a:lnTo>
                    <a:pt x="17196" y="7781"/>
                  </a:lnTo>
                  <a:lnTo>
                    <a:pt x="19864" y="6237"/>
                  </a:lnTo>
                  <a:cubicBezTo>
                    <a:pt x="20151" y="6070"/>
                    <a:pt x="20248" y="5708"/>
                    <a:pt x="20080" y="5422"/>
                  </a:cubicBezTo>
                  <a:cubicBezTo>
                    <a:pt x="19913" y="5136"/>
                    <a:pt x="19551" y="5039"/>
                    <a:pt x="19265" y="5206"/>
                  </a:cubicBezTo>
                  <a:lnTo>
                    <a:pt x="16602" y="6750"/>
                  </a:lnTo>
                  <a:lnTo>
                    <a:pt x="17613" y="2916"/>
                  </a:lnTo>
                  <a:cubicBezTo>
                    <a:pt x="17699" y="2597"/>
                    <a:pt x="17504" y="2273"/>
                    <a:pt x="17191" y="2187"/>
                  </a:cubicBezTo>
                  <a:cubicBezTo>
                    <a:pt x="16872" y="2101"/>
                    <a:pt x="16548" y="2296"/>
                    <a:pt x="16462" y="2609"/>
                  </a:cubicBezTo>
                  <a:lnTo>
                    <a:pt x="15149" y="7587"/>
                  </a:lnTo>
                  <a:lnTo>
                    <a:pt x="11331" y="9806"/>
                  </a:lnTo>
                  <a:lnTo>
                    <a:pt x="11331" y="5098"/>
                  </a:lnTo>
                  <a:lnTo>
                    <a:pt x="14981" y="1463"/>
                  </a:lnTo>
                  <a:cubicBezTo>
                    <a:pt x="15214" y="1231"/>
                    <a:pt x="15214" y="853"/>
                    <a:pt x="14981" y="621"/>
                  </a:cubicBezTo>
                  <a:cubicBezTo>
                    <a:pt x="14749" y="389"/>
                    <a:pt x="14371" y="389"/>
                    <a:pt x="14139" y="621"/>
                  </a:cubicBezTo>
                  <a:lnTo>
                    <a:pt x="11331" y="3419"/>
                  </a:lnTo>
                  <a:lnTo>
                    <a:pt x="11331" y="594"/>
                  </a:lnTo>
                  <a:cubicBezTo>
                    <a:pt x="11331" y="265"/>
                    <a:pt x="11066" y="0"/>
                    <a:pt x="10737" y="0"/>
                  </a:cubicBezTo>
                  <a:close/>
                </a:path>
              </a:pathLst>
            </a:custGeom>
            <a:solidFill>
              <a:srgbClr val="929292">
                <a:alpha val="83073"/>
              </a:srgbClr>
            </a:solidFill>
            <a:ln w="12700" cap="flat">
              <a:noFill/>
              <a:miter lim="400000"/>
            </a:ln>
            <a:effectLst/>
          </p:spPr>
          <p:txBody>
            <a:bodyPr wrap="square" lIns="0" tIns="0" rIns="0" bIns="0" numCol="1" anchor="ctr">
              <a:noAutofit/>
            </a:bodyPr>
            <a:lstStyle/>
            <a:p>
              <a:pPr>
                <a:defRPr b="0" sz="3200">
                  <a:solidFill>
                    <a:schemeClr val="accent1">
                      <a:hueOff val="118245"/>
                      <a:lumOff val="-11372"/>
                    </a:schemeClr>
                  </a:solidFill>
                  <a:latin typeface="+mn-lt"/>
                  <a:ea typeface="+mn-ea"/>
                  <a:cs typeface="+mn-cs"/>
                  <a:sym typeface="Helvetica Neue Medium"/>
                </a:defRPr>
              </a:pPr>
            </a:p>
          </p:txBody>
        </p:sp>
        <p:sp>
          <p:nvSpPr>
            <p:cNvPr id="636" name="Snowflake"/>
            <p:cNvSpPr/>
            <p:nvPr/>
          </p:nvSpPr>
          <p:spPr>
            <a:xfrm flipH="1">
              <a:off x="15692730" y="2816689"/>
              <a:ext cx="169777" cy="170848"/>
            </a:xfrm>
            <a:custGeom>
              <a:avLst/>
              <a:gdLst/>
              <a:ahLst/>
              <a:cxnLst>
                <a:cxn ang="0">
                  <a:pos x="wd2" y="hd2"/>
                </a:cxn>
                <a:cxn ang="5400000">
                  <a:pos x="wd2" y="hd2"/>
                </a:cxn>
                <a:cxn ang="10800000">
                  <a:pos x="wd2" y="hd2"/>
                </a:cxn>
                <a:cxn ang="16200000">
                  <a:pos x="wd2" y="hd2"/>
                </a:cxn>
              </a:cxnLst>
              <a:rect l="0" t="0" r="r" b="b"/>
              <a:pathLst>
                <a:path w="21469" h="21600" fill="norm" stroke="1" extrusionOk="0">
                  <a:moveTo>
                    <a:pt x="10737" y="0"/>
                  </a:moveTo>
                  <a:cubicBezTo>
                    <a:pt x="10407" y="0"/>
                    <a:pt x="10142" y="265"/>
                    <a:pt x="10142" y="594"/>
                  </a:cubicBezTo>
                  <a:lnTo>
                    <a:pt x="10142" y="3412"/>
                  </a:lnTo>
                  <a:lnTo>
                    <a:pt x="7334" y="616"/>
                  </a:lnTo>
                  <a:cubicBezTo>
                    <a:pt x="7102" y="384"/>
                    <a:pt x="6724" y="384"/>
                    <a:pt x="6492" y="616"/>
                  </a:cubicBezTo>
                  <a:cubicBezTo>
                    <a:pt x="6259" y="848"/>
                    <a:pt x="6259" y="1226"/>
                    <a:pt x="6492" y="1458"/>
                  </a:cubicBezTo>
                  <a:lnTo>
                    <a:pt x="10142" y="5093"/>
                  </a:lnTo>
                  <a:lnTo>
                    <a:pt x="10142" y="9801"/>
                  </a:lnTo>
                  <a:lnTo>
                    <a:pt x="6330" y="7592"/>
                  </a:lnTo>
                  <a:lnTo>
                    <a:pt x="5011" y="2614"/>
                  </a:lnTo>
                  <a:cubicBezTo>
                    <a:pt x="4925" y="2295"/>
                    <a:pt x="4601" y="2106"/>
                    <a:pt x="4282" y="2192"/>
                  </a:cubicBezTo>
                  <a:cubicBezTo>
                    <a:pt x="3964" y="2278"/>
                    <a:pt x="3774" y="2602"/>
                    <a:pt x="3860" y="2921"/>
                  </a:cubicBezTo>
                  <a:lnTo>
                    <a:pt x="4871" y="6755"/>
                  </a:lnTo>
                  <a:lnTo>
                    <a:pt x="2203" y="5206"/>
                  </a:lnTo>
                  <a:cubicBezTo>
                    <a:pt x="1917" y="5039"/>
                    <a:pt x="1555" y="5136"/>
                    <a:pt x="1388" y="5422"/>
                  </a:cubicBezTo>
                  <a:cubicBezTo>
                    <a:pt x="1220" y="5708"/>
                    <a:pt x="1317" y="6070"/>
                    <a:pt x="1604" y="6237"/>
                  </a:cubicBezTo>
                  <a:lnTo>
                    <a:pt x="4272" y="7781"/>
                  </a:lnTo>
                  <a:lnTo>
                    <a:pt x="442" y="8807"/>
                  </a:lnTo>
                  <a:cubicBezTo>
                    <a:pt x="124" y="8893"/>
                    <a:pt x="-66" y="9217"/>
                    <a:pt x="20" y="9536"/>
                  </a:cubicBezTo>
                  <a:cubicBezTo>
                    <a:pt x="91" y="9801"/>
                    <a:pt x="333" y="9980"/>
                    <a:pt x="593" y="9980"/>
                  </a:cubicBezTo>
                  <a:cubicBezTo>
                    <a:pt x="641" y="9980"/>
                    <a:pt x="696" y="9974"/>
                    <a:pt x="750" y="9958"/>
                  </a:cubicBezTo>
                  <a:lnTo>
                    <a:pt x="5724" y="8623"/>
                  </a:lnTo>
                  <a:lnTo>
                    <a:pt x="9477" y="10800"/>
                  </a:lnTo>
                  <a:lnTo>
                    <a:pt x="5724" y="12977"/>
                  </a:lnTo>
                  <a:lnTo>
                    <a:pt x="750" y="11642"/>
                  </a:lnTo>
                  <a:cubicBezTo>
                    <a:pt x="696" y="11626"/>
                    <a:pt x="647" y="11620"/>
                    <a:pt x="593" y="11620"/>
                  </a:cubicBezTo>
                  <a:cubicBezTo>
                    <a:pt x="328" y="11620"/>
                    <a:pt x="91" y="11794"/>
                    <a:pt x="20" y="12064"/>
                  </a:cubicBezTo>
                  <a:cubicBezTo>
                    <a:pt x="-66" y="12383"/>
                    <a:pt x="124" y="12707"/>
                    <a:pt x="442" y="12793"/>
                  </a:cubicBezTo>
                  <a:lnTo>
                    <a:pt x="4272" y="13819"/>
                  </a:lnTo>
                  <a:lnTo>
                    <a:pt x="1604" y="15363"/>
                  </a:lnTo>
                  <a:cubicBezTo>
                    <a:pt x="1317" y="15530"/>
                    <a:pt x="1220" y="15892"/>
                    <a:pt x="1388" y="16178"/>
                  </a:cubicBezTo>
                  <a:cubicBezTo>
                    <a:pt x="1555" y="16464"/>
                    <a:pt x="1917" y="16561"/>
                    <a:pt x="2203" y="16394"/>
                  </a:cubicBezTo>
                  <a:lnTo>
                    <a:pt x="4871" y="14845"/>
                  </a:lnTo>
                  <a:lnTo>
                    <a:pt x="3860" y="18679"/>
                  </a:lnTo>
                  <a:cubicBezTo>
                    <a:pt x="3774" y="18998"/>
                    <a:pt x="3969" y="19322"/>
                    <a:pt x="4282" y="19408"/>
                  </a:cubicBezTo>
                  <a:cubicBezTo>
                    <a:pt x="4601" y="19494"/>
                    <a:pt x="4925" y="19299"/>
                    <a:pt x="5011" y="18986"/>
                  </a:cubicBezTo>
                  <a:lnTo>
                    <a:pt x="6325" y="14008"/>
                  </a:lnTo>
                  <a:lnTo>
                    <a:pt x="10137" y="11799"/>
                  </a:lnTo>
                  <a:lnTo>
                    <a:pt x="10137" y="16507"/>
                  </a:lnTo>
                  <a:lnTo>
                    <a:pt x="6492" y="20142"/>
                  </a:lnTo>
                  <a:cubicBezTo>
                    <a:pt x="6259" y="20374"/>
                    <a:pt x="6259" y="20752"/>
                    <a:pt x="6492" y="20984"/>
                  </a:cubicBezTo>
                  <a:cubicBezTo>
                    <a:pt x="6724" y="21216"/>
                    <a:pt x="7102" y="21216"/>
                    <a:pt x="7334" y="20984"/>
                  </a:cubicBezTo>
                  <a:lnTo>
                    <a:pt x="10142" y="18188"/>
                  </a:lnTo>
                  <a:lnTo>
                    <a:pt x="10142" y="21006"/>
                  </a:lnTo>
                  <a:cubicBezTo>
                    <a:pt x="10142" y="21335"/>
                    <a:pt x="10407" y="21600"/>
                    <a:pt x="10737" y="21600"/>
                  </a:cubicBezTo>
                  <a:cubicBezTo>
                    <a:pt x="11066" y="21600"/>
                    <a:pt x="11331" y="21335"/>
                    <a:pt x="11331" y="21006"/>
                  </a:cubicBezTo>
                  <a:lnTo>
                    <a:pt x="11331" y="18188"/>
                  </a:lnTo>
                  <a:lnTo>
                    <a:pt x="14139" y="20984"/>
                  </a:lnTo>
                  <a:cubicBezTo>
                    <a:pt x="14371" y="21216"/>
                    <a:pt x="14749" y="21216"/>
                    <a:pt x="14981" y="20984"/>
                  </a:cubicBezTo>
                  <a:cubicBezTo>
                    <a:pt x="15214" y="20752"/>
                    <a:pt x="15214" y="20374"/>
                    <a:pt x="14981" y="20142"/>
                  </a:cubicBezTo>
                  <a:lnTo>
                    <a:pt x="11331" y="16507"/>
                  </a:lnTo>
                  <a:lnTo>
                    <a:pt x="11331" y="11799"/>
                  </a:lnTo>
                  <a:lnTo>
                    <a:pt x="15143" y="14008"/>
                  </a:lnTo>
                  <a:lnTo>
                    <a:pt x="16457" y="18986"/>
                  </a:lnTo>
                  <a:cubicBezTo>
                    <a:pt x="16543" y="19305"/>
                    <a:pt x="16867" y="19494"/>
                    <a:pt x="17186" y="19408"/>
                  </a:cubicBezTo>
                  <a:cubicBezTo>
                    <a:pt x="17504" y="19322"/>
                    <a:pt x="17692" y="18998"/>
                    <a:pt x="17606" y="18679"/>
                  </a:cubicBezTo>
                  <a:lnTo>
                    <a:pt x="16597" y="14845"/>
                  </a:lnTo>
                  <a:lnTo>
                    <a:pt x="19265" y="16394"/>
                  </a:lnTo>
                  <a:cubicBezTo>
                    <a:pt x="19551" y="16561"/>
                    <a:pt x="19913" y="16464"/>
                    <a:pt x="20080" y="16178"/>
                  </a:cubicBezTo>
                  <a:cubicBezTo>
                    <a:pt x="20248" y="15892"/>
                    <a:pt x="20151" y="15530"/>
                    <a:pt x="19864" y="15363"/>
                  </a:cubicBezTo>
                  <a:lnTo>
                    <a:pt x="17196" y="13819"/>
                  </a:lnTo>
                  <a:lnTo>
                    <a:pt x="21026" y="12793"/>
                  </a:lnTo>
                  <a:cubicBezTo>
                    <a:pt x="21344" y="12707"/>
                    <a:pt x="21534" y="12383"/>
                    <a:pt x="21448" y="12064"/>
                  </a:cubicBezTo>
                  <a:cubicBezTo>
                    <a:pt x="21377" y="11799"/>
                    <a:pt x="21133" y="11620"/>
                    <a:pt x="20874" y="11620"/>
                  </a:cubicBezTo>
                  <a:cubicBezTo>
                    <a:pt x="20825" y="11620"/>
                    <a:pt x="20772" y="11626"/>
                    <a:pt x="20718" y="11642"/>
                  </a:cubicBezTo>
                  <a:lnTo>
                    <a:pt x="15743" y="12977"/>
                  </a:lnTo>
                  <a:lnTo>
                    <a:pt x="11989" y="10800"/>
                  </a:lnTo>
                  <a:lnTo>
                    <a:pt x="15743" y="8623"/>
                  </a:lnTo>
                  <a:lnTo>
                    <a:pt x="20718" y="9958"/>
                  </a:lnTo>
                  <a:cubicBezTo>
                    <a:pt x="20772" y="9974"/>
                    <a:pt x="20820" y="9980"/>
                    <a:pt x="20874" y="9980"/>
                  </a:cubicBezTo>
                  <a:cubicBezTo>
                    <a:pt x="21138" y="9980"/>
                    <a:pt x="21377" y="9806"/>
                    <a:pt x="21448" y="9536"/>
                  </a:cubicBezTo>
                  <a:cubicBezTo>
                    <a:pt x="21534" y="9217"/>
                    <a:pt x="21344" y="8893"/>
                    <a:pt x="21026" y="8807"/>
                  </a:cubicBezTo>
                  <a:lnTo>
                    <a:pt x="17196" y="7781"/>
                  </a:lnTo>
                  <a:lnTo>
                    <a:pt x="19864" y="6237"/>
                  </a:lnTo>
                  <a:cubicBezTo>
                    <a:pt x="20151" y="6070"/>
                    <a:pt x="20248" y="5708"/>
                    <a:pt x="20080" y="5422"/>
                  </a:cubicBezTo>
                  <a:cubicBezTo>
                    <a:pt x="19913" y="5136"/>
                    <a:pt x="19551" y="5039"/>
                    <a:pt x="19265" y="5206"/>
                  </a:cubicBezTo>
                  <a:lnTo>
                    <a:pt x="16602" y="6750"/>
                  </a:lnTo>
                  <a:lnTo>
                    <a:pt x="17613" y="2916"/>
                  </a:lnTo>
                  <a:cubicBezTo>
                    <a:pt x="17699" y="2597"/>
                    <a:pt x="17504" y="2273"/>
                    <a:pt x="17191" y="2187"/>
                  </a:cubicBezTo>
                  <a:cubicBezTo>
                    <a:pt x="16872" y="2101"/>
                    <a:pt x="16548" y="2296"/>
                    <a:pt x="16462" y="2609"/>
                  </a:cubicBezTo>
                  <a:lnTo>
                    <a:pt x="15149" y="7587"/>
                  </a:lnTo>
                  <a:lnTo>
                    <a:pt x="11331" y="9806"/>
                  </a:lnTo>
                  <a:lnTo>
                    <a:pt x="11331" y="5098"/>
                  </a:lnTo>
                  <a:lnTo>
                    <a:pt x="14981" y="1463"/>
                  </a:lnTo>
                  <a:cubicBezTo>
                    <a:pt x="15214" y="1231"/>
                    <a:pt x="15214" y="853"/>
                    <a:pt x="14981" y="621"/>
                  </a:cubicBezTo>
                  <a:cubicBezTo>
                    <a:pt x="14749" y="389"/>
                    <a:pt x="14371" y="389"/>
                    <a:pt x="14139" y="621"/>
                  </a:cubicBezTo>
                  <a:lnTo>
                    <a:pt x="11331" y="3419"/>
                  </a:lnTo>
                  <a:lnTo>
                    <a:pt x="11331" y="594"/>
                  </a:lnTo>
                  <a:cubicBezTo>
                    <a:pt x="11331" y="265"/>
                    <a:pt x="11066" y="0"/>
                    <a:pt x="10737" y="0"/>
                  </a:cubicBezTo>
                  <a:close/>
                </a:path>
              </a:pathLst>
            </a:custGeom>
            <a:solidFill>
              <a:srgbClr val="929292">
                <a:alpha val="83073"/>
              </a:srgbClr>
            </a:solidFill>
            <a:ln w="12700" cap="flat">
              <a:noFill/>
              <a:miter lim="400000"/>
            </a:ln>
            <a:effectLst/>
          </p:spPr>
          <p:txBody>
            <a:bodyPr wrap="square" lIns="0" tIns="0" rIns="0" bIns="0" numCol="1" anchor="ctr">
              <a:noAutofit/>
            </a:bodyPr>
            <a:lstStyle/>
            <a:p>
              <a:pPr>
                <a:defRPr b="0" sz="3200">
                  <a:solidFill>
                    <a:schemeClr val="accent1">
                      <a:hueOff val="118245"/>
                      <a:lumOff val="-11372"/>
                    </a:schemeClr>
                  </a:solidFill>
                  <a:latin typeface="+mn-lt"/>
                  <a:ea typeface="+mn-ea"/>
                  <a:cs typeface="+mn-cs"/>
                  <a:sym typeface="Helvetica Neue Medium"/>
                </a:defRPr>
              </a:pPr>
            </a:p>
          </p:txBody>
        </p:sp>
        <p:sp>
          <p:nvSpPr>
            <p:cNvPr id="637" name="Snowflake"/>
            <p:cNvSpPr/>
            <p:nvPr/>
          </p:nvSpPr>
          <p:spPr>
            <a:xfrm flipH="1">
              <a:off x="17151043" y="2117475"/>
              <a:ext cx="169777" cy="170848"/>
            </a:xfrm>
            <a:custGeom>
              <a:avLst/>
              <a:gdLst/>
              <a:ahLst/>
              <a:cxnLst>
                <a:cxn ang="0">
                  <a:pos x="wd2" y="hd2"/>
                </a:cxn>
                <a:cxn ang="5400000">
                  <a:pos x="wd2" y="hd2"/>
                </a:cxn>
                <a:cxn ang="10800000">
                  <a:pos x="wd2" y="hd2"/>
                </a:cxn>
                <a:cxn ang="16200000">
                  <a:pos x="wd2" y="hd2"/>
                </a:cxn>
              </a:cxnLst>
              <a:rect l="0" t="0" r="r" b="b"/>
              <a:pathLst>
                <a:path w="21469" h="21600" fill="norm" stroke="1" extrusionOk="0">
                  <a:moveTo>
                    <a:pt x="10737" y="0"/>
                  </a:moveTo>
                  <a:cubicBezTo>
                    <a:pt x="10407" y="0"/>
                    <a:pt x="10142" y="265"/>
                    <a:pt x="10142" y="594"/>
                  </a:cubicBezTo>
                  <a:lnTo>
                    <a:pt x="10142" y="3412"/>
                  </a:lnTo>
                  <a:lnTo>
                    <a:pt x="7334" y="616"/>
                  </a:lnTo>
                  <a:cubicBezTo>
                    <a:pt x="7102" y="384"/>
                    <a:pt x="6724" y="384"/>
                    <a:pt x="6492" y="616"/>
                  </a:cubicBezTo>
                  <a:cubicBezTo>
                    <a:pt x="6259" y="848"/>
                    <a:pt x="6259" y="1226"/>
                    <a:pt x="6492" y="1458"/>
                  </a:cubicBezTo>
                  <a:lnTo>
                    <a:pt x="10142" y="5093"/>
                  </a:lnTo>
                  <a:lnTo>
                    <a:pt x="10142" y="9801"/>
                  </a:lnTo>
                  <a:lnTo>
                    <a:pt x="6330" y="7592"/>
                  </a:lnTo>
                  <a:lnTo>
                    <a:pt x="5011" y="2614"/>
                  </a:lnTo>
                  <a:cubicBezTo>
                    <a:pt x="4925" y="2295"/>
                    <a:pt x="4601" y="2106"/>
                    <a:pt x="4282" y="2192"/>
                  </a:cubicBezTo>
                  <a:cubicBezTo>
                    <a:pt x="3964" y="2278"/>
                    <a:pt x="3774" y="2602"/>
                    <a:pt x="3860" y="2921"/>
                  </a:cubicBezTo>
                  <a:lnTo>
                    <a:pt x="4871" y="6755"/>
                  </a:lnTo>
                  <a:lnTo>
                    <a:pt x="2203" y="5206"/>
                  </a:lnTo>
                  <a:cubicBezTo>
                    <a:pt x="1917" y="5039"/>
                    <a:pt x="1555" y="5136"/>
                    <a:pt x="1388" y="5422"/>
                  </a:cubicBezTo>
                  <a:cubicBezTo>
                    <a:pt x="1220" y="5708"/>
                    <a:pt x="1317" y="6070"/>
                    <a:pt x="1604" y="6237"/>
                  </a:cubicBezTo>
                  <a:lnTo>
                    <a:pt x="4272" y="7781"/>
                  </a:lnTo>
                  <a:lnTo>
                    <a:pt x="442" y="8807"/>
                  </a:lnTo>
                  <a:cubicBezTo>
                    <a:pt x="124" y="8893"/>
                    <a:pt x="-66" y="9217"/>
                    <a:pt x="20" y="9536"/>
                  </a:cubicBezTo>
                  <a:cubicBezTo>
                    <a:pt x="91" y="9801"/>
                    <a:pt x="333" y="9980"/>
                    <a:pt x="593" y="9980"/>
                  </a:cubicBezTo>
                  <a:cubicBezTo>
                    <a:pt x="641" y="9980"/>
                    <a:pt x="696" y="9974"/>
                    <a:pt x="750" y="9958"/>
                  </a:cubicBezTo>
                  <a:lnTo>
                    <a:pt x="5724" y="8623"/>
                  </a:lnTo>
                  <a:lnTo>
                    <a:pt x="9477" y="10800"/>
                  </a:lnTo>
                  <a:lnTo>
                    <a:pt x="5724" y="12977"/>
                  </a:lnTo>
                  <a:lnTo>
                    <a:pt x="750" y="11642"/>
                  </a:lnTo>
                  <a:cubicBezTo>
                    <a:pt x="696" y="11626"/>
                    <a:pt x="647" y="11620"/>
                    <a:pt x="593" y="11620"/>
                  </a:cubicBezTo>
                  <a:cubicBezTo>
                    <a:pt x="328" y="11620"/>
                    <a:pt x="91" y="11794"/>
                    <a:pt x="20" y="12064"/>
                  </a:cubicBezTo>
                  <a:cubicBezTo>
                    <a:pt x="-66" y="12383"/>
                    <a:pt x="124" y="12707"/>
                    <a:pt x="442" y="12793"/>
                  </a:cubicBezTo>
                  <a:lnTo>
                    <a:pt x="4272" y="13819"/>
                  </a:lnTo>
                  <a:lnTo>
                    <a:pt x="1604" y="15363"/>
                  </a:lnTo>
                  <a:cubicBezTo>
                    <a:pt x="1317" y="15530"/>
                    <a:pt x="1220" y="15892"/>
                    <a:pt x="1388" y="16178"/>
                  </a:cubicBezTo>
                  <a:cubicBezTo>
                    <a:pt x="1555" y="16464"/>
                    <a:pt x="1917" y="16561"/>
                    <a:pt x="2203" y="16394"/>
                  </a:cubicBezTo>
                  <a:lnTo>
                    <a:pt x="4871" y="14845"/>
                  </a:lnTo>
                  <a:lnTo>
                    <a:pt x="3860" y="18679"/>
                  </a:lnTo>
                  <a:cubicBezTo>
                    <a:pt x="3774" y="18998"/>
                    <a:pt x="3969" y="19322"/>
                    <a:pt x="4282" y="19408"/>
                  </a:cubicBezTo>
                  <a:cubicBezTo>
                    <a:pt x="4601" y="19494"/>
                    <a:pt x="4925" y="19299"/>
                    <a:pt x="5011" y="18986"/>
                  </a:cubicBezTo>
                  <a:lnTo>
                    <a:pt x="6325" y="14008"/>
                  </a:lnTo>
                  <a:lnTo>
                    <a:pt x="10137" y="11799"/>
                  </a:lnTo>
                  <a:lnTo>
                    <a:pt x="10137" y="16507"/>
                  </a:lnTo>
                  <a:lnTo>
                    <a:pt x="6492" y="20142"/>
                  </a:lnTo>
                  <a:cubicBezTo>
                    <a:pt x="6259" y="20374"/>
                    <a:pt x="6259" y="20752"/>
                    <a:pt x="6492" y="20984"/>
                  </a:cubicBezTo>
                  <a:cubicBezTo>
                    <a:pt x="6724" y="21216"/>
                    <a:pt x="7102" y="21216"/>
                    <a:pt x="7334" y="20984"/>
                  </a:cubicBezTo>
                  <a:lnTo>
                    <a:pt x="10142" y="18188"/>
                  </a:lnTo>
                  <a:lnTo>
                    <a:pt x="10142" y="21006"/>
                  </a:lnTo>
                  <a:cubicBezTo>
                    <a:pt x="10142" y="21335"/>
                    <a:pt x="10407" y="21600"/>
                    <a:pt x="10737" y="21600"/>
                  </a:cubicBezTo>
                  <a:cubicBezTo>
                    <a:pt x="11066" y="21600"/>
                    <a:pt x="11331" y="21335"/>
                    <a:pt x="11331" y="21006"/>
                  </a:cubicBezTo>
                  <a:lnTo>
                    <a:pt x="11331" y="18188"/>
                  </a:lnTo>
                  <a:lnTo>
                    <a:pt x="14139" y="20984"/>
                  </a:lnTo>
                  <a:cubicBezTo>
                    <a:pt x="14371" y="21216"/>
                    <a:pt x="14749" y="21216"/>
                    <a:pt x="14981" y="20984"/>
                  </a:cubicBezTo>
                  <a:cubicBezTo>
                    <a:pt x="15214" y="20752"/>
                    <a:pt x="15214" y="20374"/>
                    <a:pt x="14981" y="20142"/>
                  </a:cubicBezTo>
                  <a:lnTo>
                    <a:pt x="11331" y="16507"/>
                  </a:lnTo>
                  <a:lnTo>
                    <a:pt x="11331" y="11799"/>
                  </a:lnTo>
                  <a:lnTo>
                    <a:pt x="15143" y="14008"/>
                  </a:lnTo>
                  <a:lnTo>
                    <a:pt x="16457" y="18986"/>
                  </a:lnTo>
                  <a:cubicBezTo>
                    <a:pt x="16543" y="19305"/>
                    <a:pt x="16867" y="19494"/>
                    <a:pt x="17186" y="19408"/>
                  </a:cubicBezTo>
                  <a:cubicBezTo>
                    <a:pt x="17504" y="19322"/>
                    <a:pt x="17692" y="18998"/>
                    <a:pt x="17606" y="18679"/>
                  </a:cubicBezTo>
                  <a:lnTo>
                    <a:pt x="16597" y="14845"/>
                  </a:lnTo>
                  <a:lnTo>
                    <a:pt x="19265" y="16394"/>
                  </a:lnTo>
                  <a:cubicBezTo>
                    <a:pt x="19551" y="16561"/>
                    <a:pt x="19913" y="16464"/>
                    <a:pt x="20080" y="16178"/>
                  </a:cubicBezTo>
                  <a:cubicBezTo>
                    <a:pt x="20248" y="15892"/>
                    <a:pt x="20151" y="15530"/>
                    <a:pt x="19864" y="15363"/>
                  </a:cubicBezTo>
                  <a:lnTo>
                    <a:pt x="17196" y="13819"/>
                  </a:lnTo>
                  <a:lnTo>
                    <a:pt x="21026" y="12793"/>
                  </a:lnTo>
                  <a:cubicBezTo>
                    <a:pt x="21344" y="12707"/>
                    <a:pt x="21534" y="12383"/>
                    <a:pt x="21448" y="12064"/>
                  </a:cubicBezTo>
                  <a:cubicBezTo>
                    <a:pt x="21377" y="11799"/>
                    <a:pt x="21133" y="11620"/>
                    <a:pt x="20874" y="11620"/>
                  </a:cubicBezTo>
                  <a:cubicBezTo>
                    <a:pt x="20825" y="11620"/>
                    <a:pt x="20772" y="11626"/>
                    <a:pt x="20718" y="11642"/>
                  </a:cubicBezTo>
                  <a:lnTo>
                    <a:pt x="15743" y="12977"/>
                  </a:lnTo>
                  <a:lnTo>
                    <a:pt x="11989" y="10800"/>
                  </a:lnTo>
                  <a:lnTo>
                    <a:pt x="15743" y="8623"/>
                  </a:lnTo>
                  <a:lnTo>
                    <a:pt x="20718" y="9958"/>
                  </a:lnTo>
                  <a:cubicBezTo>
                    <a:pt x="20772" y="9974"/>
                    <a:pt x="20820" y="9980"/>
                    <a:pt x="20874" y="9980"/>
                  </a:cubicBezTo>
                  <a:cubicBezTo>
                    <a:pt x="21138" y="9980"/>
                    <a:pt x="21377" y="9806"/>
                    <a:pt x="21448" y="9536"/>
                  </a:cubicBezTo>
                  <a:cubicBezTo>
                    <a:pt x="21534" y="9217"/>
                    <a:pt x="21344" y="8893"/>
                    <a:pt x="21026" y="8807"/>
                  </a:cubicBezTo>
                  <a:lnTo>
                    <a:pt x="17196" y="7781"/>
                  </a:lnTo>
                  <a:lnTo>
                    <a:pt x="19864" y="6237"/>
                  </a:lnTo>
                  <a:cubicBezTo>
                    <a:pt x="20151" y="6070"/>
                    <a:pt x="20248" y="5708"/>
                    <a:pt x="20080" y="5422"/>
                  </a:cubicBezTo>
                  <a:cubicBezTo>
                    <a:pt x="19913" y="5136"/>
                    <a:pt x="19551" y="5039"/>
                    <a:pt x="19265" y="5206"/>
                  </a:cubicBezTo>
                  <a:lnTo>
                    <a:pt x="16602" y="6750"/>
                  </a:lnTo>
                  <a:lnTo>
                    <a:pt x="17613" y="2916"/>
                  </a:lnTo>
                  <a:cubicBezTo>
                    <a:pt x="17699" y="2597"/>
                    <a:pt x="17504" y="2273"/>
                    <a:pt x="17191" y="2187"/>
                  </a:cubicBezTo>
                  <a:cubicBezTo>
                    <a:pt x="16872" y="2101"/>
                    <a:pt x="16548" y="2296"/>
                    <a:pt x="16462" y="2609"/>
                  </a:cubicBezTo>
                  <a:lnTo>
                    <a:pt x="15149" y="7587"/>
                  </a:lnTo>
                  <a:lnTo>
                    <a:pt x="11331" y="9806"/>
                  </a:lnTo>
                  <a:lnTo>
                    <a:pt x="11331" y="5098"/>
                  </a:lnTo>
                  <a:lnTo>
                    <a:pt x="14981" y="1463"/>
                  </a:lnTo>
                  <a:cubicBezTo>
                    <a:pt x="15214" y="1231"/>
                    <a:pt x="15214" y="853"/>
                    <a:pt x="14981" y="621"/>
                  </a:cubicBezTo>
                  <a:cubicBezTo>
                    <a:pt x="14749" y="389"/>
                    <a:pt x="14371" y="389"/>
                    <a:pt x="14139" y="621"/>
                  </a:cubicBezTo>
                  <a:lnTo>
                    <a:pt x="11331" y="3419"/>
                  </a:lnTo>
                  <a:lnTo>
                    <a:pt x="11331" y="594"/>
                  </a:lnTo>
                  <a:cubicBezTo>
                    <a:pt x="11331" y="265"/>
                    <a:pt x="11066" y="0"/>
                    <a:pt x="10737" y="0"/>
                  </a:cubicBezTo>
                  <a:close/>
                </a:path>
              </a:pathLst>
            </a:custGeom>
            <a:solidFill>
              <a:srgbClr val="929292">
                <a:alpha val="83073"/>
              </a:srgbClr>
            </a:solidFill>
            <a:ln w="12700" cap="flat">
              <a:noFill/>
              <a:miter lim="400000"/>
            </a:ln>
            <a:effectLst/>
          </p:spPr>
          <p:txBody>
            <a:bodyPr wrap="square" lIns="0" tIns="0" rIns="0" bIns="0" numCol="1" anchor="ctr">
              <a:noAutofit/>
            </a:bodyPr>
            <a:lstStyle/>
            <a:p>
              <a:pPr>
                <a:defRPr b="0" sz="3200">
                  <a:solidFill>
                    <a:schemeClr val="accent1">
                      <a:hueOff val="118245"/>
                      <a:lumOff val="-11372"/>
                    </a:schemeClr>
                  </a:solidFill>
                  <a:latin typeface="+mn-lt"/>
                  <a:ea typeface="+mn-ea"/>
                  <a:cs typeface="+mn-cs"/>
                  <a:sym typeface="Helvetica Neue Medium"/>
                </a:defRPr>
              </a:pPr>
            </a:p>
          </p:txBody>
        </p:sp>
        <p:sp>
          <p:nvSpPr>
            <p:cNvPr id="638" name="Snowflake"/>
            <p:cNvSpPr/>
            <p:nvPr/>
          </p:nvSpPr>
          <p:spPr>
            <a:xfrm flipH="1">
              <a:off x="16730237" y="2484083"/>
              <a:ext cx="169777" cy="170849"/>
            </a:xfrm>
            <a:custGeom>
              <a:avLst/>
              <a:gdLst/>
              <a:ahLst/>
              <a:cxnLst>
                <a:cxn ang="0">
                  <a:pos x="wd2" y="hd2"/>
                </a:cxn>
                <a:cxn ang="5400000">
                  <a:pos x="wd2" y="hd2"/>
                </a:cxn>
                <a:cxn ang="10800000">
                  <a:pos x="wd2" y="hd2"/>
                </a:cxn>
                <a:cxn ang="16200000">
                  <a:pos x="wd2" y="hd2"/>
                </a:cxn>
              </a:cxnLst>
              <a:rect l="0" t="0" r="r" b="b"/>
              <a:pathLst>
                <a:path w="21469" h="21600" fill="norm" stroke="1" extrusionOk="0">
                  <a:moveTo>
                    <a:pt x="10737" y="0"/>
                  </a:moveTo>
                  <a:cubicBezTo>
                    <a:pt x="10407" y="0"/>
                    <a:pt x="10142" y="265"/>
                    <a:pt x="10142" y="594"/>
                  </a:cubicBezTo>
                  <a:lnTo>
                    <a:pt x="10142" y="3412"/>
                  </a:lnTo>
                  <a:lnTo>
                    <a:pt x="7334" y="616"/>
                  </a:lnTo>
                  <a:cubicBezTo>
                    <a:pt x="7102" y="384"/>
                    <a:pt x="6724" y="384"/>
                    <a:pt x="6492" y="616"/>
                  </a:cubicBezTo>
                  <a:cubicBezTo>
                    <a:pt x="6259" y="848"/>
                    <a:pt x="6259" y="1226"/>
                    <a:pt x="6492" y="1458"/>
                  </a:cubicBezTo>
                  <a:lnTo>
                    <a:pt x="10142" y="5093"/>
                  </a:lnTo>
                  <a:lnTo>
                    <a:pt x="10142" y="9801"/>
                  </a:lnTo>
                  <a:lnTo>
                    <a:pt x="6330" y="7592"/>
                  </a:lnTo>
                  <a:lnTo>
                    <a:pt x="5011" y="2614"/>
                  </a:lnTo>
                  <a:cubicBezTo>
                    <a:pt x="4925" y="2295"/>
                    <a:pt x="4601" y="2106"/>
                    <a:pt x="4282" y="2192"/>
                  </a:cubicBezTo>
                  <a:cubicBezTo>
                    <a:pt x="3964" y="2278"/>
                    <a:pt x="3774" y="2602"/>
                    <a:pt x="3860" y="2921"/>
                  </a:cubicBezTo>
                  <a:lnTo>
                    <a:pt x="4871" y="6755"/>
                  </a:lnTo>
                  <a:lnTo>
                    <a:pt x="2203" y="5206"/>
                  </a:lnTo>
                  <a:cubicBezTo>
                    <a:pt x="1917" y="5039"/>
                    <a:pt x="1555" y="5136"/>
                    <a:pt x="1388" y="5422"/>
                  </a:cubicBezTo>
                  <a:cubicBezTo>
                    <a:pt x="1220" y="5708"/>
                    <a:pt x="1317" y="6070"/>
                    <a:pt x="1604" y="6237"/>
                  </a:cubicBezTo>
                  <a:lnTo>
                    <a:pt x="4272" y="7781"/>
                  </a:lnTo>
                  <a:lnTo>
                    <a:pt x="442" y="8807"/>
                  </a:lnTo>
                  <a:cubicBezTo>
                    <a:pt x="124" y="8893"/>
                    <a:pt x="-66" y="9217"/>
                    <a:pt x="20" y="9536"/>
                  </a:cubicBezTo>
                  <a:cubicBezTo>
                    <a:pt x="91" y="9801"/>
                    <a:pt x="333" y="9980"/>
                    <a:pt x="593" y="9980"/>
                  </a:cubicBezTo>
                  <a:cubicBezTo>
                    <a:pt x="641" y="9980"/>
                    <a:pt x="696" y="9974"/>
                    <a:pt x="750" y="9958"/>
                  </a:cubicBezTo>
                  <a:lnTo>
                    <a:pt x="5724" y="8623"/>
                  </a:lnTo>
                  <a:lnTo>
                    <a:pt x="9477" y="10800"/>
                  </a:lnTo>
                  <a:lnTo>
                    <a:pt x="5724" y="12977"/>
                  </a:lnTo>
                  <a:lnTo>
                    <a:pt x="750" y="11642"/>
                  </a:lnTo>
                  <a:cubicBezTo>
                    <a:pt x="696" y="11626"/>
                    <a:pt x="647" y="11620"/>
                    <a:pt x="593" y="11620"/>
                  </a:cubicBezTo>
                  <a:cubicBezTo>
                    <a:pt x="328" y="11620"/>
                    <a:pt x="91" y="11794"/>
                    <a:pt x="20" y="12064"/>
                  </a:cubicBezTo>
                  <a:cubicBezTo>
                    <a:pt x="-66" y="12383"/>
                    <a:pt x="124" y="12707"/>
                    <a:pt x="442" y="12793"/>
                  </a:cubicBezTo>
                  <a:lnTo>
                    <a:pt x="4272" y="13819"/>
                  </a:lnTo>
                  <a:lnTo>
                    <a:pt x="1604" y="15363"/>
                  </a:lnTo>
                  <a:cubicBezTo>
                    <a:pt x="1317" y="15530"/>
                    <a:pt x="1220" y="15892"/>
                    <a:pt x="1388" y="16178"/>
                  </a:cubicBezTo>
                  <a:cubicBezTo>
                    <a:pt x="1555" y="16464"/>
                    <a:pt x="1917" y="16561"/>
                    <a:pt x="2203" y="16394"/>
                  </a:cubicBezTo>
                  <a:lnTo>
                    <a:pt x="4871" y="14845"/>
                  </a:lnTo>
                  <a:lnTo>
                    <a:pt x="3860" y="18679"/>
                  </a:lnTo>
                  <a:cubicBezTo>
                    <a:pt x="3774" y="18998"/>
                    <a:pt x="3969" y="19322"/>
                    <a:pt x="4282" y="19408"/>
                  </a:cubicBezTo>
                  <a:cubicBezTo>
                    <a:pt x="4601" y="19494"/>
                    <a:pt x="4925" y="19299"/>
                    <a:pt x="5011" y="18986"/>
                  </a:cubicBezTo>
                  <a:lnTo>
                    <a:pt x="6325" y="14008"/>
                  </a:lnTo>
                  <a:lnTo>
                    <a:pt x="10137" y="11799"/>
                  </a:lnTo>
                  <a:lnTo>
                    <a:pt x="10137" y="16507"/>
                  </a:lnTo>
                  <a:lnTo>
                    <a:pt x="6492" y="20142"/>
                  </a:lnTo>
                  <a:cubicBezTo>
                    <a:pt x="6259" y="20374"/>
                    <a:pt x="6259" y="20752"/>
                    <a:pt x="6492" y="20984"/>
                  </a:cubicBezTo>
                  <a:cubicBezTo>
                    <a:pt x="6724" y="21216"/>
                    <a:pt x="7102" y="21216"/>
                    <a:pt x="7334" y="20984"/>
                  </a:cubicBezTo>
                  <a:lnTo>
                    <a:pt x="10142" y="18188"/>
                  </a:lnTo>
                  <a:lnTo>
                    <a:pt x="10142" y="21006"/>
                  </a:lnTo>
                  <a:cubicBezTo>
                    <a:pt x="10142" y="21335"/>
                    <a:pt x="10407" y="21600"/>
                    <a:pt x="10737" y="21600"/>
                  </a:cubicBezTo>
                  <a:cubicBezTo>
                    <a:pt x="11066" y="21600"/>
                    <a:pt x="11331" y="21335"/>
                    <a:pt x="11331" y="21006"/>
                  </a:cubicBezTo>
                  <a:lnTo>
                    <a:pt x="11331" y="18188"/>
                  </a:lnTo>
                  <a:lnTo>
                    <a:pt x="14139" y="20984"/>
                  </a:lnTo>
                  <a:cubicBezTo>
                    <a:pt x="14371" y="21216"/>
                    <a:pt x="14749" y="21216"/>
                    <a:pt x="14981" y="20984"/>
                  </a:cubicBezTo>
                  <a:cubicBezTo>
                    <a:pt x="15214" y="20752"/>
                    <a:pt x="15214" y="20374"/>
                    <a:pt x="14981" y="20142"/>
                  </a:cubicBezTo>
                  <a:lnTo>
                    <a:pt x="11331" y="16507"/>
                  </a:lnTo>
                  <a:lnTo>
                    <a:pt x="11331" y="11799"/>
                  </a:lnTo>
                  <a:lnTo>
                    <a:pt x="15143" y="14008"/>
                  </a:lnTo>
                  <a:lnTo>
                    <a:pt x="16457" y="18986"/>
                  </a:lnTo>
                  <a:cubicBezTo>
                    <a:pt x="16543" y="19305"/>
                    <a:pt x="16867" y="19494"/>
                    <a:pt x="17186" y="19408"/>
                  </a:cubicBezTo>
                  <a:cubicBezTo>
                    <a:pt x="17504" y="19322"/>
                    <a:pt x="17692" y="18998"/>
                    <a:pt x="17606" y="18679"/>
                  </a:cubicBezTo>
                  <a:lnTo>
                    <a:pt x="16597" y="14845"/>
                  </a:lnTo>
                  <a:lnTo>
                    <a:pt x="19265" y="16394"/>
                  </a:lnTo>
                  <a:cubicBezTo>
                    <a:pt x="19551" y="16561"/>
                    <a:pt x="19913" y="16464"/>
                    <a:pt x="20080" y="16178"/>
                  </a:cubicBezTo>
                  <a:cubicBezTo>
                    <a:pt x="20248" y="15892"/>
                    <a:pt x="20151" y="15530"/>
                    <a:pt x="19864" y="15363"/>
                  </a:cubicBezTo>
                  <a:lnTo>
                    <a:pt x="17196" y="13819"/>
                  </a:lnTo>
                  <a:lnTo>
                    <a:pt x="21026" y="12793"/>
                  </a:lnTo>
                  <a:cubicBezTo>
                    <a:pt x="21344" y="12707"/>
                    <a:pt x="21534" y="12383"/>
                    <a:pt x="21448" y="12064"/>
                  </a:cubicBezTo>
                  <a:cubicBezTo>
                    <a:pt x="21377" y="11799"/>
                    <a:pt x="21133" y="11620"/>
                    <a:pt x="20874" y="11620"/>
                  </a:cubicBezTo>
                  <a:cubicBezTo>
                    <a:pt x="20825" y="11620"/>
                    <a:pt x="20772" y="11626"/>
                    <a:pt x="20718" y="11642"/>
                  </a:cubicBezTo>
                  <a:lnTo>
                    <a:pt x="15743" y="12977"/>
                  </a:lnTo>
                  <a:lnTo>
                    <a:pt x="11989" y="10800"/>
                  </a:lnTo>
                  <a:lnTo>
                    <a:pt x="15743" y="8623"/>
                  </a:lnTo>
                  <a:lnTo>
                    <a:pt x="20718" y="9958"/>
                  </a:lnTo>
                  <a:cubicBezTo>
                    <a:pt x="20772" y="9974"/>
                    <a:pt x="20820" y="9980"/>
                    <a:pt x="20874" y="9980"/>
                  </a:cubicBezTo>
                  <a:cubicBezTo>
                    <a:pt x="21138" y="9980"/>
                    <a:pt x="21377" y="9806"/>
                    <a:pt x="21448" y="9536"/>
                  </a:cubicBezTo>
                  <a:cubicBezTo>
                    <a:pt x="21534" y="9217"/>
                    <a:pt x="21344" y="8893"/>
                    <a:pt x="21026" y="8807"/>
                  </a:cubicBezTo>
                  <a:lnTo>
                    <a:pt x="17196" y="7781"/>
                  </a:lnTo>
                  <a:lnTo>
                    <a:pt x="19864" y="6237"/>
                  </a:lnTo>
                  <a:cubicBezTo>
                    <a:pt x="20151" y="6070"/>
                    <a:pt x="20248" y="5708"/>
                    <a:pt x="20080" y="5422"/>
                  </a:cubicBezTo>
                  <a:cubicBezTo>
                    <a:pt x="19913" y="5136"/>
                    <a:pt x="19551" y="5039"/>
                    <a:pt x="19265" y="5206"/>
                  </a:cubicBezTo>
                  <a:lnTo>
                    <a:pt x="16602" y="6750"/>
                  </a:lnTo>
                  <a:lnTo>
                    <a:pt x="17613" y="2916"/>
                  </a:lnTo>
                  <a:cubicBezTo>
                    <a:pt x="17699" y="2597"/>
                    <a:pt x="17504" y="2273"/>
                    <a:pt x="17191" y="2187"/>
                  </a:cubicBezTo>
                  <a:cubicBezTo>
                    <a:pt x="16872" y="2101"/>
                    <a:pt x="16548" y="2296"/>
                    <a:pt x="16462" y="2609"/>
                  </a:cubicBezTo>
                  <a:lnTo>
                    <a:pt x="15149" y="7587"/>
                  </a:lnTo>
                  <a:lnTo>
                    <a:pt x="11331" y="9806"/>
                  </a:lnTo>
                  <a:lnTo>
                    <a:pt x="11331" y="5098"/>
                  </a:lnTo>
                  <a:lnTo>
                    <a:pt x="14981" y="1463"/>
                  </a:lnTo>
                  <a:cubicBezTo>
                    <a:pt x="15214" y="1231"/>
                    <a:pt x="15214" y="853"/>
                    <a:pt x="14981" y="621"/>
                  </a:cubicBezTo>
                  <a:cubicBezTo>
                    <a:pt x="14749" y="389"/>
                    <a:pt x="14371" y="389"/>
                    <a:pt x="14139" y="621"/>
                  </a:cubicBezTo>
                  <a:lnTo>
                    <a:pt x="11331" y="3419"/>
                  </a:lnTo>
                  <a:lnTo>
                    <a:pt x="11331" y="594"/>
                  </a:lnTo>
                  <a:cubicBezTo>
                    <a:pt x="11331" y="265"/>
                    <a:pt x="11066" y="0"/>
                    <a:pt x="10737" y="0"/>
                  </a:cubicBezTo>
                  <a:close/>
                </a:path>
              </a:pathLst>
            </a:custGeom>
            <a:solidFill>
              <a:srgbClr val="929292">
                <a:alpha val="83073"/>
              </a:srgbClr>
            </a:solidFill>
            <a:ln w="12700" cap="flat">
              <a:noFill/>
              <a:miter lim="400000"/>
            </a:ln>
            <a:effectLst/>
          </p:spPr>
          <p:txBody>
            <a:bodyPr wrap="square" lIns="0" tIns="0" rIns="0" bIns="0" numCol="1" anchor="ctr">
              <a:noAutofit/>
            </a:bodyPr>
            <a:lstStyle/>
            <a:p>
              <a:pPr>
                <a:defRPr b="0" sz="3200">
                  <a:solidFill>
                    <a:schemeClr val="accent1">
                      <a:hueOff val="118245"/>
                      <a:lumOff val="-11372"/>
                    </a:schemeClr>
                  </a:solidFill>
                  <a:latin typeface="+mn-lt"/>
                  <a:ea typeface="+mn-ea"/>
                  <a:cs typeface="+mn-cs"/>
                  <a:sym typeface="Helvetica Neue Medium"/>
                </a:defRPr>
              </a:pPr>
            </a:p>
          </p:txBody>
        </p:sp>
        <p:sp>
          <p:nvSpPr>
            <p:cNvPr id="639" name="Snowflake"/>
            <p:cNvSpPr/>
            <p:nvPr/>
          </p:nvSpPr>
          <p:spPr>
            <a:xfrm flipH="1">
              <a:off x="16730237" y="3332408"/>
              <a:ext cx="169777" cy="170849"/>
            </a:xfrm>
            <a:custGeom>
              <a:avLst/>
              <a:gdLst/>
              <a:ahLst/>
              <a:cxnLst>
                <a:cxn ang="0">
                  <a:pos x="wd2" y="hd2"/>
                </a:cxn>
                <a:cxn ang="5400000">
                  <a:pos x="wd2" y="hd2"/>
                </a:cxn>
                <a:cxn ang="10800000">
                  <a:pos x="wd2" y="hd2"/>
                </a:cxn>
                <a:cxn ang="16200000">
                  <a:pos x="wd2" y="hd2"/>
                </a:cxn>
              </a:cxnLst>
              <a:rect l="0" t="0" r="r" b="b"/>
              <a:pathLst>
                <a:path w="21469" h="21600" fill="norm" stroke="1" extrusionOk="0">
                  <a:moveTo>
                    <a:pt x="10737" y="0"/>
                  </a:moveTo>
                  <a:cubicBezTo>
                    <a:pt x="10407" y="0"/>
                    <a:pt x="10142" y="265"/>
                    <a:pt x="10142" y="594"/>
                  </a:cubicBezTo>
                  <a:lnTo>
                    <a:pt x="10142" y="3412"/>
                  </a:lnTo>
                  <a:lnTo>
                    <a:pt x="7334" y="616"/>
                  </a:lnTo>
                  <a:cubicBezTo>
                    <a:pt x="7102" y="384"/>
                    <a:pt x="6724" y="384"/>
                    <a:pt x="6492" y="616"/>
                  </a:cubicBezTo>
                  <a:cubicBezTo>
                    <a:pt x="6259" y="848"/>
                    <a:pt x="6259" y="1226"/>
                    <a:pt x="6492" y="1458"/>
                  </a:cubicBezTo>
                  <a:lnTo>
                    <a:pt x="10142" y="5093"/>
                  </a:lnTo>
                  <a:lnTo>
                    <a:pt x="10142" y="9801"/>
                  </a:lnTo>
                  <a:lnTo>
                    <a:pt x="6330" y="7592"/>
                  </a:lnTo>
                  <a:lnTo>
                    <a:pt x="5011" y="2614"/>
                  </a:lnTo>
                  <a:cubicBezTo>
                    <a:pt x="4925" y="2295"/>
                    <a:pt x="4601" y="2106"/>
                    <a:pt x="4282" y="2192"/>
                  </a:cubicBezTo>
                  <a:cubicBezTo>
                    <a:pt x="3964" y="2278"/>
                    <a:pt x="3774" y="2602"/>
                    <a:pt x="3860" y="2921"/>
                  </a:cubicBezTo>
                  <a:lnTo>
                    <a:pt x="4871" y="6755"/>
                  </a:lnTo>
                  <a:lnTo>
                    <a:pt x="2203" y="5206"/>
                  </a:lnTo>
                  <a:cubicBezTo>
                    <a:pt x="1917" y="5039"/>
                    <a:pt x="1555" y="5136"/>
                    <a:pt x="1388" y="5422"/>
                  </a:cubicBezTo>
                  <a:cubicBezTo>
                    <a:pt x="1220" y="5708"/>
                    <a:pt x="1317" y="6070"/>
                    <a:pt x="1604" y="6237"/>
                  </a:cubicBezTo>
                  <a:lnTo>
                    <a:pt x="4272" y="7781"/>
                  </a:lnTo>
                  <a:lnTo>
                    <a:pt x="442" y="8807"/>
                  </a:lnTo>
                  <a:cubicBezTo>
                    <a:pt x="124" y="8893"/>
                    <a:pt x="-66" y="9217"/>
                    <a:pt x="20" y="9536"/>
                  </a:cubicBezTo>
                  <a:cubicBezTo>
                    <a:pt x="91" y="9801"/>
                    <a:pt x="333" y="9980"/>
                    <a:pt x="593" y="9980"/>
                  </a:cubicBezTo>
                  <a:cubicBezTo>
                    <a:pt x="641" y="9980"/>
                    <a:pt x="696" y="9974"/>
                    <a:pt x="750" y="9958"/>
                  </a:cubicBezTo>
                  <a:lnTo>
                    <a:pt x="5724" y="8623"/>
                  </a:lnTo>
                  <a:lnTo>
                    <a:pt x="9477" y="10800"/>
                  </a:lnTo>
                  <a:lnTo>
                    <a:pt x="5724" y="12977"/>
                  </a:lnTo>
                  <a:lnTo>
                    <a:pt x="750" y="11642"/>
                  </a:lnTo>
                  <a:cubicBezTo>
                    <a:pt x="696" y="11626"/>
                    <a:pt x="647" y="11620"/>
                    <a:pt x="593" y="11620"/>
                  </a:cubicBezTo>
                  <a:cubicBezTo>
                    <a:pt x="328" y="11620"/>
                    <a:pt x="91" y="11794"/>
                    <a:pt x="20" y="12064"/>
                  </a:cubicBezTo>
                  <a:cubicBezTo>
                    <a:pt x="-66" y="12383"/>
                    <a:pt x="124" y="12707"/>
                    <a:pt x="442" y="12793"/>
                  </a:cubicBezTo>
                  <a:lnTo>
                    <a:pt x="4272" y="13819"/>
                  </a:lnTo>
                  <a:lnTo>
                    <a:pt x="1604" y="15363"/>
                  </a:lnTo>
                  <a:cubicBezTo>
                    <a:pt x="1317" y="15530"/>
                    <a:pt x="1220" y="15892"/>
                    <a:pt x="1388" y="16178"/>
                  </a:cubicBezTo>
                  <a:cubicBezTo>
                    <a:pt x="1555" y="16464"/>
                    <a:pt x="1917" y="16561"/>
                    <a:pt x="2203" y="16394"/>
                  </a:cubicBezTo>
                  <a:lnTo>
                    <a:pt x="4871" y="14845"/>
                  </a:lnTo>
                  <a:lnTo>
                    <a:pt x="3860" y="18679"/>
                  </a:lnTo>
                  <a:cubicBezTo>
                    <a:pt x="3774" y="18998"/>
                    <a:pt x="3969" y="19322"/>
                    <a:pt x="4282" y="19408"/>
                  </a:cubicBezTo>
                  <a:cubicBezTo>
                    <a:pt x="4601" y="19494"/>
                    <a:pt x="4925" y="19299"/>
                    <a:pt x="5011" y="18986"/>
                  </a:cubicBezTo>
                  <a:lnTo>
                    <a:pt x="6325" y="14008"/>
                  </a:lnTo>
                  <a:lnTo>
                    <a:pt x="10137" y="11799"/>
                  </a:lnTo>
                  <a:lnTo>
                    <a:pt x="10137" y="16507"/>
                  </a:lnTo>
                  <a:lnTo>
                    <a:pt x="6492" y="20142"/>
                  </a:lnTo>
                  <a:cubicBezTo>
                    <a:pt x="6259" y="20374"/>
                    <a:pt x="6259" y="20752"/>
                    <a:pt x="6492" y="20984"/>
                  </a:cubicBezTo>
                  <a:cubicBezTo>
                    <a:pt x="6724" y="21216"/>
                    <a:pt x="7102" y="21216"/>
                    <a:pt x="7334" y="20984"/>
                  </a:cubicBezTo>
                  <a:lnTo>
                    <a:pt x="10142" y="18188"/>
                  </a:lnTo>
                  <a:lnTo>
                    <a:pt x="10142" y="21006"/>
                  </a:lnTo>
                  <a:cubicBezTo>
                    <a:pt x="10142" y="21335"/>
                    <a:pt x="10407" y="21600"/>
                    <a:pt x="10737" y="21600"/>
                  </a:cubicBezTo>
                  <a:cubicBezTo>
                    <a:pt x="11066" y="21600"/>
                    <a:pt x="11331" y="21335"/>
                    <a:pt x="11331" y="21006"/>
                  </a:cubicBezTo>
                  <a:lnTo>
                    <a:pt x="11331" y="18188"/>
                  </a:lnTo>
                  <a:lnTo>
                    <a:pt x="14139" y="20984"/>
                  </a:lnTo>
                  <a:cubicBezTo>
                    <a:pt x="14371" y="21216"/>
                    <a:pt x="14749" y="21216"/>
                    <a:pt x="14981" y="20984"/>
                  </a:cubicBezTo>
                  <a:cubicBezTo>
                    <a:pt x="15214" y="20752"/>
                    <a:pt x="15214" y="20374"/>
                    <a:pt x="14981" y="20142"/>
                  </a:cubicBezTo>
                  <a:lnTo>
                    <a:pt x="11331" y="16507"/>
                  </a:lnTo>
                  <a:lnTo>
                    <a:pt x="11331" y="11799"/>
                  </a:lnTo>
                  <a:lnTo>
                    <a:pt x="15143" y="14008"/>
                  </a:lnTo>
                  <a:lnTo>
                    <a:pt x="16457" y="18986"/>
                  </a:lnTo>
                  <a:cubicBezTo>
                    <a:pt x="16543" y="19305"/>
                    <a:pt x="16867" y="19494"/>
                    <a:pt x="17186" y="19408"/>
                  </a:cubicBezTo>
                  <a:cubicBezTo>
                    <a:pt x="17504" y="19322"/>
                    <a:pt x="17692" y="18998"/>
                    <a:pt x="17606" y="18679"/>
                  </a:cubicBezTo>
                  <a:lnTo>
                    <a:pt x="16597" y="14845"/>
                  </a:lnTo>
                  <a:lnTo>
                    <a:pt x="19265" y="16394"/>
                  </a:lnTo>
                  <a:cubicBezTo>
                    <a:pt x="19551" y="16561"/>
                    <a:pt x="19913" y="16464"/>
                    <a:pt x="20080" y="16178"/>
                  </a:cubicBezTo>
                  <a:cubicBezTo>
                    <a:pt x="20248" y="15892"/>
                    <a:pt x="20151" y="15530"/>
                    <a:pt x="19864" y="15363"/>
                  </a:cubicBezTo>
                  <a:lnTo>
                    <a:pt x="17196" y="13819"/>
                  </a:lnTo>
                  <a:lnTo>
                    <a:pt x="21026" y="12793"/>
                  </a:lnTo>
                  <a:cubicBezTo>
                    <a:pt x="21344" y="12707"/>
                    <a:pt x="21534" y="12383"/>
                    <a:pt x="21448" y="12064"/>
                  </a:cubicBezTo>
                  <a:cubicBezTo>
                    <a:pt x="21377" y="11799"/>
                    <a:pt x="21133" y="11620"/>
                    <a:pt x="20874" y="11620"/>
                  </a:cubicBezTo>
                  <a:cubicBezTo>
                    <a:pt x="20825" y="11620"/>
                    <a:pt x="20772" y="11626"/>
                    <a:pt x="20718" y="11642"/>
                  </a:cubicBezTo>
                  <a:lnTo>
                    <a:pt x="15743" y="12977"/>
                  </a:lnTo>
                  <a:lnTo>
                    <a:pt x="11989" y="10800"/>
                  </a:lnTo>
                  <a:lnTo>
                    <a:pt x="15743" y="8623"/>
                  </a:lnTo>
                  <a:lnTo>
                    <a:pt x="20718" y="9958"/>
                  </a:lnTo>
                  <a:cubicBezTo>
                    <a:pt x="20772" y="9974"/>
                    <a:pt x="20820" y="9980"/>
                    <a:pt x="20874" y="9980"/>
                  </a:cubicBezTo>
                  <a:cubicBezTo>
                    <a:pt x="21138" y="9980"/>
                    <a:pt x="21377" y="9806"/>
                    <a:pt x="21448" y="9536"/>
                  </a:cubicBezTo>
                  <a:cubicBezTo>
                    <a:pt x="21534" y="9217"/>
                    <a:pt x="21344" y="8893"/>
                    <a:pt x="21026" y="8807"/>
                  </a:cubicBezTo>
                  <a:lnTo>
                    <a:pt x="17196" y="7781"/>
                  </a:lnTo>
                  <a:lnTo>
                    <a:pt x="19864" y="6237"/>
                  </a:lnTo>
                  <a:cubicBezTo>
                    <a:pt x="20151" y="6070"/>
                    <a:pt x="20248" y="5708"/>
                    <a:pt x="20080" y="5422"/>
                  </a:cubicBezTo>
                  <a:cubicBezTo>
                    <a:pt x="19913" y="5136"/>
                    <a:pt x="19551" y="5039"/>
                    <a:pt x="19265" y="5206"/>
                  </a:cubicBezTo>
                  <a:lnTo>
                    <a:pt x="16602" y="6750"/>
                  </a:lnTo>
                  <a:lnTo>
                    <a:pt x="17613" y="2916"/>
                  </a:lnTo>
                  <a:cubicBezTo>
                    <a:pt x="17699" y="2597"/>
                    <a:pt x="17504" y="2273"/>
                    <a:pt x="17191" y="2187"/>
                  </a:cubicBezTo>
                  <a:cubicBezTo>
                    <a:pt x="16872" y="2101"/>
                    <a:pt x="16548" y="2296"/>
                    <a:pt x="16462" y="2609"/>
                  </a:cubicBezTo>
                  <a:lnTo>
                    <a:pt x="15149" y="7587"/>
                  </a:lnTo>
                  <a:lnTo>
                    <a:pt x="11331" y="9806"/>
                  </a:lnTo>
                  <a:lnTo>
                    <a:pt x="11331" y="5098"/>
                  </a:lnTo>
                  <a:lnTo>
                    <a:pt x="14981" y="1463"/>
                  </a:lnTo>
                  <a:cubicBezTo>
                    <a:pt x="15214" y="1231"/>
                    <a:pt x="15214" y="853"/>
                    <a:pt x="14981" y="621"/>
                  </a:cubicBezTo>
                  <a:cubicBezTo>
                    <a:pt x="14749" y="389"/>
                    <a:pt x="14371" y="389"/>
                    <a:pt x="14139" y="621"/>
                  </a:cubicBezTo>
                  <a:lnTo>
                    <a:pt x="11331" y="3419"/>
                  </a:lnTo>
                  <a:lnTo>
                    <a:pt x="11331" y="594"/>
                  </a:lnTo>
                  <a:cubicBezTo>
                    <a:pt x="11331" y="265"/>
                    <a:pt x="11066" y="0"/>
                    <a:pt x="10737" y="0"/>
                  </a:cubicBezTo>
                  <a:close/>
                </a:path>
              </a:pathLst>
            </a:custGeom>
            <a:solidFill>
              <a:srgbClr val="929292">
                <a:alpha val="83073"/>
              </a:srgbClr>
            </a:solidFill>
            <a:ln w="12700" cap="flat">
              <a:noFill/>
              <a:miter lim="400000"/>
            </a:ln>
            <a:effectLst/>
          </p:spPr>
          <p:txBody>
            <a:bodyPr wrap="square" lIns="0" tIns="0" rIns="0" bIns="0" numCol="1" anchor="ctr">
              <a:noAutofit/>
            </a:bodyPr>
            <a:lstStyle/>
            <a:p>
              <a:pPr>
                <a:defRPr b="0" sz="3200">
                  <a:solidFill>
                    <a:schemeClr val="accent1">
                      <a:hueOff val="118245"/>
                      <a:lumOff val="-11372"/>
                    </a:schemeClr>
                  </a:solidFill>
                  <a:latin typeface="+mn-lt"/>
                  <a:ea typeface="+mn-ea"/>
                  <a:cs typeface="+mn-cs"/>
                  <a:sym typeface="Helvetica Neue Medium"/>
                </a:defRPr>
              </a:pPr>
            </a:p>
          </p:txBody>
        </p:sp>
        <p:sp>
          <p:nvSpPr>
            <p:cNvPr id="640" name="Snowflake"/>
            <p:cNvSpPr/>
            <p:nvPr/>
          </p:nvSpPr>
          <p:spPr>
            <a:xfrm flipH="1">
              <a:off x="16730237" y="1956856"/>
              <a:ext cx="169777" cy="170848"/>
            </a:xfrm>
            <a:custGeom>
              <a:avLst/>
              <a:gdLst/>
              <a:ahLst/>
              <a:cxnLst>
                <a:cxn ang="0">
                  <a:pos x="wd2" y="hd2"/>
                </a:cxn>
                <a:cxn ang="5400000">
                  <a:pos x="wd2" y="hd2"/>
                </a:cxn>
                <a:cxn ang="10800000">
                  <a:pos x="wd2" y="hd2"/>
                </a:cxn>
                <a:cxn ang="16200000">
                  <a:pos x="wd2" y="hd2"/>
                </a:cxn>
              </a:cxnLst>
              <a:rect l="0" t="0" r="r" b="b"/>
              <a:pathLst>
                <a:path w="21469" h="21600" fill="norm" stroke="1" extrusionOk="0">
                  <a:moveTo>
                    <a:pt x="10737" y="0"/>
                  </a:moveTo>
                  <a:cubicBezTo>
                    <a:pt x="10407" y="0"/>
                    <a:pt x="10142" y="265"/>
                    <a:pt x="10142" y="594"/>
                  </a:cubicBezTo>
                  <a:lnTo>
                    <a:pt x="10142" y="3412"/>
                  </a:lnTo>
                  <a:lnTo>
                    <a:pt x="7334" y="616"/>
                  </a:lnTo>
                  <a:cubicBezTo>
                    <a:pt x="7102" y="384"/>
                    <a:pt x="6724" y="384"/>
                    <a:pt x="6492" y="616"/>
                  </a:cubicBezTo>
                  <a:cubicBezTo>
                    <a:pt x="6259" y="848"/>
                    <a:pt x="6259" y="1226"/>
                    <a:pt x="6492" y="1458"/>
                  </a:cubicBezTo>
                  <a:lnTo>
                    <a:pt x="10142" y="5093"/>
                  </a:lnTo>
                  <a:lnTo>
                    <a:pt x="10142" y="9801"/>
                  </a:lnTo>
                  <a:lnTo>
                    <a:pt x="6330" y="7592"/>
                  </a:lnTo>
                  <a:lnTo>
                    <a:pt x="5011" y="2614"/>
                  </a:lnTo>
                  <a:cubicBezTo>
                    <a:pt x="4925" y="2295"/>
                    <a:pt x="4601" y="2106"/>
                    <a:pt x="4282" y="2192"/>
                  </a:cubicBezTo>
                  <a:cubicBezTo>
                    <a:pt x="3964" y="2278"/>
                    <a:pt x="3774" y="2602"/>
                    <a:pt x="3860" y="2921"/>
                  </a:cubicBezTo>
                  <a:lnTo>
                    <a:pt x="4871" y="6755"/>
                  </a:lnTo>
                  <a:lnTo>
                    <a:pt x="2203" y="5206"/>
                  </a:lnTo>
                  <a:cubicBezTo>
                    <a:pt x="1917" y="5039"/>
                    <a:pt x="1555" y="5136"/>
                    <a:pt x="1388" y="5422"/>
                  </a:cubicBezTo>
                  <a:cubicBezTo>
                    <a:pt x="1220" y="5708"/>
                    <a:pt x="1317" y="6070"/>
                    <a:pt x="1604" y="6237"/>
                  </a:cubicBezTo>
                  <a:lnTo>
                    <a:pt x="4272" y="7781"/>
                  </a:lnTo>
                  <a:lnTo>
                    <a:pt x="442" y="8807"/>
                  </a:lnTo>
                  <a:cubicBezTo>
                    <a:pt x="124" y="8893"/>
                    <a:pt x="-66" y="9217"/>
                    <a:pt x="20" y="9536"/>
                  </a:cubicBezTo>
                  <a:cubicBezTo>
                    <a:pt x="91" y="9801"/>
                    <a:pt x="333" y="9980"/>
                    <a:pt x="593" y="9980"/>
                  </a:cubicBezTo>
                  <a:cubicBezTo>
                    <a:pt x="641" y="9980"/>
                    <a:pt x="696" y="9974"/>
                    <a:pt x="750" y="9958"/>
                  </a:cubicBezTo>
                  <a:lnTo>
                    <a:pt x="5724" y="8623"/>
                  </a:lnTo>
                  <a:lnTo>
                    <a:pt x="9477" y="10800"/>
                  </a:lnTo>
                  <a:lnTo>
                    <a:pt x="5724" y="12977"/>
                  </a:lnTo>
                  <a:lnTo>
                    <a:pt x="750" y="11642"/>
                  </a:lnTo>
                  <a:cubicBezTo>
                    <a:pt x="696" y="11626"/>
                    <a:pt x="647" y="11620"/>
                    <a:pt x="593" y="11620"/>
                  </a:cubicBezTo>
                  <a:cubicBezTo>
                    <a:pt x="328" y="11620"/>
                    <a:pt x="91" y="11794"/>
                    <a:pt x="20" y="12064"/>
                  </a:cubicBezTo>
                  <a:cubicBezTo>
                    <a:pt x="-66" y="12383"/>
                    <a:pt x="124" y="12707"/>
                    <a:pt x="442" y="12793"/>
                  </a:cubicBezTo>
                  <a:lnTo>
                    <a:pt x="4272" y="13819"/>
                  </a:lnTo>
                  <a:lnTo>
                    <a:pt x="1604" y="15363"/>
                  </a:lnTo>
                  <a:cubicBezTo>
                    <a:pt x="1317" y="15530"/>
                    <a:pt x="1220" y="15892"/>
                    <a:pt x="1388" y="16178"/>
                  </a:cubicBezTo>
                  <a:cubicBezTo>
                    <a:pt x="1555" y="16464"/>
                    <a:pt x="1917" y="16561"/>
                    <a:pt x="2203" y="16394"/>
                  </a:cubicBezTo>
                  <a:lnTo>
                    <a:pt x="4871" y="14845"/>
                  </a:lnTo>
                  <a:lnTo>
                    <a:pt x="3860" y="18679"/>
                  </a:lnTo>
                  <a:cubicBezTo>
                    <a:pt x="3774" y="18998"/>
                    <a:pt x="3969" y="19322"/>
                    <a:pt x="4282" y="19408"/>
                  </a:cubicBezTo>
                  <a:cubicBezTo>
                    <a:pt x="4601" y="19494"/>
                    <a:pt x="4925" y="19299"/>
                    <a:pt x="5011" y="18986"/>
                  </a:cubicBezTo>
                  <a:lnTo>
                    <a:pt x="6325" y="14008"/>
                  </a:lnTo>
                  <a:lnTo>
                    <a:pt x="10137" y="11799"/>
                  </a:lnTo>
                  <a:lnTo>
                    <a:pt x="10137" y="16507"/>
                  </a:lnTo>
                  <a:lnTo>
                    <a:pt x="6492" y="20142"/>
                  </a:lnTo>
                  <a:cubicBezTo>
                    <a:pt x="6259" y="20374"/>
                    <a:pt x="6259" y="20752"/>
                    <a:pt x="6492" y="20984"/>
                  </a:cubicBezTo>
                  <a:cubicBezTo>
                    <a:pt x="6724" y="21216"/>
                    <a:pt x="7102" y="21216"/>
                    <a:pt x="7334" y="20984"/>
                  </a:cubicBezTo>
                  <a:lnTo>
                    <a:pt x="10142" y="18188"/>
                  </a:lnTo>
                  <a:lnTo>
                    <a:pt x="10142" y="21006"/>
                  </a:lnTo>
                  <a:cubicBezTo>
                    <a:pt x="10142" y="21335"/>
                    <a:pt x="10407" y="21600"/>
                    <a:pt x="10737" y="21600"/>
                  </a:cubicBezTo>
                  <a:cubicBezTo>
                    <a:pt x="11066" y="21600"/>
                    <a:pt x="11331" y="21335"/>
                    <a:pt x="11331" y="21006"/>
                  </a:cubicBezTo>
                  <a:lnTo>
                    <a:pt x="11331" y="18188"/>
                  </a:lnTo>
                  <a:lnTo>
                    <a:pt x="14139" y="20984"/>
                  </a:lnTo>
                  <a:cubicBezTo>
                    <a:pt x="14371" y="21216"/>
                    <a:pt x="14749" y="21216"/>
                    <a:pt x="14981" y="20984"/>
                  </a:cubicBezTo>
                  <a:cubicBezTo>
                    <a:pt x="15214" y="20752"/>
                    <a:pt x="15214" y="20374"/>
                    <a:pt x="14981" y="20142"/>
                  </a:cubicBezTo>
                  <a:lnTo>
                    <a:pt x="11331" y="16507"/>
                  </a:lnTo>
                  <a:lnTo>
                    <a:pt x="11331" y="11799"/>
                  </a:lnTo>
                  <a:lnTo>
                    <a:pt x="15143" y="14008"/>
                  </a:lnTo>
                  <a:lnTo>
                    <a:pt x="16457" y="18986"/>
                  </a:lnTo>
                  <a:cubicBezTo>
                    <a:pt x="16543" y="19305"/>
                    <a:pt x="16867" y="19494"/>
                    <a:pt x="17186" y="19408"/>
                  </a:cubicBezTo>
                  <a:cubicBezTo>
                    <a:pt x="17504" y="19322"/>
                    <a:pt x="17692" y="18998"/>
                    <a:pt x="17606" y="18679"/>
                  </a:cubicBezTo>
                  <a:lnTo>
                    <a:pt x="16597" y="14845"/>
                  </a:lnTo>
                  <a:lnTo>
                    <a:pt x="19265" y="16394"/>
                  </a:lnTo>
                  <a:cubicBezTo>
                    <a:pt x="19551" y="16561"/>
                    <a:pt x="19913" y="16464"/>
                    <a:pt x="20080" y="16178"/>
                  </a:cubicBezTo>
                  <a:cubicBezTo>
                    <a:pt x="20248" y="15892"/>
                    <a:pt x="20151" y="15530"/>
                    <a:pt x="19864" y="15363"/>
                  </a:cubicBezTo>
                  <a:lnTo>
                    <a:pt x="17196" y="13819"/>
                  </a:lnTo>
                  <a:lnTo>
                    <a:pt x="21026" y="12793"/>
                  </a:lnTo>
                  <a:cubicBezTo>
                    <a:pt x="21344" y="12707"/>
                    <a:pt x="21534" y="12383"/>
                    <a:pt x="21448" y="12064"/>
                  </a:cubicBezTo>
                  <a:cubicBezTo>
                    <a:pt x="21377" y="11799"/>
                    <a:pt x="21133" y="11620"/>
                    <a:pt x="20874" y="11620"/>
                  </a:cubicBezTo>
                  <a:cubicBezTo>
                    <a:pt x="20825" y="11620"/>
                    <a:pt x="20772" y="11626"/>
                    <a:pt x="20718" y="11642"/>
                  </a:cubicBezTo>
                  <a:lnTo>
                    <a:pt x="15743" y="12977"/>
                  </a:lnTo>
                  <a:lnTo>
                    <a:pt x="11989" y="10800"/>
                  </a:lnTo>
                  <a:lnTo>
                    <a:pt x="15743" y="8623"/>
                  </a:lnTo>
                  <a:lnTo>
                    <a:pt x="20718" y="9958"/>
                  </a:lnTo>
                  <a:cubicBezTo>
                    <a:pt x="20772" y="9974"/>
                    <a:pt x="20820" y="9980"/>
                    <a:pt x="20874" y="9980"/>
                  </a:cubicBezTo>
                  <a:cubicBezTo>
                    <a:pt x="21138" y="9980"/>
                    <a:pt x="21377" y="9806"/>
                    <a:pt x="21448" y="9536"/>
                  </a:cubicBezTo>
                  <a:cubicBezTo>
                    <a:pt x="21534" y="9217"/>
                    <a:pt x="21344" y="8893"/>
                    <a:pt x="21026" y="8807"/>
                  </a:cubicBezTo>
                  <a:lnTo>
                    <a:pt x="17196" y="7781"/>
                  </a:lnTo>
                  <a:lnTo>
                    <a:pt x="19864" y="6237"/>
                  </a:lnTo>
                  <a:cubicBezTo>
                    <a:pt x="20151" y="6070"/>
                    <a:pt x="20248" y="5708"/>
                    <a:pt x="20080" y="5422"/>
                  </a:cubicBezTo>
                  <a:cubicBezTo>
                    <a:pt x="19913" y="5136"/>
                    <a:pt x="19551" y="5039"/>
                    <a:pt x="19265" y="5206"/>
                  </a:cubicBezTo>
                  <a:lnTo>
                    <a:pt x="16602" y="6750"/>
                  </a:lnTo>
                  <a:lnTo>
                    <a:pt x="17613" y="2916"/>
                  </a:lnTo>
                  <a:cubicBezTo>
                    <a:pt x="17699" y="2597"/>
                    <a:pt x="17504" y="2273"/>
                    <a:pt x="17191" y="2187"/>
                  </a:cubicBezTo>
                  <a:cubicBezTo>
                    <a:pt x="16872" y="2101"/>
                    <a:pt x="16548" y="2296"/>
                    <a:pt x="16462" y="2609"/>
                  </a:cubicBezTo>
                  <a:lnTo>
                    <a:pt x="15149" y="7587"/>
                  </a:lnTo>
                  <a:lnTo>
                    <a:pt x="11331" y="9806"/>
                  </a:lnTo>
                  <a:lnTo>
                    <a:pt x="11331" y="5098"/>
                  </a:lnTo>
                  <a:lnTo>
                    <a:pt x="14981" y="1463"/>
                  </a:lnTo>
                  <a:cubicBezTo>
                    <a:pt x="15214" y="1231"/>
                    <a:pt x="15214" y="853"/>
                    <a:pt x="14981" y="621"/>
                  </a:cubicBezTo>
                  <a:cubicBezTo>
                    <a:pt x="14749" y="389"/>
                    <a:pt x="14371" y="389"/>
                    <a:pt x="14139" y="621"/>
                  </a:cubicBezTo>
                  <a:lnTo>
                    <a:pt x="11331" y="3419"/>
                  </a:lnTo>
                  <a:lnTo>
                    <a:pt x="11331" y="594"/>
                  </a:lnTo>
                  <a:cubicBezTo>
                    <a:pt x="11331" y="265"/>
                    <a:pt x="11066" y="0"/>
                    <a:pt x="10737" y="0"/>
                  </a:cubicBezTo>
                  <a:close/>
                </a:path>
              </a:pathLst>
            </a:custGeom>
            <a:solidFill>
              <a:srgbClr val="929292">
                <a:alpha val="83073"/>
              </a:srgbClr>
            </a:solidFill>
            <a:ln w="12700" cap="flat">
              <a:noFill/>
              <a:miter lim="400000"/>
            </a:ln>
            <a:effectLst/>
          </p:spPr>
          <p:txBody>
            <a:bodyPr wrap="square" lIns="0" tIns="0" rIns="0" bIns="0" numCol="1" anchor="ctr">
              <a:noAutofit/>
            </a:bodyPr>
            <a:lstStyle/>
            <a:p>
              <a:pPr>
                <a:defRPr b="0" sz="3200">
                  <a:solidFill>
                    <a:schemeClr val="accent1">
                      <a:hueOff val="118245"/>
                      <a:lumOff val="-11372"/>
                    </a:schemeClr>
                  </a:solidFill>
                  <a:latin typeface="+mn-lt"/>
                  <a:ea typeface="+mn-ea"/>
                  <a:cs typeface="+mn-cs"/>
                  <a:sym typeface="Helvetica Neue Medium"/>
                </a:defRPr>
              </a:pPr>
            </a:p>
          </p:txBody>
        </p:sp>
        <p:sp>
          <p:nvSpPr>
            <p:cNvPr id="641" name="Snowflake"/>
            <p:cNvSpPr/>
            <p:nvPr/>
          </p:nvSpPr>
          <p:spPr>
            <a:xfrm flipH="1">
              <a:off x="17243759" y="1879538"/>
              <a:ext cx="169778" cy="170849"/>
            </a:xfrm>
            <a:custGeom>
              <a:avLst/>
              <a:gdLst/>
              <a:ahLst/>
              <a:cxnLst>
                <a:cxn ang="0">
                  <a:pos x="wd2" y="hd2"/>
                </a:cxn>
                <a:cxn ang="5400000">
                  <a:pos x="wd2" y="hd2"/>
                </a:cxn>
                <a:cxn ang="10800000">
                  <a:pos x="wd2" y="hd2"/>
                </a:cxn>
                <a:cxn ang="16200000">
                  <a:pos x="wd2" y="hd2"/>
                </a:cxn>
              </a:cxnLst>
              <a:rect l="0" t="0" r="r" b="b"/>
              <a:pathLst>
                <a:path w="21469" h="21600" fill="norm" stroke="1" extrusionOk="0">
                  <a:moveTo>
                    <a:pt x="10737" y="0"/>
                  </a:moveTo>
                  <a:cubicBezTo>
                    <a:pt x="10407" y="0"/>
                    <a:pt x="10142" y="265"/>
                    <a:pt x="10142" y="594"/>
                  </a:cubicBezTo>
                  <a:lnTo>
                    <a:pt x="10142" y="3412"/>
                  </a:lnTo>
                  <a:lnTo>
                    <a:pt x="7334" y="616"/>
                  </a:lnTo>
                  <a:cubicBezTo>
                    <a:pt x="7102" y="384"/>
                    <a:pt x="6724" y="384"/>
                    <a:pt x="6492" y="616"/>
                  </a:cubicBezTo>
                  <a:cubicBezTo>
                    <a:pt x="6259" y="848"/>
                    <a:pt x="6259" y="1226"/>
                    <a:pt x="6492" y="1458"/>
                  </a:cubicBezTo>
                  <a:lnTo>
                    <a:pt x="10142" y="5093"/>
                  </a:lnTo>
                  <a:lnTo>
                    <a:pt x="10142" y="9801"/>
                  </a:lnTo>
                  <a:lnTo>
                    <a:pt x="6330" y="7592"/>
                  </a:lnTo>
                  <a:lnTo>
                    <a:pt x="5011" y="2614"/>
                  </a:lnTo>
                  <a:cubicBezTo>
                    <a:pt x="4925" y="2295"/>
                    <a:pt x="4601" y="2106"/>
                    <a:pt x="4282" y="2192"/>
                  </a:cubicBezTo>
                  <a:cubicBezTo>
                    <a:pt x="3964" y="2278"/>
                    <a:pt x="3774" y="2602"/>
                    <a:pt x="3860" y="2921"/>
                  </a:cubicBezTo>
                  <a:lnTo>
                    <a:pt x="4871" y="6755"/>
                  </a:lnTo>
                  <a:lnTo>
                    <a:pt x="2203" y="5206"/>
                  </a:lnTo>
                  <a:cubicBezTo>
                    <a:pt x="1917" y="5039"/>
                    <a:pt x="1555" y="5136"/>
                    <a:pt x="1388" y="5422"/>
                  </a:cubicBezTo>
                  <a:cubicBezTo>
                    <a:pt x="1220" y="5708"/>
                    <a:pt x="1317" y="6070"/>
                    <a:pt x="1604" y="6237"/>
                  </a:cubicBezTo>
                  <a:lnTo>
                    <a:pt x="4272" y="7781"/>
                  </a:lnTo>
                  <a:lnTo>
                    <a:pt x="442" y="8807"/>
                  </a:lnTo>
                  <a:cubicBezTo>
                    <a:pt x="124" y="8893"/>
                    <a:pt x="-66" y="9217"/>
                    <a:pt x="20" y="9536"/>
                  </a:cubicBezTo>
                  <a:cubicBezTo>
                    <a:pt x="91" y="9801"/>
                    <a:pt x="333" y="9980"/>
                    <a:pt x="593" y="9980"/>
                  </a:cubicBezTo>
                  <a:cubicBezTo>
                    <a:pt x="641" y="9980"/>
                    <a:pt x="696" y="9974"/>
                    <a:pt x="750" y="9958"/>
                  </a:cubicBezTo>
                  <a:lnTo>
                    <a:pt x="5724" y="8623"/>
                  </a:lnTo>
                  <a:lnTo>
                    <a:pt x="9477" y="10800"/>
                  </a:lnTo>
                  <a:lnTo>
                    <a:pt x="5724" y="12977"/>
                  </a:lnTo>
                  <a:lnTo>
                    <a:pt x="750" y="11642"/>
                  </a:lnTo>
                  <a:cubicBezTo>
                    <a:pt x="696" y="11626"/>
                    <a:pt x="647" y="11620"/>
                    <a:pt x="593" y="11620"/>
                  </a:cubicBezTo>
                  <a:cubicBezTo>
                    <a:pt x="328" y="11620"/>
                    <a:pt x="91" y="11794"/>
                    <a:pt x="20" y="12064"/>
                  </a:cubicBezTo>
                  <a:cubicBezTo>
                    <a:pt x="-66" y="12383"/>
                    <a:pt x="124" y="12707"/>
                    <a:pt x="442" y="12793"/>
                  </a:cubicBezTo>
                  <a:lnTo>
                    <a:pt x="4272" y="13819"/>
                  </a:lnTo>
                  <a:lnTo>
                    <a:pt x="1604" y="15363"/>
                  </a:lnTo>
                  <a:cubicBezTo>
                    <a:pt x="1317" y="15530"/>
                    <a:pt x="1220" y="15892"/>
                    <a:pt x="1388" y="16178"/>
                  </a:cubicBezTo>
                  <a:cubicBezTo>
                    <a:pt x="1555" y="16464"/>
                    <a:pt x="1917" y="16561"/>
                    <a:pt x="2203" y="16394"/>
                  </a:cubicBezTo>
                  <a:lnTo>
                    <a:pt x="4871" y="14845"/>
                  </a:lnTo>
                  <a:lnTo>
                    <a:pt x="3860" y="18679"/>
                  </a:lnTo>
                  <a:cubicBezTo>
                    <a:pt x="3774" y="18998"/>
                    <a:pt x="3969" y="19322"/>
                    <a:pt x="4282" y="19408"/>
                  </a:cubicBezTo>
                  <a:cubicBezTo>
                    <a:pt x="4601" y="19494"/>
                    <a:pt x="4925" y="19299"/>
                    <a:pt x="5011" y="18986"/>
                  </a:cubicBezTo>
                  <a:lnTo>
                    <a:pt x="6325" y="14008"/>
                  </a:lnTo>
                  <a:lnTo>
                    <a:pt x="10137" y="11799"/>
                  </a:lnTo>
                  <a:lnTo>
                    <a:pt x="10137" y="16507"/>
                  </a:lnTo>
                  <a:lnTo>
                    <a:pt x="6492" y="20142"/>
                  </a:lnTo>
                  <a:cubicBezTo>
                    <a:pt x="6259" y="20374"/>
                    <a:pt x="6259" y="20752"/>
                    <a:pt x="6492" y="20984"/>
                  </a:cubicBezTo>
                  <a:cubicBezTo>
                    <a:pt x="6724" y="21216"/>
                    <a:pt x="7102" y="21216"/>
                    <a:pt x="7334" y="20984"/>
                  </a:cubicBezTo>
                  <a:lnTo>
                    <a:pt x="10142" y="18188"/>
                  </a:lnTo>
                  <a:lnTo>
                    <a:pt x="10142" y="21006"/>
                  </a:lnTo>
                  <a:cubicBezTo>
                    <a:pt x="10142" y="21335"/>
                    <a:pt x="10407" y="21600"/>
                    <a:pt x="10737" y="21600"/>
                  </a:cubicBezTo>
                  <a:cubicBezTo>
                    <a:pt x="11066" y="21600"/>
                    <a:pt x="11331" y="21335"/>
                    <a:pt x="11331" y="21006"/>
                  </a:cubicBezTo>
                  <a:lnTo>
                    <a:pt x="11331" y="18188"/>
                  </a:lnTo>
                  <a:lnTo>
                    <a:pt x="14139" y="20984"/>
                  </a:lnTo>
                  <a:cubicBezTo>
                    <a:pt x="14371" y="21216"/>
                    <a:pt x="14749" y="21216"/>
                    <a:pt x="14981" y="20984"/>
                  </a:cubicBezTo>
                  <a:cubicBezTo>
                    <a:pt x="15214" y="20752"/>
                    <a:pt x="15214" y="20374"/>
                    <a:pt x="14981" y="20142"/>
                  </a:cubicBezTo>
                  <a:lnTo>
                    <a:pt x="11331" y="16507"/>
                  </a:lnTo>
                  <a:lnTo>
                    <a:pt x="11331" y="11799"/>
                  </a:lnTo>
                  <a:lnTo>
                    <a:pt x="15143" y="14008"/>
                  </a:lnTo>
                  <a:lnTo>
                    <a:pt x="16457" y="18986"/>
                  </a:lnTo>
                  <a:cubicBezTo>
                    <a:pt x="16543" y="19305"/>
                    <a:pt x="16867" y="19494"/>
                    <a:pt x="17186" y="19408"/>
                  </a:cubicBezTo>
                  <a:cubicBezTo>
                    <a:pt x="17504" y="19322"/>
                    <a:pt x="17692" y="18998"/>
                    <a:pt x="17606" y="18679"/>
                  </a:cubicBezTo>
                  <a:lnTo>
                    <a:pt x="16597" y="14845"/>
                  </a:lnTo>
                  <a:lnTo>
                    <a:pt x="19265" y="16394"/>
                  </a:lnTo>
                  <a:cubicBezTo>
                    <a:pt x="19551" y="16561"/>
                    <a:pt x="19913" y="16464"/>
                    <a:pt x="20080" y="16178"/>
                  </a:cubicBezTo>
                  <a:cubicBezTo>
                    <a:pt x="20248" y="15892"/>
                    <a:pt x="20151" y="15530"/>
                    <a:pt x="19864" y="15363"/>
                  </a:cubicBezTo>
                  <a:lnTo>
                    <a:pt x="17196" y="13819"/>
                  </a:lnTo>
                  <a:lnTo>
                    <a:pt x="21026" y="12793"/>
                  </a:lnTo>
                  <a:cubicBezTo>
                    <a:pt x="21344" y="12707"/>
                    <a:pt x="21534" y="12383"/>
                    <a:pt x="21448" y="12064"/>
                  </a:cubicBezTo>
                  <a:cubicBezTo>
                    <a:pt x="21377" y="11799"/>
                    <a:pt x="21133" y="11620"/>
                    <a:pt x="20874" y="11620"/>
                  </a:cubicBezTo>
                  <a:cubicBezTo>
                    <a:pt x="20825" y="11620"/>
                    <a:pt x="20772" y="11626"/>
                    <a:pt x="20718" y="11642"/>
                  </a:cubicBezTo>
                  <a:lnTo>
                    <a:pt x="15743" y="12977"/>
                  </a:lnTo>
                  <a:lnTo>
                    <a:pt x="11989" y="10800"/>
                  </a:lnTo>
                  <a:lnTo>
                    <a:pt x="15743" y="8623"/>
                  </a:lnTo>
                  <a:lnTo>
                    <a:pt x="20718" y="9958"/>
                  </a:lnTo>
                  <a:cubicBezTo>
                    <a:pt x="20772" y="9974"/>
                    <a:pt x="20820" y="9980"/>
                    <a:pt x="20874" y="9980"/>
                  </a:cubicBezTo>
                  <a:cubicBezTo>
                    <a:pt x="21138" y="9980"/>
                    <a:pt x="21377" y="9806"/>
                    <a:pt x="21448" y="9536"/>
                  </a:cubicBezTo>
                  <a:cubicBezTo>
                    <a:pt x="21534" y="9217"/>
                    <a:pt x="21344" y="8893"/>
                    <a:pt x="21026" y="8807"/>
                  </a:cubicBezTo>
                  <a:lnTo>
                    <a:pt x="17196" y="7781"/>
                  </a:lnTo>
                  <a:lnTo>
                    <a:pt x="19864" y="6237"/>
                  </a:lnTo>
                  <a:cubicBezTo>
                    <a:pt x="20151" y="6070"/>
                    <a:pt x="20248" y="5708"/>
                    <a:pt x="20080" y="5422"/>
                  </a:cubicBezTo>
                  <a:cubicBezTo>
                    <a:pt x="19913" y="5136"/>
                    <a:pt x="19551" y="5039"/>
                    <a:pt x="19265" y="5206"/>
                  </a:cubicBezTo>
                  <a:lnTo>
                    <a:pt x="16602" y="6750"/>
                  </a:lnTo>
                  <a:lnTo>
                    <a:pt x="17613" y="2916"/>
                  </a:lnTo>
                  <a:cubicBezTo>
                    <a:pt x="17699" y="2597"/>
                    <a:pt x="17504" y="2273"/>
                    <a:pt x="17191" y="2187"/>
                  </a:cubicBezTo>
                  <a:cubicBezTo>
                    <a:pt x="16872" y="2101"/>
                    <a:pt x="16548" y="2296"/>
                    <a:pt x="16462" y="2609"/>
                  </a:cubicBezTo>
                  <a:lnTo>
                    <a:pt x="15149" y="7587"/>
                  </a:lnTo>
                  <a:lnTo>
                    <a:pt x="11331" y="9806"/>
                  </a:lnTo>
                  <a:lnTo>
                    <a:pt x="11331" y="5098"/>
                  </a:lnTo>
                  <a:lnTo>
                    <a:pt x="14981" y="1463"/>
                  </a:lnTo>
                  <a:cubicBezTo>
                    <a:pt x="15214" y="1231"/>
                    <a:pt x="15214" y="853"/>
                    <a:pt x="14981" y="621"/>
                  </a:cubicBezTo>
                  <a:cubicBezTo>
                    <a:pt x="14749" y="389"/>
                    <a:pt x="14371" y="389"/>
                    <a:pt x="14139" y="621"/>
                  </a:cubicBezTo>
                  <a:lnTo>
                    <a:pt x="11331" y="3419"/>
                  </a:lnTo>
                  <a:lnTo>
                    <a:pt x="11331" y="594"/>
                  </a:lnTo>
                  <a:cubicBezTo>
                    <a:pt x="11331" y="265"/>
                    <a:pt x="11066" y="0"/>
                    <a:pt x="10737" y="0"/>
                  </a:cubicBezTo>
                  <a:close/>
                </a:path>
              </a:pathLst>
            </a:custGeom>
            <a:solidFill>
              <a:srgbClr val="929292">
                <a:alpha val="83073"/>
              </a:srgbClr>
            </a:solidFill>
            <a:ln w="12700" cap="flat">
              <a:noFill/>
              <a:miter lim="400000"/>
            </a:ln>
            <a:effectLst/>
          </p:spPr>
          <p:txBody>
            <a:bodyPr wrap="square" lIns="0" tIns="0" rIns="0" bIns="0" numCol="1" anchor="ctr">
              <a:noAutofit/>
            </a:bodyPr>
            <a:lstStyle/>
            <a:p>
              <a:pPr>
                <a:defRPr b="0" sz="3200">
                  <a:solidFill>
                    <a:schemeClr val="accent1">
                      <a:hueOff val="118245"/>
                      <a:lumOff val="-11372"/>
                    </a:schemeClr>
                  </a:solidFill>
                  <a:latin typeface="+mn-lt"/>
                  <a:ea typeface="+mn-ea"/>
                  <a:cs typeface="+mn-cs"/>
                  <a:sym typeface="Helvetica Neue Medium"/>
                </a:defRPr>
              </a:pPr>
            </a:p>
          </p:txBody>
        </p:sp>
        <p:sp>
          <p:nvSpPr>
            <p:cNvPr id="642" name="Snowflake"/>
            <p:cNvSpPr/>
            <p:nvPr/>
          </p:nvSpPr>
          <p:spPr>
            <a:xfrm flipH="1">
              <a:off x="16274778" y="3513223"/>
              <a:ext cx="169777" cy="170848"/>
            </a:xfrm>
            <a:custGeom>
              <a:avLst/>
              <a:gdLst/>
              <a:ahLst/>
              <a:cxnLst>
                <a:cxn ang="0">
                  <a:pos x="wd2" y="hd2"/>
                </a:cxn>
                <a:cxn ang="5400000">
                  <a:pos x="wd2" y="hd2"/>
                </a:cxn>
                <a:cxn ang="10800000">
                  <a:pos x="wd2" y="hd2"/>
                </a:cxn>
                <a:cxn ang="16200000">
                  <a:pos x="wd2" y="hd2"/>
                </a:cxn>
              </a:cxnLst>
              <a:rect l="0" t="0" r="r" b="b"/>
              <a:pathLst>
                <a:path w="21469" h="21600" fill="norm" stroke="1" extrusionOk="0">
                  <a:moveTo>
                    <a:pt x="10737" y="0"/>
                  </a:moveTo>
                  <a:cubicBezTo>
                    <a:pt x="10407" y="0"/>
                    <a:pt x="10142" y="265"/>
                    <a:pt x="10142" y="594"/>
                  </a:cubicBezTo>
                  <a:lnTo>
                    <a:pt x="10142" y="3412"/>
                  </a:lnTo>
                  <a:lnTo>
                    <a:pt x="7334" y="616"/>
                  </a:lnTo>
                  <a:cubicBezTo>
                    <a:pt x="7102" y="384"/>
                    <a:pt x="6724" y="384"/>
                    <a:pt x="6492" y="616"/>
                  </a:cubicBezTo>
                  <a:cubicBezTo>
                    <a:pt x="6259" y="848"/>
                    <a:pt x="6259" y="1226"/>
                    <a:pt x="6492" y="1458"/>
                  </a:cubicBezTo>
                  <a:lnTo>
                    <a:pt x="10142" y="5093"/>
                  </a:lnTo>
                  <a:lnTo>
                    <a:pt x="10142" y="9801"/>
                  </a:lnTo>
                  <a:lnTo>
                    <a:pt x="6330" y="7592"/>
                  </a:lnTo>
                  <a:lnTo>
                    <a:pt x="5011" y="2614"/>
                  </a:lnTo>
                  <a:cubicBezTo>
                    <a:pt x="4925" y="2295"/>
                    <a:pt x="4601" y="2106"/>
                    <a:pt x="4282" y="2192"/>
                  </a:cubicBezTo>
                  <a:cubicBezTo>
                    <a:pt x="3964" y="2278"/>
                    <a:pt x="3774" y="2602"/>
                    <a:pt x="3860" y="2921"/>
                  </a:cubicBezTo>
                  <a:lnTo>
                    <a:pt x="4871" y="6755"/>
                  </a:lnTo>
                  <a:lnTo>
                    <a:pt x="2203" y="5206"/>
                  </a:lnTo>
                  <a:cubicBezTo>
                    <a:pt x="1917" y="5039"/>
                    <a:pt x="1555" y="5136"/>
                    <a:pt x="1388" y="5422"/>
                  </a:cubicBezTo>
                  <a:cubicBezTo>
                    <a:pt x="1220" y="5708"/>
                    <a:pt x="1317" y="6070"/>
                    <a:pt x="1604" y="6237"/>
                  </a:cubicBezTo>
                  <a:lnTo>
                    <a:pt x="4272" y="7781"/>
                  </a:lnTo>
                  <a:lnTo>
                    <a:pt x="442" y="8807"/>
                  </a:lnTo>
                  <a:cubicBezTo>
                    <a:pt x="124" y="8893"/>
                    <a:pt x="-66" y="9217"/>
                    <a:pt x="20" y="9536"/>
                  </a:cubicBezTo>
                  <a:cubicBezTo>
                    <a:pt x="91" y="9801"/>
                    <a:pt x="333" y="9980"/>
                    <a:pt x="593" y="9980"/>
                  </a:cubicBezTo>
                  <a:cubicBezTo>
                    <a:pt x="641" y="9980"/>
                    <a:pt x="696" y="9974"/>
                    <a:pt x="750" y="9958"/>
                  </a:cubicBezTo>
                  <a:lnTo>
                    <a:pt x="5724" y="8623"/>
                  </a:lnTo>
                  <a:lnTo>
                    <a:pt x="9477" y="10800"/>
                  </a:lnTo>
                  <a:lnTo>
                    <a:pt x="5724" y="12977"/>
                  </a:lnTo>
                  <a:lnTo>
                    <a:pt x="750" y="11642"/>
                  </a:lnTo>
                  <a:cubicBezTo>
                    <a:pt x="696" y="11626"/>
                    <a:pt x="647" y="11620"/>
                    <a:pt x="593" y="11620"/>
                  </a:cubicBezTo>
                  <a:cubicBezTo>
                    <a:pt x="328" y="11620"/>
                    <a:pt x="91" y="11794"/>
                    <a:pt x="20" y="12064"/>
                  </a:cubicBezTo>
                  <a:cubicBezTo>
                    <a:pt x="-66" y="12383"/>
                    <a:pt x="124" y="12707"/>
                    <a:pt x="442" y="12793"/>
                  </a:cubicBezTo>
                  <a:lnTo>
                    <a:pt x="4272" y="13819"/>
                  </a:lnTo>
                  <a:lnTo>
                    <a:pt x="1604" y="15363"/>
                  </a:lnTo>
                  <a:cubicBezTo>
                    <a:pt x="1317" y="15530"/>
                    <a:pt x="1220" y="15892"/>
                    <a:pt x="1388" y="16178"/>
                  </a:cubicBezTo>
                  <a:cubicBezTo>
                    <a:pt x="1555" y="16464"/>
                    <a:pt x="1917" y="16561"/>
                    <a:pt x="2203" y="16394"/>
                  </a:cubicBezTo>
                  <a:lnTo>
                    <a:pt x="4871" y="14845"/>
                  </a:lnTo>
                  <a:lnTo>
                    <a:pt x="3860" y="18679"/>
                  </a:lnTo>
                  <a:cubicBezTo>
                    <a:pt x="3774" y="18998"/>
                    <a:pt x="3969" y="19322"/>
                    <a:pt x="4282" y="19408"/>
                  </a:cubicBezTo>
                  <a:cubicBezTo>
                    <a:pt x="4601" y="19494"/>
                    <a:pt x="4925" y="19299"/>
                    <a:pt x="5011" y="18986"/>
                  </a:cubicBezTo>
                  <a:lnTo>
                    <a:pt x="6325" y="14008"/>
                  </a:lnTo>
                  <a:lnTo>
                    <a:pt x="10137" y="11799"/>
                  </a:lnTo>
                  <a:lnTo>
                    <a:pt x="10137" y="16507"/>
                  </a:lnTo>
                  <a:lnTo>
                    <a:pt x="6492" y="20142"/>
                  </a:lnTo>
                  <a:cubicBezTo>
                    <a:pt x="6259" y="20374"/>
                    <a:pt x="6259" y="20752"/>
                    <a:pt x="6492" y="20984"/>
                  </a:cubicBezTo>
                  <a:cubicBezTo>
                    <a:pt x="6724" y="21216"/>
                    <a:pt x="7102" y="21216"/>
                    <a:pt x="7334" y="20984"/>
                  </a:cubicBezTo>
                  <a:lnTo>
                    <a:pt x="10142" y="18188"/>
                  </a:lnTo>
                  <a:lnTo>
                    <a:pt x="10142" y="21006"/>
                  </a:lnTo>
                  <a:cubicBezTo>
                    <a:pt x="10142" y="21335"/>
                    <a:pt x="10407" y="21600"/>
                    <a:pt x="10737" y="21600"/>
                  </a:cubicBezTo>
                  <a:cubicBezTo>
                    <a:pt x="11066" y="21600"/>
                    <a:pt x="11331" y="21335"/>
                    <a:pt x="11331" y="21006"/>
                  </a:cubicBezTo>
                  <a:lnTo>
                    <a:pt x="11331" y="18188"/>
                  </a:lnTo>
                  <a:lnTo>
                    <a:pt x="14139" y="20984"/>
                  </a:lnTo>
                  <a:cubicBezTo>
                    <a:pt x="14371" y="21216"/>
                    <a:pt x="14749" y="21216"/>
                    <a:pt x="14981" y="20984"/>
                  </a:cubicBezTo>
                  <a:cubicBezTo>
                    <a:pt x="15214" y="20752"/>
                    <a:pt x="15214" y="20374"/>
                    <a:pt x="14981" y="20142"/>
                  </a:cubicBezTo>
                  <a:lnTo>
                    <a:pt x="11331" y="16507"/>
                  </a:lnTo>
                  <a:lnTo>
                    <a:pt x="11331" y="11799"/>
                  </a:lnTo>
                  <a:lnTo>
                    <a:pt x="15143" y="14008"/>
                  </a:lnTo>
                  <a:lnTo>
                    <a:pt x="16457" y="18986"/>
                  </a:lnTo>
                  <a:cubicBezTo>
                    <a:pt x="16543" y="19305"/>
                    <a:pt x="16867" y="19494"/>
                    <a:pt x="17186" y="19408"/>
                  </a:cubicBezTo>
                  <a:cubicBezTo>
                    <a:pt x="17504" y="19322"/>
                    <a:pt x="17692" y="18998"/>
                    <a:pt x="17606" y="18679"/>
                  </a:cubicBezTo>
                  <a:lnTo>
                    <a:pt x="16597" y="14845"/>
                  </a:lnTo>
                  <a:lnTo>
                    <a:pt x="19265" y="16394"/>
                  </a:lnTo>
                  <a:cubicBezTo>
                    <a:pt x="19551" y="16561"/>
                    <a:pt x="19913" y="16464"/>
                    <a:pt x="20080" y="16178"/>
                  </a:cubicBezTo>
                  <a:cubicBezTo>
                    <a:pt x="20248" y="15892"/>
                    <a:pt x="20151" y="15530"/>
                    <a:pt x="19864" y="15363"/>
                  </a:cubicBezTo>
                  <a:lnTo>
                    <a:pt x="17196" y="13819"/>
                  </a:lnTo>
                  <a:lnTo>
                    <a:pt x="21026" y="12793"/>
                  </a:lnTo>
                  <a:cubicBezTo>
                    <a:pt x="21344" y="12707"/>
                    <a:pt x="21534" y="12383"/>
                    <a:pt x="21448" y="12064"/>
                  </a:cubicBezTo>
                  <a:cubicBezTo>
                    <a:pt x="21377" y="11799"/>
                    <a:pt x="21133" y="11620"/>
                    <a:pt x="20874" y="11620"/>
                  </a:cubicBezTo>
                  <a:cubicBezTo>
                    <a:pt x="20825" y="11620"/>
                    <a:pt x="20772" y="11626"/>
                    <a:pt x="20718" y="11642"/>
                  </a:cubicBezTo>
                  <a:lnTo>
                    <a:pt x="15743" y="12977"/>
                  </a:lnTo>
                  <a:lnTo>
                    <a:pt x="11989" y="10800"/>
                  </a:lnTo>
                  <a:lnTo>
                    <a:pt x="15743" y="8623"/>
                  </a:lnTo>
                  <a:lnTo>
                    <a:pt x="20718" y="9958"/>
                  </a:lnTo>
                  <a:cubicBezTo>
                    <a:pt x="20772" y="9974"/>
                    <a:pt x="20820" y="9980"/>
                    <a:pt x="20874" y="9980"/>
                  </a:cubicBezTo>
                  <a:cubicBezTo>
                    <a:pt x="21138" y="9980"/>
                    <a:pt x="21377" y="9806"/>
                    <a:pt x="21448" y="9536"/>
                  </a:cubicBezTo>
                  <a:cubicBezTo>
                    <a:pt x="21534" y="9217"/>
                    <a:pt x="21344" y="8893"/>
                    <a:pt x="21026" y="8807"/>
                  </a:cubicBezTo>
                  <a:lnTo>
                    <a:pt x="17196" y="7781"/>
                  </a:lnTo>
                  <a:lnTo>
                    <a:pt x="19864" y="6237"/>
                  </a:lnTo>
                  <a:cubicBezTo>
                    <a:pt x="20151" y="6070"/>
                    <a:pt x="20248" y="5708"/>
                    <a:pt x="20080" y="5422"/>
                  </a:cubicBezTo>
                  <a:cubicBezTo>
                    <a:pt x="19913" y="5136"/>
                    <a:pt x="19551" y="5039"/>
                    <a:pt x="19265" y="5206"/>
                  </a:cubicBezTo>
                  <a:lnTo>
                    <a:pt x="16602" y="6750"/>
                  </a:lnTo>
                  <a:lnTo>
                    <a:pt x="17613" y="2916"/>
                  </a:lnTo>
                  <a:cubicBezTo>
                    <a:pt x="17699" y="2597"/>
                    <a:pt x="17504" y="2273"/>
                    <a:pt x="17191" y="2187"/>
                  </a:cubicBezTo>
                  <a:cubicBezTo>
                    <a:pt x="16872" y="2101"/>
                    <a:pt x="16548" y="2296"/>
                    <a:pt x="16462" y="2609"/>
                  </a:cubicBezTo>
                  <a:lnTo>
                    <a:pt x="15149" y="7587"/>
                  </a:lnTo>
                  <a:lnTo>
                    <a:pt x="11331" y="9806"/>
                  </a:lnTo>
                  <a:lnTo>
                    <a:pt x="11331" y="5098"/>
                  </a:lnTo>
                  <a:lnTo>
                    <a:pt x="14981" y="1463"/>
                  </a:lnTo>
                  <a:cubicBezTo>
                    <a:pt x="15214" y="1231"/>
                    <a:pt x="15214" y="853"/>
                    <a:pt x="14981" y="621"/>
                  </a:cubicBezTo>
                  <a:cubicBezTo>
                    <a:pt x="14749" y="389"/>
                    <a:pt x="14371" y="389"/>
                    <a:pt x="14139" y="621"/>
                  </a:cubicBezTo>
                  <a:lnTo>
                    <a:pt x="11331" y="3419"/>
                  </a:lnTo>
                  <a:lnTo>
                    <a:pt x="11331" y="594"/>
                  </a:lnTo>
                  <a:cubicBezTo>
                    <a:pt x="11331" y="265"/>
                    <a:pt x="11066" y="0"/>
                    <a:pt x="10737" y="0"/>
                  </a:cubicBezTo>
                  <a:close/>
                </a:path>
              </a:pathLst>
            </a:custGeom>
            <a:solidFill>
              <a:srgbClr val="929292">
                <a:alpha val="83073"/>
              </a:srgbClr>
            </a:solidFill>
            <a:ln w="12700" cap="flat">
              <a:noFill/>
              <a:miter lim="400000"/>
            </a:ln>
            <a:effectLst/>
          </p:spPr>
          <p:txBody>
            <a:bodyPr wrap="square" lIns="0" tIns="0" rIns="0" bIns="0" numCol="1" anchor="ctr">
              <a:noAutofit/>
            </a:bodyPr>
            <a:lstStyle/>
            <a:p>
              <a:pPr>
                <a:defRPr b="0" sz="3200">
                  <a:solidFill>
                    <a:schemeClr val="accent1">
                      <a:hueOff val="118245"/>
                      <a:lumOff val="-11372"/>
                    </a:schemeClr>
                  </a:solidFill>
                  <a:latin typeface="+mn-lt"/>
                  <a:ea typeface="+mn-ea"/>
                  <a:cs typeface="+mn-cs"/>
                  <a:sym typeface="Helvetica Neue Medium"/>
                </a:defRPr>
              </a:pPr>
            </a:p>
          </p:txBody>
        </p:sp>
        <p:sp>
          <p:nvSpPr>
            <p:cNvPr id="643" name="Snowflake"/>
            <p:cNvSpPr/>
            <p:nvPr/>
          </p:nvSpPr>
          <p:spPr>
            <a:xfrm flipH="1">
              <a:off x="16095353" y="2461042"/>
              <a:ext cx="169778" cy="170848"/>
            </a:xfrm>
            <a:custGeom>
              <a:avLst/>
              <a:gdLst/>
              <a:ahLst/>
              <a:cxnLst>
                <a:cxn ang="0">
                  <a:pos x="wd2" y="hd2"/>
                </a:cxn>
                <a:cxn ang="5400000">
                  <a:pos x="wd2" y="hd2"/>
                </a:cxn>
                <a:cxn ang="10800000">
                  <a:pos x="wd2" y="hd2"/>
                </a:cxn>
                <a:cxn ang="16200000">
                  <a:pos x="wd2" y="hd2"/>
                </a:cxn>
              </a:cxnLst>
              <a:rect l="0" t="0" r="r" b="b"/>
              <a:pathLst>
                <a:path w="21469" h="21600" fill="norm" stroke="1" extrusionOk="0">
                  <a:moveTo>
                    <a:pt x="10737" y="0"/>
                  </a:moveTo>
                  <a:cubicBezTo>
                    <a:pt x="10407" y="0"/>
                    <a:pt x="10142" y="265"/>
                    <a:pt x="10142" y="594"/>
                  </a:cubicBezTo>
                  <a:lnTo>
                    <a:pt x="10142" y="3412"/>
                  </a:lnTo>
                  <a:lnTo>
                    <a:pt x="7334" y="616"/>
                  </a:lnTo>
                  <a:cubicBezTo>
                    <a:pt x="7102" y="384"/>
                    <a:pt x="6724" y="384"/>
                    <a:pt x="6492" y="616"/>
                  </a:cubicBezTo>
                  <a:cubicBezTo>
                    <a:pt x="6259" y="848"/>
                    <a:pt x="6259" y="1226"/>
                    <a:pt x="6492" y="1458"/>
                  </a:cubicBezTo>
                  <a:lnTo>
                    <a:pt x="10142" y="5093"/>
                  </a:lnTo>
                  <a:lnTo>
                    <a:pt x="10142" y="9801"/>
                  </a:lnTo>
                  <a:lnTo>
                    <a:pt x="6330" y="7592"/>
                  </a:lnTo>
                  <a:lnTo>
                    <a:pt x="5011" y="2614"/>
                  </a:lnTo>
                  <a:cubicBezTo>
                    <a:pt x="4925" y="2295"/>
                    <a:pt x="4601" y="2106"/>
                    <a:pt x="4282" y="2192"/>
                  </a:cubicBezTo>
                  <a:cubicBezTo>
                    <a:pt x="3964" y="2278"/>
                    <a:pt x="3774" y="2602"/>
                    <a:pt x="3860" y="2921"/>
                  </a:cubicBezTo>
                  <a:lnTo>
                    <a:pt x="4871" y="6755"/>
                  </a:lnTo>
                  <a:lnTo>
                    <a:pt x="2203" y="5206"/>
                  </a:lnTo>
                  <a:cubicBezTo>
                    <a:pt x="1917" y="5039"/>
                    <a:pt x="1555" y="5136"/>
                    <a:pt x="1388" y="5422"/>
                  </a:cubicBezTo>
                  <a:cubicBezTo>
                    <a:pt x="1220" y="5708"/>
                    <a:pt x="1317" y="6070"/>
                    <a:pt x="1604" y="6237"/>
                  </a:cubicBezTo>
                  <a:lnTo>
                    <a:pt x="4272" y="7781"/>
                  </a:lnTo>
                  <a:lnTo>
                    <a:pt x="442" y="8807"/>
                  </a:lnTo>
                  <a:cubicBezTo>
                    <a:pt x="124" y="8893"/>
                    <a:pt x="-66" y="9217"/>
                    <a:pt x="20" y="9536"/>
                  </a:cubicBezTo>
                  <a:cubicBezTo>
                    <a:pt x="91" y="9801"/>
                    <a:pt x="333" y="9980"/>
                    <a:pt x="593" y="9980"/>
                  </a:cubicBezTo>
                  <a:cubicBezTo>
                    <a:pt x="641" y="9980"/>
                    <a:pt x="696" y="9974"/>
                    <a:pt x="750" y="9958"/>
                  </a:cubicBezTo>
                  <a:lnTo>
                    <a:pt x="5724" y="8623"/>
                  </a:lnTo>
                  <a:lnTo>
                    <a:pt x="9477" y="10800"/>
                  </a:lnTo>
                  <a:lnTo>
                    <a:pt x="5724" y="12977"/>
                  </a:lnTo>
                  <a:lnTo>
                    <a:pt x="750" y="11642"/>
                  </a:lnTo>
                  <a:cubicBezTo>
                    <a:pt x="696" y="11626"/>
                    <a:pt x="647" y="11620"/>
                    <a:pt x="593" y="11620"/>
                  </a:cubicBezTo>
                  <a:cubicBezTo>
                    <a:pt x="328" y="11620"/>
                    <a:pt x="91" y="11794"/>
                    <a:pt x="20" y="12064"/>
                  </a:cubicBezTo>
                  <a:cubicBezTo>
                    <a:pt x="-66" y="12383"/>
                    <a:pt x="124" y="12707"/>
                    <a:pt x="442" y="12793"/>
                  </a:cubicBezTo>
                  <a:lnTo>
                    <a:pt x="4272" y="13819"/>
                  </a:lnTo>
                  <a:lnTo>
                    <a:pt x="1604" y="15363"/>
                  </a:lnTo>
                  <a:cubicBezTo>
                    <a:pt x="1317" y="15530"/>
                    <a:pt x="1220" y="15892"/>
                    <a:pt x="1388" y="16178"/>
                  </a:cubicBezTo>
                  <a:cubicBezTo>
                    <a:pt x="1555" y="16464"/>
                    <a:pt x="1917" y="16561"/>
                    <a:pt x="2203" y="16394"/>
                  </a:cubicBezTo>
                  <a:lnTo>
                    <a:pt x="4871" y="14845"/>
                  </a:lnTo>
                  <a:lnTo>
                    <a:pt x="3860" y="18679"/>
                  </a:lnTo>
                  <a:cubicBezTo>
                    <a:pt x="3774" y="18998"/>
                    <a:pt x="3969" y="19322"/>
                    <a:pt x="4282" y="19408"/>
                  </a:cubicBezTo>
                  <a:cubicBezTo>
                    <a:pt x="4601" y="19494"/>
                    <a:pt x="4925" y="19299"/>
                    <a:pt x="5011" y="18986"/>
                  </a:cubicBezTo>
                  <a:lnTo>
                    <a:pt x="6325" y="14008"/>
                  </a:lnTo>
                  <a:lnTo>
                    <a:pt x="10137" y="11799"/>
                  </a:lnTo>
                  <a:lnTo>
                    <a:pt x="10137" y="16507"/>
                  </a:lnTo>
                  <a:lnTo>
                    <a:pt x="6492" y="20142"/>
                  </a:lnTo>
                  <a:cubicBezTo>
                    <a:pt x="6259" y="20374"/>
                    <a:pt x="6259" y="20752"/>
                    <a:pt x="6492" y="20984"/>
                  </a:cubicBezTo>
                  <a:cubicBezTo>
                    <a:pt x="6724" y="21216"/>
                    <a:pt x="7102" y="21216"/>
                    <a:pt x="7334" y="20984"/>
                  </a:cubicBezTo>
                  <a:lnTo>
                    <a:pt x="10142" y="18188"/>
                  </a:lnTo>
                  <a:lnTo>
                    <a:pt x="10142" y="21006"/>
                  </a:lnTo>
                  <a:cubicBezTo>
                    <a:pt x="10142" y="21335"/>
                    <a:pt x="10407" y="21600"/>
                    <a:pt x="10737" y="21600"/>
                  </a:cubicBezTo>
                  <a:cubicBezTo>
                    <a:pt x="11066" y="21600"/>
                    <a:pt x="11331" y="21335"/>
                    <a:pt x="11331" y="21006"/>
                  </a:cubicBezTo>
                  <a:lnTo>
                    <a:pt x="11331" y="18188"/>
                  </a:lnTo>
                  <a:lnTo>
                    <a:pt x="14139" y="20984"/>
                  </a:lnTo>
                  <a:cubicBezTo>
                    <a:pt x="14371" y="21216"/>
                    <a:pt x="14749" y="21216"/>
                    <a:pt x="14981" y="20984"/>
                  </a:cubicBezTo>
                  <a:cubicBezTo>
                    <a:pt x="15214" y="20752"/>
                    <a:pt x="15214" y="20374"/>
                    <a:pt x="14981" y="20142"/>
                  </a:cubicBezTo>
                  <a:lnTo>
                    <a:pt x="11331" y="16507"/>
                  </a:lnTo>
                  <a:lnTo>
                    <a:pt x="11331" y="11799"/>
                  </a:lnTo>
                  <a:lnTo>
                    <a:pt x="15143" y="14008"/>
                  </a:lnTo>
                  <a:lnTo>
                    <a:pt x="16457" y="18986"/>
                  </a:lnTo>
                  <a:cubicBezTo>
                    <a:pt x="16543" y="19305"/>
                    <a:pt x="16867" y="19494"/>
                    <a:pt x="17186" y="19408"/>
                  </a:cubicBezTo>
                  <a:cubicBezTo>
                    <a:pt x="17504" y="19322"/>
                    <a:pt x="17692" y="18998"/>
                    <a:pt x="17606" y="18679"/>
                  </a:cubicBezTo>
                  <a:lnTo>
                    <a:pt x="16597" y="14845"/>
                  </a:lnTo>
                  <a:lnTo>
                    <a:pt x="19265" y="16394"/>
                  </a:lnTo>
                  <a:cubicBezTo>
                    <a:pt x="19551" y="16561"/>
                    <a:pt x="19913" y="16464"/>
                    <a:pt x="20080" y="16178"/>
                  </a:cubicBezTo>
                  <a:cubicBezTo>
                    <a:pt x="20248" y="15892"/>
                    <a:pt x="20151" y="15530"/>
                    <a:pt x="19864" y="15363"/>
                  </a:cubicBezTo>
                  <a:lnTo>
                    <a:pt x="17196" y="13819"/>
                  </a:lnTo>
                  <a:lnTo>
                    <a:pt x="21026" y="12793"/>
                  </a:lnTo>
                  <a:cubicBezTo>
                    <a:pt x="21344" y="12707"/>
                    <a:pt x="21534" y="12383"/>
                    <a:pt x="21448" y="12064"/>
                  </a:cubicBezTo>
                  <a:cubicBezTo>
                    <a:pt x="21377" y="11799"/>
                    <a:pt x="21133" y="11620"/>
                    <a:pt x="20874" y="11620"/>
                  </a:cubicBezTo>
                  <a:cubicBezTo>
                    <a:pt x="20825" y="11620"/>
                    <a:pt x="20772" y="11626"/>
                    <a:pt x="20718" y="11642"/>
                  </a:cubicBezTo>
                  <a:lnTo>
                    <a:pt x="15743" y="12977"/>
                  </a:lnTo>
                  <a:lnTo>
                    <a:pt x="11989" y="10800"/>
                  </a:lnTo>
                  <a:lnTo>
                    <a:pt x="15743" y="8623"/>
                  </a:lnTo>
                  <a:lnTo>
                    <a:pt x="20718" y="9958"/>
                  </a:lnTo>
                  <a:cubicBezTo>
                    <a:pt x="20772" y="9974"/>
                    <a:pt x="20820" y="9980"/>
                    <a:pt x="20874" y="9980"/>
                  </a:cubicBezTo>
                  <a:cubicBezTo>
                    <a:pt x="21138" y="9980"/>
                    <a:pt x="21377" y="9806"/>
                    <a:pt x="21448" y="9536"/>
                  </a:cubicBezTo>
                  <a:cubicBezTo>
                    <a:pt x="21534" y="9217"/>
                    <a:pt x="21344" y="8893"/>
                    <a:pt x="21026" y="8807"/>
                  </a:cubicBezTo>
                  <a:lnTo>
                    <a:pt x="17196" y="7781"/>
                  </a:lnTo>
                  <a:lnTo>
                    <a:pt x="19864" y="6237"/>
                  </a:lnTo>
                  <a:cubicBezTo>
                    <a:pt x="20151" y="6070"/>
                    <a:pt x="20248" y="5708"/>
                    <a:pt x="20080" y="5422"/>
                  </a:cubicBezTo>
                  <a:cubicBezTo>
                    <a:pt x="19913" y="5136"/>
                    <a:pt x="19551" y="5039"/>
                    <a:pt x="19265" y="5206"/>
                  </a:cubicBezTo>
                  <a:lnTo>
                    <a:pt x="16602" y="6750"/>
                  </a:lnTo>
                  <a:lnTo>
                    <a:pt x="17613" y="2916"/>
                  </a:lnTo>
                  <a:cubicBezTo>
                    <a:pt x="17699" y="2597"/>
                    <a:pt x="17504" y="2273"/>
                    <a:pt x="17191" y="2187"/>
                  </a:cubicBezTo>
                  <a:cubicBezTo>
                    <a:pt x="16872" y="2101"/>
                    <a:pt x="16548" y="2296"/>
                    <a:pt x="16462" y="2609"/>
                  </a:cubicBezTo>
                  <a:lnTo>
                    <a:pt x="15149" y="7587"/>
                  </a:lnTo>
                  <a:lnTo>
                    <a:pt x="11331" y="9806"/>
                  </a:lnTo>
                  <a:lnTo>
                    <a:pt x="11331" y="5098"/>
                  </a:lnTo>
                  <a:lnTo>
                    <a:pt x="14981" y="1463"/>
                  </a:lnTo>
                  <a:cubicBezTo>
                    <a:pt x="15214" y="1231"/>
                    <a:pt x="15214" y="853"/>
                    <a:pt x="14981" y="621"/>
                  </a:cubicBezTo>
                  <a:cubicBezTo>
                    <a:pt x="14749" y="389"/>
                    <a:pt x="14371" y="389"/>
                    <a:pt x="14139" y="621"/>
                  </a:cubicBezTo>
                  <a:lnTo>
                    <a:pt x="11331" y="3419"/>
                  </a:lnTo>
                  <a:lnTo>
                    <a:pt x="11331" y="594"/>
                  </a:lnTo>
                  <a:cubicBezTo>
                    <a:pt x="11331" y="265"/>
                    <a:pt x="11066" y="0"/>
                    <a:pt x="10737" y="0"/>
                  </a:cubicBezTo>
                  <a:close/>
                </a:path>
              </a:pathLst>
            </a:custGeom>
            <a:solidFill>
              <a:srgbClr val="929292">
                <a:alpha val="83073"/>
              </a:srgbClr>
            </a:solidFill>
            <a:ln w="12700" cap="flat">
              <a:noFill/>
              <a:miter lim="400000"/>
            </a:ln>
            <a:effectLst/>
          </p:spPr>
          <p:txBody>
            <a:bodyPr wrap="square" lIns="0" tIns="0" rIns="0" bIns="0" numCol="1" anchor="ctr">
              <a:noAutofit/>
            </a:bodyPr>
            <a:lstStyle/>
            <a:p>
              <a:pPr>
                <a:defRPr b="0" sz="3200">
                  <a:solidFill>
                    <a:schemeClr val="accent1">
                      <a:hueOff val="118245"/>
                      <a:lumOff val="-11372"/>
                    </a:schemeClr>
                  </a:solidFill>
                  <a:latin typeface="+mn-lt"/>
                  <a:ea typeface="+mn-ea"/>
                  <a:cs typeface="+mn-cs"/>
                  <a:sym typeface="Helvetica Neue Medium"/>
                </a:defRPr>
              </a:pPr>
            </a:p>
          </p:txBody>
        </p:sp>
        <p:sp>
          <p:nvSpPr>
            <p:cNvPr id="644" name="Snowflake"/>
            <p:cNvSpPr/>
            <p:nvPr/>
          </p:nvSpPr>
          <p:spPr>
            <a:xfrm flipH="1">
              <a:off x="16095353" y="2956336"/>
              <a:ext cx="169778" cy="170848"/>
            </a:xfrm>
            <a:custGeom>
              <a:avLst/>
              <a:gdLst/>
              <a:ahLst/>
              <a:cxnLst>
                <a:cxn ang="0">
                  <a:pos x="wd2" y="hd2"/>
                </a:cxn>
                <a:cxn ang="5400000">
                  <a:pos x="wd2" y="hd2"/>
                </a:cxn>
                <a:cxn ang="10800000">
                  <a:pos x="wd2" y="hd2"/>
                </a:cxn>
                <a:cxn ang="16200000">
                  <a:pos x="wd2" y="hd2"/>
                </a:cxn>
              </a:cxnLst>
              <a:rect l="0" t="0" r="r" b="b"/>
              <a:pathLst>
                <a:path w="21469" h="21600" fill="norm" stroke="1" extrusionOk="0">
                  <a:moveTo>
                    <a:pt x="10737" y="0"/>
                  </a:moveTo>
                  <a:cubicBezTo>
                    <a:pt x="10407" y="0"/>
                    <a:pt x="10142" y="265"/>
                    <a:pt x="10142" y="594"/>
                  </a:cubicBezTo>
                  <a:lnTo>
                    <a:pt x="10142" y="3412"/>
                  </a:lnTo>
                  <a:lnTo>
                    <a:pt x="7334" y="616"/>
                  </a:lnTo>
                  <a:cubicBezTo>
                    <a:pt x="7102" y="384"/>
                    <a:pt x="6724" y="384"/>
                    <a:pt x="6492" y="616"/>
                  </a:cubicBezTo>
                  <a:cubicBezTo>
                    <a:pt x="6259" y="848"/>
                    <a:pt x="6259" y="1226"/>
                    <a:pt x="6492" y="1458"/>
                  </a:cubicBezTo>
                  <a:lnTo>
                    <a:pt x="10142" y="5093"/>
                  </a:lnTo>
                  <a:lnTo>
                    <a:pt x="10142" y="9801"/>
                  </a:lnTo>
                  <a:lnTo>
                    <a:pt x="6330" y="7592"/>
                  </a:lnTo>
                  <a:lnTo>
                    <a:pt x="5011" y="2614"/>
                  </a:lnTo>
                  <a:cubicBezTo>
                    <a:pt x="4925" y="2295"/>
                    <a:pt x="4601" y="2106"/>
                    <a:pt x="4282" y="2192"/>
                  </a:cubicBezTo>
                  <a:cubicBezTo>
                    <a:pt x="3964" y="2278"/>
                    <a:pt x="3774" y="2602"/>
                    <a:pt x="3860" y="2921"/>
                  </a:cubicBezTo>
                  <a:lnTo>
                    <a:pt x="4871" y="6755"/>
                  </a:lnTo>
                  <a:lnTo>
                    <a:pt x="2203" y="5206"/>
                  </a:lnTo>
                  <a:cubicBezTo>
                    <a:pt x="1917" y="5039"/>
                    <a:pt x="1555" y="5136"/>
                    <a:pt x="1388" y="5422"/>
                  </a:cubicBezTo>
                  <a:cubicBezTo>
                    <a:pt x="1220" y="5708"/>
                    <a:pt x="1317" y="6070"/>
                    <a:pt x="1604" y="6237"/>
                  </a:cubicBezTo>
                  <a:lnTo>
                    <a:pt x="4272" y="7781"/>
                  </a:lnTo>
                  <a:lnTo>
                    <a:pt x="442" y="8807"/>
                  </a:lnTo>
                  <a:cubicBezTo>
                    <a:pt x="124" y="8893"/>
                    <a:pt x="-66" y="9217"/>
                    <a:pt x="20" y="9536"/>
                  </a:cubicBezTo>
                  <a:cubicBezTo>
                    <a:pt x="91" y="9801"/>
                    <a:pt x="333" y="9980"/>
                    <a:pt x="593" y="9980"/>
                  </a:cubicBezTo>
                  <a:cubicBezTo>
                    <a:pt x="641" y="9980"/>
                    <a:pt x="696" y="9974"/>
                    <a:pt x="750" y="9958"/>
                  </a:cubicBezTo>
                  <a:lnTo>
                    <a:pt x="5724" y="8623"/>
                  </a:lnTo>
                  <a:lnTo>
                    <a:pt x="9477" y="10800"/>
                  </a:lnTo>
                  <a:lnTo>
                    <a:pt x="5724" y="12977"/>
                  </a:lnTo>
                  <a:lnTo>
                    <a:pt x="750" y="11642"/>
                  </a:lnTo>
                  <a:cubicBezTo>
                    <a:pt x="696" y="11626"/>
                    <a:pt x="647" y="11620"/>
                    <a:pt x="593" y="11620"/>
                  </a:cubicBezTo>
                  <a:cubicBezTo>
                    <a:pt x="328" y="11620"/>
                    <a:pt x="91" y="11794"/>
                    <a:pt x="20" y="12064"/>
                  </a:cubicBezTo>
                  <a:cubicBezTo>
                    <a:pt x="-66" y="12383"/>
                    <a:pt x="124" y="12707"/>
                    <a:pt x="442" y="12793"/>
                  </a:cubicBezTo>
                  <a:lnTo>
                    <a:pt x="4272" y="13819"/>
                  </a:lnTo>
                  <a:lnTo>
                    <a:pt x="1604" y="15363"/>
                  </a:lnTo>
                  <a:cubicBezTo>
                    <a:pt x="1317" y="15530"/>
                    <a:pt x="1220" y="15892"/>
                    <a:pt x="1388" y="16178"/>
                  </a:cubicBezTo>
                  <a:cubicBezTo>
                    <a:pt x="1555" y="16464"/>
                    <a:pt x="1917" y="16561"/>
                    <a:pt x="2203" y="16394"/>
                  </a:cubicBezTo>
                  <a:lnTo>
                    <a:pt x="4871" y="14845"/>
                  </a:lnTo>
                  <a:lnTo>
                    <a:pt x="3860" y="18679"/>
                  </a:lnTo>
                  <a:cubicBezTo>
                    <a:pt x="3774" y="18998"/>
                    <a:pt x="3969" y="19322"/>
                    <a:pt x="4282" y="19408"/>
                  </a:cubicBezTo>
                  <a:cubicBezTo>
                    <a:pt x="4601" y="19494"/>
                    <a:pt x="4925" y="19299"/>
                    <a:pt x="5011" y="18986"/>
                  </a:cubicBezTo>
                  <a:lnTo>
                    <a:pt x="6325" y="14008"/>
                  </a:lnTo>
                  <a:lnTo>
                    <a:pt x="10137" y="11799"/>
                  </a:lnTo>
                  <a:lnTo>
                    <a:pt x="10137" y="16507"/>
                  </a:lnTo>
                  <a:lnTo>
                    <a:pt x="6492" y="20142"/>
                  </a:lnTo>
                  <a:cubicBezTo>
                    <a:pt x="6259" y="20374"/>
                    <a:pt x="6259" y="20752"/>
                    <a:pt x="6492" y="20984"/>
                  </a:cubicBezTo>
                  <a:cubicBezTo>
                    <a:pt x="6724" y="21216"/>
                    <a:pt x="7102" y="21216"/>
                    <a:pt x="7334" y="20984"/>
                  </a:cubicBezTo>
                  <a:lnTo>
                    <a:pt x="10142" y="18188"/>
                  </a:lnTo>
                  <a:lnTo>
                    <a:pt x="10142" y="21006"/>
                  </a:lnTo>
                  <a:cubicBezTo>
                    <a:pt x="10142" y="21335"/>
                    <a:pt x="10407" y="21600"/>
                    <a:pt x="10737" y="21600"/>
                  </a:cubicBezTo>
                  <a:cubicBezTo>
                    <a:pt x="11066" y="21600"/>
                    <a:pt x="11331" y="21335"/>
                    <a:pt x="11331" y="21006"/>
                  </a:cubicBezTo>
                  <a:lnTo>
                    <a:pt x="11331" y="18188"/>
                  </a:lnTo>
                  <a:lnTo>
                    <a:pt x="14139" y="20984"/>
                  </a:lnTo>
                  <a:cubicBezTo>
                    <a:pt x="14371" y="21216"/>
                    <a:pt x="14749" y="21216"/>
                    <a:pt x="14981" y="20984"/>
                  </a:cubicBezTo>
                  <a:cubicBezTo>
                    <a:pt x="15214" y="20752"/>
                    <a:pt x="15214" y="20374"/>
                    <a:pt x="14981" y="20142"/>
                  </a:cubicBezTo>
                  <a:lnTo>
                    <a:pt x="11331" y="16507"/>
                  </a:lnTo>
                  <a:lnTo>
                    <a:pt x="11331" y="11799"/>
                  </a:lnTo>
                  <a:lnTo>
                    <a:pt x="15143" y="14008"/>
                  </a:lnTo>
                  <a:lnTo>
                    <a:pt x="16457" y="18986"/>
                  </a:lnTo>
                  <a:cubicBezTo>
                    <a:pt x="16543" y="19305"/>
                    <a:pt x="16867" y="19494"/>
                    <a:pt x="17186" y="19408"/>
                  </a:cubicBezTo>
                  <a:cubicBezTo>
                    <a:pt x="17504" y="19322"/>
                    <a:pt x="17692" y="18998"/>
                    <a:pt x="17606" y="18679"/>
                  </a:cubicBezTo>
                  <a:lnTo>
                    <a:pt x="16597" y="14845"/>
                  </a:lnTo>
                  <a:lnTo>
                    <a:pt x="19265" y="16394"/>
                  </a:lnTo>
                  <a:cubicBezTo>
                    <a:pt x="19551" y="16561"/>
                    <a:pt x="19913" y="16464"/>
                    <a:pt x="20080" y="16178"/>
                  </a:cubicBezTo>
                  <a:cubicBezTo>
                    <a:pt x="20248" y="15892"/>
                    <a:pt x="20151" y="15530"/>
                    <a:pt x="19864" y="15363"/>
                  </a:cubicBezTo>
                  <a:lnTo>
                    <a:pt x="17196" y="13819"/>
                  </a:lnTo>
                  <a:lnTo>
                    <a:pt x="21026" y="12793"/>
                  </a:lnTo>
                  <a:cubicBezTo>
                    <a:pt x="21344" y="12707"/>
                    <a:pt x="21534" y="12383"/>
                    <a:pt x="21448" y="12064"/>
                  </a:cubicBezTo>
                  <a:cubicBezTo>
                    <a:pt x="21377" y="11799"/>
                    <a:pt x="21133" y="11620"/>
                    <a:pt x="20874" y="11620"/>
                  </a:cubicBezTo>
                  <a:cubicBezTo>
                    <a:pt x="20825" y="11620"/>
                    <a:pt x="20772" y="11626"/>
                    <a:pt x="20718" y="11642"/>
                  </a:cubicBezTo>
                  <a:lnTo>
                    <a:pt x="15743" y="12977"/>
                  </a:lnTo>
                  <a:lnTo>
                    <a:pt x="11989" y="10800"/>
                  </a:lnTo>
                  <a:lnTo>
                    <a:pt x="15743" y="8623"/>
                  </a:lnTo>
                  <a:lnTo>
                    <a:pt x="20718" y="9958"/>
                  </a:lnTo>
                  <a:cubicBezTo>
                    <a:pt x="20772" y="9974"/>
                    <a:pt x="20820" y="9980"/>
                    <a:pt x="20874" y="9980"/>
                  </a:cubicBezTo>
                  <a:cubicBezTo>
                    <a:pt x="21138" y="9980"/>
                    <a:pt x="21377" y="9806"/>
                    <a:pt x="21448" y="9536"/>
                  </a:cubicBezTo>
                  <a:cubicBezTo>
                    <a:pt x="21534" y="9217"/>
                    <a:pt x="21344" y="8893"/>
                    <a:pt x="21026" y="8807"/>
                  </a:cubicBezTo>
                  <a:lnTo>
                    <a:pt x="17196" y="7781"/>
                  </a:lnTo>
                  <a:lnTo>
                    <a:pt x="19864" y="6237"/>
                  </a:lnTo>
                  <a:cubicBezTo>
                    <a:pt x="20151" y="6070"/>
                    <a:pt x="20248" y="5708"/>
                    <a:pt x="20080" y="5422"/>
                  </a:cubicBezTo>
                  <a:cubicBezTo>
                    <a:pt x="19913" y="5136"/>
                    <a:pt x="19551" y="5039"/>
                    <a:pt x="19265" y="5206"/>
                  </a:cubicBezTo>
                  <a:lnTo>
                    <a:pt x="16602" y="6750"/>
                  </a:lnTo>
                  <a:lnTo>
                    <a:pt x="17613" y="2916"/>
                  </a:lnTo>
                  <a:cubicBezTo>
                    <a:pt x="17699" y="2597"/>
                    <a:pt x="17504" y="2273"/>
                    <a:pt x="17191" y="2187"/>
                  </a:cubicBezTo>
                  <a:cubicBezTo>
                    <a:pt x="16872" y="2101"/>
                    <a:pt x="16548" y="2296"/>
                    <a:pt x="16462" y="2609"/>
                  </a:cubicBezTo>
                  <a:lnTo>
                    <a:pt x="15149" y="7587"/>
                  </a:lnTo>
                  <a:lnTo>
                    <a:pt x="11331" y="9806"/>
                  </a:lnTo>
                  <a:lnTo>
                    <a:pt x="11331" y="5098"/>
                  </a:lnTo>
                  <a:lnTo>
                    <a:pt x="14981" y="1463"/>
                  </a:lnTo>
                  <a:cubicBezTo>
                    <a:pt x="15214" y="1231"/>
                    <a:pt x="15214" y="853"/>
                    <a:pt x="14981" y="621"/>
                  </a:cubicBezTo>
                  <a:cubicBezTo>
                    <a:pt x="14749" y="389"/>
                    <a:pt x="14371" y="389"/>
                    <a:pt x="14139" y="621"/>
                  </a:cubicBezTo>
                  <a:lnTo>
                    <a:pt x="11331" y="3419"/>
                  </a:lnTo>
                  <a:lnTo>
                    <a:pt x="11331" y="594"/>
                  </a:lnTo>
                  <a:cubicBezTo>
                    <a:pt x="11331" y="265"/>
                    <a:pt x="11066" y="0"/>
                    <a:pt x="10737" y="0"/>
                  </a:cubicBezTo>
                  <a:close/>
                </a:path>
              </a:pathLst>
            </a:custGeom>
            <a:solidFill>
              <a:srgbClr val="929292">
                <a:alpha val="83073"/>
              </a:srgbClr>
            </a:solidFill>
            <a:ln w="12700" cap="flat">
              <a:noFill/>
              <a:miter lim="400000"/>
            </a:ln>
            <a:effectLst/>
          </p:spPr>
          <p:txBody>
            <a:bodyPr wrap="square" lIns="0" tIns="0" rIns="0" bIns="0" numCol="1" anchor="ctr">
              <a:noAutofit/>
            </a:bodyPr>
            <a:lstStyle/>
            <a:p>
              <a:pPr>
                <a:defRPr b="0" sz="3200">
                  <a:solidFill>
                    <a:schemeClr val="accent1">
                      <a:hueOff val="118245"/>
                      <a:lumOff val="-11372"/>
                    </a:schemeClr>
                  </a:solidFill>
                  <a:latin typeface="+mn-lt"/>
                  <a:ea typeface="+mn-ea"/>
                  <a:cs typeface="+mn-cs"/>
                  <a:sym typeface="Helvetica Neue Medium"/>
                </a:defRPr>
              </a:pPr>
            </a:p>
          </p:txBody>
        </p:sp>
        <p:sp>
          <p:nvSpPr>
            <p:cNvPr id="645" name="Snowflake"/>
            <p:cNvSpPr/>
            <p:nvPr/>
          </p:nvSpPr>
          <p:spPr>
            <a:xfrm flipH="1">
              <a:off x="15485433" y="3332408"/>
              <a:ext cx="169777" cy="170849"/>
            </a:xfrm>
            <a:custGeom>
              <a:avLst/>
              <a:gdLst/>
              <a:ahLst/>
              <a:cxnLst>
                <a:cxn ang="0">
                  <a:pos x="wd2" y="hd2"/>
                </a:cxn>
                <a:cxn ang="5400000">
                  <a:pos x="wd2" y="hd2"/>
                </a:cxn>
                <a:cxn ang="10800000">
                  <a:pos x="wd2" y="hd2"/>
                </a:cxn>
                <a:cxn ang="16200000">
                  <a:pos x="wd2" y="hd2"/>
                </a:cxn>
              </a:cxnLst>
              <a:rect l="0" t="0" r="r" b="b"/>
              <a:pathLst>
                <a:path w="21469" h="21600" fill="norm" stroke="1" extrusionOk="0">
                  <a:moveTo>
                    <a:pt x="10737" y="0"/>
                  </a:moveTo>
                  <a:cubicBezTo>
                    <a:pt x="10407" y="0"/>
                    <a:pt x="10142" y="265"/>
                    <a:pt x="10142" y="594"/>
                  </a:cubicBezTo>
                  <a:lnTo>
                    <a:pt x="10142" y="3412"/>
                  </a:lnTo>
                  <a:lnTo>
                    <a:pt x="7334" y="616"/>
                  </a:lnTo>
                  <a:cubicBezTo>
                    <a:pt x="7102" y="384"/>
                    <a:pt x="6724" y="384"/>
                    <a:pt x="6492" y="616"/>
                  </a:cubicBezTo>
                  <a:cubicBezTo>
                    <a:pt x="6259" y="848"/>
                    <a:pt x="6259" y="1226"/>
                    <a:pt x="6492" y="1458"/>
                  </a:cubicBezTo>
                  <a:lnTo>
                    <a:pt x="10142" y="5093"/>
                  </a:lnTo>
                  <a:lnTo>
                    <a:pt x="10142" y="9801"/>
                  </a:lnTo>
                  <a:lnTo>
                    <a:pt x="6330" y="7592"/>
                  </a:lnTo>
                  <a:lnTo>
                    <a:pt x="5011" y="2614"/>
                  </a:lnTo>
                  <a:cubicBezTo>
                    <a:pt x="4925" y="2295"/>
                    <a:pt x="4601" y="2106"/>
                    <a:pt x="4282" y="2192"/>
                  </a:cubicBezTo>
                  <a:cubicBezTo>
                    <a:pt x="3964" y="2278"/>
                    <a:pt x="3774" y="2602"/>
                    <a:pt x="3860" y="2921"/>
                  </a:cubicBezTo>
                  <a:lnTo>
                    <a:pt x="4871" y="6755"/>
                  </a:lnTo>
                  <a:lnTo>
                    <a:pt x="2203" y="5206"/>
                  </a:lnTo>
                  <a:cubicBezTo>
                    <a:pt x="1917" y="5039"/>
                    <a:pt x="1555" y="5136"/>
                    <a:pt x="1388" y="5422"/>
                  </a:cubicBezTo>
                  <a:cubicBezTo>
                    <a:pt x="1220" y="5708"/>
                    <a:pt x="1317" y="6070"/>
                    <a:pt x="1604" y="6237"/>
                  </a:cubicBezTo>
                  <a:lnTo>
                    <a:pt x="4272" y="7781"/>
                  </a:lnTo>
                  <a:lnTo>
                    <a:pt x="442" y="8807"/>
                  </a:lnTo>
                  <a:cubicBezTo>
                    <a:pt x="124" y="8893"/>
                    <a:pt x="-66" y="9217"/>
                    <a:pt x="20" y="9536"/>
                  </a:cubicBezTo>
                  <a:cubicBezTo>
                    <a:pt x="91" y="9801"/>
                    <a:pt x="333" y="9980"/>
                    <a:pt x="593" y="9980"/>
                  </a:cubicBezTo>
                  <a:cubicBezTo>
                    <a:pt x="641" y="9980"/>
                    <a:pt x="696" y="9974"/>
                    <a:pt x="750" y="9958"/>
                  </a:cubicBezTo>
                  <a:lnTo>
                    <a:pt x="5724" y="8623"/>
                  </a:lnTo>
                  <a:lnTo>
                    <a:pt x="9477" y="10800"/>
                  </a:lnTo>
                  <a:lnTo>
                    <a:pt x="5724" y="12977"/>
                  </a:lnTo>
                  <a:lnTo>
                    <a:pt x="750" y="11642"/>
                  </a:lnTo>
                  <a:cubicBezTo>
                    <a:pt x="696" y="11626"/>
                    <a:pt x="647" y="11620"/>
                    <a:pt x="593" y="11620"/>
                  </a:cubicBezTo>
                  <a:cubicBezTo>
                    <a:pt x="328" y="11620"/>
                    <a:pt x="91" y="11794"/>
                    <a:pt x="20" y="12064"/>
                  </a:cubicBezTo>
                  <a:cubicBezTo>
                    <a:pt x="-66" y="12383"/>
                    <a:pt x="124" y="12707"/>
                    <a:pt x="442" y="12793"/>
                  </a:cubicBezTo>
                  <a:lnTo>
                    <a:pt x="4272" y="13819"/>
                  </a:lnTo>
                  <a:lnTo>
                    <a:pt x="1604" y="15363"/>
                  </a:lnTo>
                  <a:cubicBezTo>
                    <a:pt x="1317" y="15530"/>
                    <a:pt x="1220" y="15892"/>
                    <a:pt x="1388" y="16178"/>
                  </a:cubicBezTo>
                  <a:cubicBezTo>
                    <a:pt x="1555" y="16464"/>
                    <a:pt x="1917" y="16561"/>
                    <a:pt x="2203" y="16394"/>
                  </a:cubicBezTo>
                  <a:lnTo>
                    <a:pt x="4871" y="14845"/>
                  </a:lnTo>
                  <a:lnTo>
                    <a:pt x="3860" y="18679"/>
                  </a:lnTo>
                  <a:cubicBezTo>
                    <a:pt x="3774" y="18998"/>
                    <a:pt x="3969" y="19322"/>
                    <a:pt x="4282" y="19408"/>
                  </a:cubicBezTo>
                  <a:cubicBezTo>
                    <a:pt x="4601" y="19494"/>
                    <a:pt x="4925" y="19299"/>
                    <a:pt x="5011" y="18986"/>
                  </a:cubicBezTo>
                  <a:lnTo>
                    <a:pt x="6325" y="14008"/>
                  </a:lnTo>
                  <a:lnTo>
                    <a:pt x="10137" y="11799"/>
                  </a:lnTo>
                  <a:lnTo>
                    <a:pt x="10137" y="16507"/>
                  </a:lnTo>
                  <a:lnTo>
                    <a:pt x="6492" y="20142"/>
                  </a:lnTo>
                  <a:cubicBezTo>
                    <a:pt x="6259" y="20374"/>
                    <a:pt x="6259" y="20752"/>
                    <a:pt x="6492" y="20984"/>
                  </a:cubicBezTo>
                  <a:cubicBezTo>
                    <a:pt x="6724" y="21216"/>
                    <a:pt x="7102" y="21216"/>
                    <a:pt x="7334" y="20984"/>
                  </a:cubicBezTo>
                  <a:lnTo>
                    <a:pt x="10142" y="18188"/>
                  </a:lnTo>
                  <a:lnTo>
                    <a:pt x="10142" y="21006"/>
                  </a:lnTo>
                  <a:cubicBezTo>
                    <a:pt x="10142" y="21335"/>
                    <a:pt x="10407" y="21600"/>
                    <a:pt x="10737" y="21600"/>
                  </a:cubicBezTo>
                  <a:cubicBezTo>
                    <a:pt x="11066" y="21600"/>
                    <a:pt x="11331" y="21335"/>
                    <a:pt x="11331" y="21006"/>
                  </a:cubicBezTo>
                  <a:lnTo>
                    <a:pt x="11331" y="18188"/>
                  </a:lnTo>
                  <a:lnTo>
                    <a:pt x="14139" y="20984"/>
                  </a:lnTo>
                  <a:cubicBezTo>
                    <a:pt x="14371" y="21216"/>
                    <a:pt x="14749" y="21216"/>
                    <a:pt x="14981" y="20984"/>
                  </a:cubicBezTo>
                  <a:cubicBezTo>
                    <a:pt x="15214" y="20752"/>
                    <a:pt x="15214" y="20374"/>
                    <a:pt x="14981" y="20142"/>
                  </a:cubicBezTo>
                  <a:lnTo>
                    <a:pt x="11331" y="16507"/>
                  </a:lnTo>
                  <a:lnTo>
                    <a:pt x="11331" y="11799"/>
                  </a:lnTo>
                  <a:lnTo>
                    <a:pt x="15143" y="14008"/>
                  </a:lnTo>
                  <a:lnTo>
                    <a:pt x="16457" y="18986"/>
                  </a:lnTo>
                  <a:cubicBezTo>
                    <a:pt x="16543" y="19305"/>
                    <a:pt x="16867" y="19494"/>
                    <a:pt x="17186" y="19408"/>
                  </a:cubicBezTo>
                  <a:cubicBezTo>
                    <a:pt x="17504" y="19322"/>
                    <a:pt x="17692" y="18998"/>
                    <a:pt x="17606" y="18679"/>
                  </a:cubicBezTo>
                  <a:lnTo>
                    <a:pt x="16597" y="14845"/>
                  </a:lnTo>
                  <a:lnTo>
                    <a:pt x="19265" y="16394"/>
                  </a:lnTo>
                  <a:cubicBezTo>
                    <a:pt x="19551" y="16561"/>
                    <a:pt x="19913" y="16464"/>
                    <a:pt x="20080" y="16178"/>
                  </a:cubicBezTo>
                  <a:cubicBezTo>
                    <a:pt x="20248" y="15892"/>
                    <a:pt x="20151" y="15530"/>
                    <a:pt x="19864" y="15363"/>
                  </a:cubicBezTo>
                  <a:lnTo>
                    <a:pt x="17196" y="13819"/>
                  </a:lnTo>
                  <a:lnTo>
                    <a:pt x="21026" y="12793"/>
                  </a:lnTo>
                  <a:cubicBezTo>
                    <a:pt x="21344" y="12707"/>
                    <a:pt x="21534" y="12383"/>
                    <a:pt x="21448" y="12064"/>
                  </a:cubicBezTo>
                  <a:cubicBezTo>
                    <a:pt x="21377" y="11799"/>
                    <a:pt x="21133" y="11620"/>
                    <a:pt x="20874" y="11620"/>
                  </a:cubicBezTo>
                  <a:cubicBezTo>
                    <a:pt x="20825" y="11620"/>
                    <a:pt x="20772" y="11626"/>
                    <a:pt x="20718" y="11642"/>
                  </a:cubicBezTo>
                  <a:lnTo>
                    <a:pt x="15743" y="12977"/>
                  </a:lnTo>
                  <a:lnTo>
                    <a:pt x="11989" y="10800"/>
                  </a:lnTo>
                  <a:lnTo>
                    <a:pt x="15743" y="8623"/>
                  </a:lnTo>
                  <a:lnTo>
                    <a:pt x="20718" y="9958"/>
                  </a:lnTo>
                  <a:cubicBezTo>
                    <a:pt x="20772" y="9974"/>
                    <a:pt x="20820" y="9980"/>
                    <a:pt x="20874" y="9980"/>
                  </a:cubicBezTo>
                  <a:cubicBezTo>
                    <a:pt x="21138" y="9980"/>
                    <a:pt x="21377" y="9806"/>
                    <a:pt x="21448" y="9536"/>
                  </a:cubicBezTo>
                  <a:cubicBezTo>
                    <a:pt x="21534" y="9217"/>
                    <a:pt x="21344" y="8893"/>
                    <a:pt x="21026" y="8807"/>
                  </a:cubicBezTo>
                  <a:lnTo>
                    <a:pt x="17196" y="7781"/>
                  </a:lnTo>
                  <a:lnTo>
                    <a:pt x="19864" y="6237"/>
                  </a:lnTo>
                  <a:cubicBezTo>
                    <a:pt x="20151" y="6070"/>
                    <a:pt x="20248" y="5708"/>
                    <a:pt x="20080" y="5422"/>
                  </a:cubicBezTo>
                  <a:cubicBezTo>
                    <a:pt x="19913" y="5136"/>
                    <a:pt x="19551" y="5039"/>
                    <a:pt x="19265" y="5206"/>
                  </a:cubicBezTo>
                  <a:lnTo>
                    <a:pt x="16602" y="6750"/>
                  </a:lnTo>
                  <a:lnTo>
                    <a:pt x="17613" y="2916"/>
                  </a:lnTo>
                  <a:cubicBezTo>
                    <a:pt x="17699" y="2597"/>
                    <a:pt x="17504" y="2273"/>
                    <a:pt x="17191" y="2187"/>
                  </a:cubicBezTo>
                  <a:cubicBezTo>
                    <a:pt x="16872" y="2101"/>
                    <a:pt x="16548" y="2296"/>
                    <a:pt x="16462" y="2609"/>
                  </a:cubicBezTo>
                  <a:lnTo>
                    <a:pt x="15149" y="7587"/>
                  </a:lnTo>
                  <a:lnTo>
                    <a:pt x="11331" y="9806"/>
                  </a:lnTo>
                  <a:lnTo>
                    <a:pt x="11331" y="5098"/>
                  </a:lnTo>
                  <a:lnTo>
                    <a:pt x="14981" y="1463"/>
                  </a:lnTo>
                  <a:cubicBezTo>
                    <a:pt x="15214" y="1231"/>
                    <a:pt x="15214" y="853"/>
                    <a:pt x="14981" y="621"/>
                  </a:cubicBezTo>
                  <a:cubicBezTo>
                    <a:pt x="14749" y="389"/>
                    <a:pt x="14371" y="389"/>
                    <a:pt x="14139" y="621"/>
                  </a:cubicBezTo>
                  <a:lnTo>
                    <a:pt x="11331" y="3419"/>
                  </a:lnTo>
                  <a:lnTo>
                    <a:pt x="11331" y="594"/>
                  </a:lnTo>
                  <a:cubicBezTo>
                    <a:pt x="11331" y="265"/>
                    <a:pt x="11066" y="0"/>
                    <a:pt x="10737" y="0"/>
                  </a:cubicBezTo>
                  <a:close/>
                </a:path>
              </a:pathLst>
            </a:custGeom>
            <a:solidFill>
              <a:srgbClr val="929292">
                <a:alpha val="83073"/>
              </a:srgbClr>
            </a:solidFill>
            <a:ln w="12700" cap="flat">
              <a:noFill/>
              <a:miter lim="400000"/>
            </a:ln>
            <a:effectLst/>
          </p:spPr>
          <p:txBody>
            <a:bodyPr wrap="square" lIns="0" tIns="0" rIns="0" bIns="0" numCol="1" anchor="ctr">
              <a:noAutofit/>
            </a:bodyPr>
            <a:lstStyle/>
            <a:p>
              <a:pPr>
                <a:defRPr b="0" sz="3200">
                  <a:solidFill>
                    <a:schemeClr val="accent1">
                      <a:hueOff val="118245"/>
                      <a:lumOff val="-11372"/>
                    </a:schemeClr>
                  </a:solidFill>
                  <a:latin typeface="+mn-lt"/>
                  <a:ea typeface="+mn-ea"/>
                  <a:cs typeface="+mn-cs"/>
                  <a:sym typeface="Helvetica Neue Medium"/>
                </a:defRPr>
              </a:pPr>
            </a:p>
          </p:txBody>
        </p:sp>
        <p:sp>
          <p:nvSpPr>
            <p:cNvPr id="646" name="Snowflake"/>
            <p:cNvSpPr/>
            <p:nvPr/>
          </p:nvSpPr>
          <p:spPr>
            <a:xfrm flipH="1">
              <a:off x="16392300" y="1879538"/>
              <a:ext cx="169777" cy="170849"/>
            </a:xfrm>
            <a:custGeom>
              <a:avLst/>
              <a:gdLst/>
              <a:ahLst/>
              <a:cxnLst>
                <a:cxn ang="0">
                  <a:pos x="wd2" y="hd2"/>
                </a:cxn>
                <a:cxn ang="5400000">
                  <a:pos x="wd2" y="hd2"/>
                </a:cxn>
                <a:cxn ang="10800000">
                  <a:pos x="wd2" y="hd2"/>
                </a:cxn>
                <a:cxn ang="16200000">
                  <a:pos x="wd2" y="hd2"/>
                </a:cxn>
              </a:cxnLst>
              <a:rect l="0" t="0" r="r" b="b"/>
              <a:pathLst>
                <a:path w="21469" h="21600" fill="norm" stroke="1" extrusionOk="0">
                  <a:moveTo>
                    <a:pt x="10737" y="0"/>
                  </a:moveTo>
                  <a:cubicBezTo>
                    <a:pt x="10407" y="0"/>
                    <a:pt x="10142" y="265"/>
                    <a:pt x="10142" y="594"/>
                  </a:cubicBezTo>
                  <a:lnTo>
                    <a:pt x="10142" y="3412"/>
                  </a:lnTo>
                  <a:lnTo>
                    <a:pt x="7334" y="616"/>
                  </a:lnTo>
                  <a:cubicBezTo>
                    <a:pt x="7102" y="384"/>
                    <a:pt x="6724" y="384"/>
                    <a:pt x="6492" y="616"/>
                  </a:cubicBezTo>
                  <a:cubicBezTo>
                    <a:pt x="6259" y="848"/>
                    <a:pt x="6259" y="1226"/>
                    <a:pt x="6492" y="1458"/>
                  </a:cubicBezTo>
                  <a:lnTo>
                    <a:pt x="10142" y="5093"/>
                  </a:lnTo>
                  <a:lnTo>
                    <a:pt x="10142" y="9801"/>
                  </a:lnTo>
                  <a:lnTo>
                    <a:pt x="6330" y="7592"/>
                  </a:lnTo>
                  <a:lnTo>
                    <a:pt x="5011" y="2614"/>
                  </a:lnTo>
                  <a:cubicBezTo>
                    <a:pt x="4925" y="2295"/>
                    <a:pt x="4601" y="2106"/>
                    <a:pt x="4282" y="2192"/>
                  </a:cubicBezTo>
                  <a:cubicBezTo>
                    <a:pt x="3964" y="2278"/>
                    <a:pt x="3774" y="2602"/>
                    <a:pt x="3860" y="2921"/>
                  </a:cubicBezTo>
                  <a:lnTo>
                    <a:pt x="4871" y="6755"/>
                  </a:lnTo>
                  <a:lnTo>
                    <a:pt x="2203" y="5206"/>
                  </a:lnTo>
                  <a:cubicBezTo>
                    <a:pt x="1917" y="5039"/>
                    <a:pt x="1555" y="5136"/>
                    <a:pt x="1388" y="5422"/>
                  </a:cubicBezTo>
                  <a:cubicBezTo>
                    <a:pt x="1220" y="5708"/>
                    <a:pt x="1317" y="6070"/>
                    <a:pt x="1604" y="6237"/>
                  </a:cubicBezTo>
                  <a:lnTo>
                    <a:pt x="4272" y="7781"/>
                  </a:lnTo>
                  <a:lnTo>
                    <a:pt x="442" y="8807"/>
                  </a:lnTo>
                  <a:cubicBezTo>
                    <a:pt x="124" y="8893"/>
                    <a:pt x="-66" y="9217"/>
                    <a:pt x="20" y="9536"/>
                  </a:cubicBezTo>
                  <a:cubicBezTo>
                    <a:pt x="91" y="9801"/>
                    <a:pt x="333" y="9980"/>
                    <a:pt x="593" y="9980"/>
                  </a:cubicBezTo>
                  <a:cubicBezTo>
                    <a:pt x="641" y="9980"/>
                    <a:pt x="696" y="9974"/>
                    <a:pt x="750" y="9958"/>
                  </a:cubicBezTo>
                  <a:lnTo>
                    <a:pt x="5724" y="8623"/>
                  </a:lnTo>
                  <a:lnTo>
                    <a:pt x="9477" y="10800"/>
                  </a:lnTo>
                  <a:lnTo>
                    <a:pt x="5724" y="12977"/>
                  </a:lnTo>
                  <a:lnTo>
                    <a:pt x="750" y="11642"/>
                  </a:lnTo>
                  <a:cubicBezTo>
                    <a:pt x="696" y="11626"/>
                    <a:pt x="647" y="11620"/>
                    <a:pt x="593" y="11620"/>
                  </a:cubicBezTo>
                  <a:cubicBezTo>
                    <a:pt x="328" y="11620"/>
                    <a:pt x="91" y="11794"/>
                    <a:pt x="20" y="12064"/>
                  </a:cubicBezTo>
                  <a:cubicBezTo>
                    <a:pt x="-66" y="12383"/>
                    <a:pt x="124" y="12707"/>
                    <a:pt x="442" y="12793"/>
                  </a:cubicBezTo>
                  <a:lnTo>
                    <a:pt x="4272" y="13819"/>
                  </a:lnTo>
                  <a:lnTo>
                    <a:pt x="1604" y="15363"/>
                  </a:lnTo>
                  <a:cubicBezTo>
                    <a:pt x="1317" y="15530"/>
                    <a:pt x="1220" y="15892"/>
                    <a:pt x="1388" y="16178"/>
                  </a:cubicBezTo>
                  <a:cubicBezTo>
                    <a:pt x="1555" y="16464"/>
                    <a:pt x="1917" y="16561"/>
                    <a:pt x="2203" y="16394"/>
                  </a:cubicBezTo>
                  <a:lnTo>
                    <a:pt x="4871" y="14845"/>
                  </a:lnTo>
                  <a:lnTo>
                    <a:pt x="3860" y="18679"/>
                  </a:lnTo>
                  <a:cubicBezTo>
                    <a:pt x="3774" y="18998"/>
                    <a:pt x="3969" y="19322"/>
                    <a:pt x="4282" y="19408"/>
                  </a:cubicBezTo>
                  <a:cubicBezTo>
                    <a:pt x="4601" y="19494"/>
                    <a:pt x="4925" y="19299"/>
                    <a:pt x="5011" y="18986"/>
                  </a:cubicBezTo>
                  <a:lnTo>
                    <a:pt x="6325" y="14008"/>
                  </a:lnTo>
                  <a:lnTo>
                    <a:pt x="10137" y="11799"/>
                  </a:lnTo>
                  <a:lnTo>
                    <a:pt x="10137" y="16507"/>
                  </a:lnTo>
                  <a:lnTo>
                    <a:pt x="6492" y="20142"/>
                  </a:lnTo>
                  <a:cubicBezTo>
                    <a:pt x="6259" y="20374"/>
                    <a:pt x="6259" y="20752"/>
                    <a:pt x="6492" y="20984"/>
                  </a:cubicBezTo>
                  <a:cubicBezTo>
                    <a:pt x="6724" y="21216"/>
                    <a:pt x="7102" y="21216"/>
                    <a:pt x="7334" y="20984"/>
                  </a:cubicBezTo>
                  <a:lnTo>
                    <a:pt x="10142" y="18188"/>
                  </a:lnTo>
                  <a:lnTo>
                    <a:pt x="10142" y="21006"/>
                  </a:lnTo>
                  <a:cubicBezTo>
                    <a:pt x="10142" y="21335"/>
                    <a:pt x="10407" y="21600"/>
                    <a:pt x="10737" y="21600"/>
                  </a:cubicBezTo>
                  <a:cubicBezTo>
                    <a:pt x="11066" y="21600"/>
                    <a:pt x="11331" y="21335"/>
                    <a:pt x="11331" y="21006"/>
                  </a:cubicBezTo>
                  <a:lnTo>
                    <a:pt x="11331" y="18188"/>
                  </a:lnTo>
                  <a:lnTo>
                    <a:pt x="14139" y="20984"/>
                  </a:lnTo>
                  <a:cubicBezTo>
                    <a:pt x="14371" y="21216"/>
                    <a:pt x="14749" y="21216"/>
                    <a:pt x="14981" y="20984"/>
                  </a:cubicBezTo>
                  <a:cubicBezTo>
                    <a:pt x="15214" y="20752"/>
                    <a:pt x="15214" y="20374"/>
                    <a:pt x="14981" y="20142"/>
                  </a:cubicBezTo>
                  <a:lnTo>
                    <a:pt x="11331" y="16507"/>
                  </a:lnTo>
                  <a:lnTo>
                    <a:pt x="11331" y="11799"/>
                  </a:lnTo>
                  <a:lnTo>
                    <a:pt x="15143" y="14008"/>
                  </a:lnTo>
                  <a:lnTo>
                    <a:pt x="16457" y="18986"/>
                  </a:lnTo>
                  <a:cubicBezTo>
                    <a:pt x="16543" y="19305"/>
                    <a:pt x="16867" y="19494"/>
                    <a:pt x="17186" y="19408"/>
                  </a:cubicBezTo>
                  <a:cubicBezTo>
                    <a:pt x="17504" y="19322"/>
                    <a:pt x="17692" y="18998"/>
                    <a:pt x="17606" y="18679"/>
                  </a:cubicBezTo>
                  <a:lnTo>
                    <a:pt x="16597" y="14845"/>
                  </a:lnTo>
                  <a:lnTo>
                    <a:pt x="19265" y="16394"/>
                  </a:lnTo>
                  <a:cubicBezTo>
                    <a:pt x="19551" y="16561"/>
                    <a:pt x="19913" y="16464"/>
                    <a:pt x="20080" y="16178"/>
                  </a:cubicBezTo>
                  <a:cubicBezTo>
                    <a:pt x="20248" y="15892"/>
                    <a:pt x="20151" y="15530"/>
                    <a:pt x="19864" y="15363"/>
                  </a:cubicBezTo>
                  <a:lnTo>
                    <a:pt x="17196" y="13819"/>
                  </a:lnTo>
                  <a:lnTo>
                    <a:pt x="21026" y="12793"/>
                  </a:lnTo>
                  <a:cubicBezTo>
                    <a:pt x="21344" y="12707"/>
                    <a:pt x="21534" y="12383"/>
                    <a:pt x="21448" y="12064"/>
                  </a:cubicBezTo>
                  <a:cubicBezTo>
                    <a:pt x="21377" y="11799"/>
                    <a:pt x="21133" y="11620"/>
                    <a:pt x="20874" y="11620"/>
                  </a:cubicBezTo>
                  <a:cubicBezTo>
                    <a:pt x="20825" y="11620"/>
                    <a:pt x="20772" y="11626"/>
                    <a:pt x="20718" y="11642"/>
                  </a:cubicBezTo>
                  <a:lnTo>
                    <a:pt x="15743" y="12977"/>
                  </a:lnTo>
                  <a:lnTo>
                    <a:pt x="11989" y="10800"/>
                  </a:lnTo>
                  <a:lnTo>
                    <a:pt x="15743" y="8623"/>
                  </a:lnTo>
                  <a:lnTo>
                    <a:pt x="20718" y="9958"/>
                  </a:lnTo>
                  <a:cubicBezTo>
                    <a:pt x="20772" y="9974"/>
                    <a:pt x="20820" y="9980"/>
                    <a:pt x="20874" y="9980"/>
                  </a:cubicBezTo>
                  <a:cubicBezTo>
                    <a:pt x="21138" y="9980"/>
                    <a:pt x="21377" y="9806"/>
                    <a:pt x="21448" y="9536"/>
                  </a:cubicBezTo>
                  <a:cubicBezTo>
                    <a:pt x="21534" y="9217"/>
                    <a:pt x="21344" y="8893"/>
                    <a:pt x="21026" y="8807"/>
                  </a:cubicBezTo>
                  <a:lnTo>
                    <a:pt x="17196" y="7781"/>
                  </a:lnTo>
                  <a:lnTo>
                    <a:pt x="19864" y="6237"/>
                  </a:lnTo>
                  <a:cubicBezTo>
                    <a:pt x="20151" y="6070"/>
                    <a:pt x="20248" y="5708"/>
                    <a:pt x="20080" y="5422"/>
                  </a:cubicBezTo>
                  <a:cubicBezTo>
                    <a:pt x="19913" y="5136"/>
                    <a:pt x="19551" y="5039"/>
                    <a:pt x="19265" y="5206"/>
                  </a:cubicBezTo>
                  <a:lnTo>
                    <a:pt x="16602" y="6750"/>
                  </a:lnTo>
                  <a:lnTo>
                    <a:pt x="17613" y="2916"/>
                  </a:lnTo>
                  <a:cubicBezTo>
                    <a:pt x="17699" y="2597"/>
                    <a:pt x="17504" y="2273"/>
                    <a:pt x="17191" y="2187"/>
                  </a:cubicBezTo>
                  <a:cubicBezTo>
                    <a:pt x="16872" y="2101"/>
                    <a:pt x="16548" y="2296"/>
                    <a:pt x="16462" y="2609"/>
                  </a:cubicBezTo>
                  <a:lnTo>
                    <a:pt x="15149" y="7587"/>
                  </a:lnTo>
                  <a:lnTo>
                    <a:pt x="11331" y="9806"/>
                  </a:lnTo>
                  <a:lnTo>
                    <a:pt x="11331" y="5098"/>
                  </a:lnTo>
                  <a:lnTo>
                    <a:pt x="14981" y="1463"/>
                  </a:lnTo>
                  <a:cubicBezTo>
                    <a:pt x="15214" y="1231"/>
                    <a:pt x="15214" y="853"/>
                    <a:pt x="14981" y="621"/>
                  </a:cubicBezTo>
                  <a:cubicBezTo>
                    <a:pt x="14749" y="389"/>
                    <a:pt x="14371" y="389"/>
                    <a:pt x="14139" y="621"/>
                  </a:cubicBezTo>
                  <a:lnTo>
                    <a:pt x="11331" y="3419"/>
                  </a:lnTo>
                  <a:lnTo>
                    <a:pt x="11331" y="594"/>
                  </a:lnTo>
                  <a:cubicBezTo>
                    <a:pt x="11331" y="265"/>
                    <a:pt x="11066" y="0"/>
                    <a:pt x="10737" y="0"/>
                  </a:cubicBezTo>
                  <a:close/>
                </a:path>
              </a:pathLst>
            </a:custGeom>
            <a:solidFill>
              <a:srgbClr val="929292">
                <a:alpha val="83073"/>
              </a:srgbClr>
            </a:solidFill>
            <a:ln w="12700" cap="flat">
              <a:noFill/>
              <a:miter lim="400000"/>
            </a:ln>
            <a:effectLst/>
          </p:spPr>
          <p:txBody>
            <a:bodyPr wrap="square" lIns="0" tIns="0" rIns="0" bIns="0" numCol="1" anchor="ctr">
              <a:noAutofit/>
            </a:bodyPr>
            <a:lstStyle/>
            <a:p>
              <a:pPr>
                <a:defRPr b="0" sz="3200">
                  <a:solidFill>
                    <a:schemeClr val="accent1">
                      <a:hueOff val="118245"/>
                      <a:lumOff val="-11372"/>
                    </a:schemeClr>
                  </a:solidFill>
                  <a:latin typeface="+mn-lt"/>
                  <a:ea typeface="+mn-ea"/>
                  <a:cs typeface="+mn-cs"/>
                  <a:sym typeface="Helvetica Neue Medium"/>
                </a:defRPr>
              </a:pPr>
            </a:p>
          </p:txBody>
        </p:sp>
        <p:sp>
          <p:nvSpPr>
            <p:cNvPr id="647" name="Snowflake"/>
            <p:cNvSpPr/>
            <p:nvPr/>
          </p:nvSpPr>
          <p:spPr>
            <a:xfrm flipH="1">
              <a:off x="16274778" y="1487380"/>
              <a:ext cx="169777" cy="170848"/>
            </a:xfrm>
            <a:custGeom>
              <a:avLst/>
              <a:gdLst/>
              <a:ahLst/>
              <a:cxnLst>
                <a:cxn ang="0">
                  <a:pos x="wd2" y="hd2"/>
                </a:cxn>
                <a:cxn ang="5400000">
                  <a:pos x="wd2" y="hd2"/>
                </a:cxn>
                <a:cxn ang="10800000">
                  <a:pos x="wd2" y="hd2"/>
                </a:cxn>
                <a:cxn ang="16200000">
                  <a:pos x="wd2" y="hd2"/>
                </a:cxn>
              </a:cxnLst>
              <a:rect l="0" t="0" r="r" b="b"/>
              <a:pathLst>
                <a:path w="21469" h="21600" fill="norm" stroke="1" extrusionOk="0">
                  <a:moveTo>
                    <a:pt x="10737" y="0"/>
                  </a:moveTo>
                  <a:cubicBezTo>
                    <a:pt x="10407" y="0"/>
                    <a:pt x="10142" y="265"/>
                    <a:pt x="10142" y="594"/>
                  </a:cubicBezTo>
                  <a:lnTo>
                    <a:pt x="10142" y="3412"/>
                  </a:lnTo>
                  <a:lnTo>
                    <a:pt x="7334" y="616"/>
                  </a:lnTo>
                  <a:cubicBezTo>
                    <a:pt x="7102" y="384"/>
                    <a:pt x="6724" y="384"/>
                    <a:pt x="6492" y="616"/>
                  </a:cubicBezTo>
                  <a:cubicBezTo>
                    <a:pt x="6259" y="848"/>
                    <a:pt x="6259" y="1226"/>
                    <a:pt x="6492" y="1458"/>
                  </a:cubicBezTo>
                  <a:lnTo>
                    <a:pt x="10142" y="5093"/>
                  </a:lnTo>
                  <a:lnTo>
                    <a:pt x="10142" y="9801"/>
                  </a:lnTo>
                  <a:lnTo>
                    <a:pt x="6330" y="7592"/>
                  </a:lnTo>
                  <a:lnTo>
                    <a:pt x="5011" y="2614"/>
                  </a:lnTo>
                  <a:cubicBezTo>
                    <a:pt x="4925" y="2295"/>
                    <a:pt x="4601" y="2106"/>
                    <a:pt x="4282" y="2192"/>
                  </a:cubicBezTo>
                  <a:cubicBezTo>
                    <a:pt x="3964" y="2278"/>
                    <a:pt x="3774" y="2602"/>
                    <a:pt x="3860" y="2921"/>
                  </a:cubicBezTo>
                  <a:lnTo>
                    <a:pt x="4871" y="6755"/>
                  </a:lnTo>
                  <a:lnTo>
                    <a:pt x="2203" y="5206"/>
                  </a:lnTo>
                  <a:cubicBezTo>
                    <a:pt x="1917" y="5039"/>
                    <a:pt x="1555" y="5136"/>
                    <a:pt x="1388" y="5422"/>
                  </a:cubicBezTo>
                  <a:cubicBezTo>
                    <a:pt x="1220" y="5708"/>
                    <a:pt x="1317" y="6070"/>
                    <a:pt x="1604" y="6237"/>
                  </a:cubicBezTo>
                  <a:lnTo>
                    <a:pt x="4272" y="7781"/>
                  </a:lnTo>
                  <a:lnTo>
                    <a:pt x="442" y="8807"/>
                  </a:lnTo>
                  <a:cubicBezTo>
                    <a:pt x="124" y="8893"/>
                    <a:pt x="-66" y="9217"/>
                    <a:pt x="20" y="9536"/>
                  </a:cubicBezTo>
                  <a:cubicBezTo>
                    <a:pt x="91" y="9801"/>
                    <a:pt x="333" y="9980"/>
                    <a:pt x="593" y="9980"/>
                  </a:cubicBezTo>
                  <a:cubicBezTo>
                    <a:pt x="641" y="9980"/>
                    <a:pt x="696" y="9974"/>
                    <a:pt x="750" y="9958"/>
                  </a:cubicBezTo>
                  <a:lnTo>
                    <a:pt x="5724" y="8623"/>
                  </a:lnTo>
                  <a:lnTo>
                    <a:pt x="9477" y="10800"/>
                  </a:lnTo>
                  <a:lnTo>
                    <a:pt x="5724" y="12977"/>
                  </a:lnTo>
                  <a:lnTo>
                    <a:pt x="750" y="11642"/>
                  </a:lnTo>
                  <a:cubicBezTo>
                    <a:pt x="696" y="11626"/>
                    <a:pt x="647" y="11620"/>
                    <a:pt x="593" y="11620"/>
                  </a:cubicBezTo>
                  <a:cubicBezTo>
                    <a:pt x="328" y="11620"/>
                    <a:pt x="91" y="11794"/>
                    <a:pt x="20" y="12064"/>
                  </a:cubicBezTo>
                  <a:cubicBezTo>
                    <a:pt x="-66" y="12383"/>
                    <a:pt x="124" y="12707"/>
                    <a:pt x="442" y="12793"/>
                  </a:cubicBezTo>
                  <a:lnTo>
                    <a:pt x="4272" y="13819"/>
                  </a:lnTo>
                  <a:lnTo>
                    <a:pt x="1604" y="15363"/>
                  </a:lnTo>
                  <a:cubicBezTo>
                    <a:pt x="1317" y="15530"/>
                    <a:pt x="1220" y="15892"/>
                    <a:pt x="1388" y="16178"/>
                  </a:cubicBezTo>
                  <a:cubicBezTo>
                    <a:pt x="1555" y="16464"/>
                    <a:pt x="1917" y="16561"/>
                    <a:pt x="2203" y="16394"/>
                  </a:cubicBezTo>
                  <a:lnTo>
                    <a:pt x="4871" y="14845"/>
                  </a:lnTo>
                  <a:lnTo>
                    <a:pt x="3860" y="18679"/>
                  </a:lnTo>
                  <a:cubicBezTo>
                    <a:pt x="3774" y="18998"/>
                    <a:pt x="3969" y="19322"/>
                    <a:pt x="4282" y="19408"/>
                  </a:cubicBezTo>
                  <a:cubicBezTo>
                    <a:pt x="4601" y="19494"/>
                    <a:pt x="4925" y="19299"/>
                    <a:pt x="5011" y="18986"/>
                  </a:cubicBezTo>
                  <a:lnTo>
                    <a:pt x="6325" y="14008"/>
                  </a:lnTo>
                  <a:lnTo>
                    <a:pt x="10137" y="11799"/>
                  </a:lnTo>
                  <a:lnTo>
                    <a:pt x="10137" y="16507"/>
                  </a:lnTo>
                  <a:lnTo>
                    <a:pt x="6492" y="20142"/>
                  </a:lnTo>
                  <a:cubicBezTo>
                    <a:pt x="6259" y="20374"/>
                    <a:pt x="6259" y="20752"/>
                    <a:pt x="6492" y="20984"/>
                  </a:cubicBezTo>
                  <a:cubicBezTo>
                    <a:pt x="6724" y="21216"/>
                    <a:pt x="7102" y="21216"/>
                    <a:pt x="7334" y="20984"/>
                  </a:cubicBezTo>
                  <a:lnTo>
                    <a:pt x="10142" y="18188"/>
                  </a:lnTo>
                  <a:lnTo>
                    <a:pt x="10142" y="21006"/>
                  </a:lnTo>
                  <a:cubicBezTo>
                    <a:pt x="10142" y="21335"/>
                    <a:pt x="10407" y="21600"/>
                    <a:pt x="10737" y="21600"/>
                  </a:cubicBezTo>
                  <a:cubicBezTo>
                    <a:pt x="11066" y="21600"/>
                    <a:pt x="11331" y="21335"/>
                    <a:pt x="11331" y="21006"/>
                  </a:cubicBezTo>
                  <a:lnTo>
                    <a:pt x="11331" y="18188"/>
                  </a:lnTo>
                  <a:lnTo>
                    <a:pt x="14139" y="20984"/>
                  </a:lnTo>
                  <a:cubicBezTo>
                    <a:pt x="14371" y="21216"/>
                    <a:pt x="14749" y="21216"/>
                    <a:pt x="14981" y="20984"/>
                  </a:cubicBezTo>
                  <a:cubicBezTo>
                    <a:pt x="15214" y="20752"/>
                    <a:pt x="15214" y="20374"/>
                    <a:pt x="14981" y="20142"/>
                  </a:cubicBezTo>
                  <a:lnTo>
                    <a:pt x="11331" y="16507"/>
                  </a:lnTo>
                  <a:lnTo>
                    <a:pt x="11331" y="11799"/>
                  </a:lnTo>
                  <a:lnTo>
                    <a:pt x="15143" y="14008"/>
                  </a:lnTo>
                  <a:lnTo>
                    <a:pt x="16457" y="18986"/>
                  </a:lnTo>
                  <a:cubicBezTo>
                    <a:pt x="16543" y="19305"/>
                    <a:pt x="16867" y="19494"/>
                    <a:pt x="17186" y="19408"/>
                  </a:cubicBezTo>
                  <a:cubicBezTo>
                    <a:pt x="17504" y="19322"/>
                    <a:pt x="17692" y="18998"/>
                    <a:pt x="17606" y="18679"/>
                  </a:cubicBezTo>
                  <a:lnTo>
                    <a:pt x="16597" y="14845"/>
                  </a:lnTo>
                  <a:lnTo>
                    <a:pt x="19265" y="16394"/>
                  </a:lnTo>
                  <a:cubicBezTo>
                    <a:pt x="19551" y="16561"/>
                    <a:pt x="19913" y="16464"/>
                    <a:pt x="20080" y="16178"/>
                  </a:cubicBezTo>
                  <a:cubicBezTo>
                    <a:pt x="20248" y="15892"/>
                    <a:pt x="20151" y="15530"/>
                    <a:pt x="19864" y="15363"/>
                  </a:cubicBezTo>
                  <a:lnTo>
                    <a:pt x="17196" y="13819"/>
                  </a:lnTo>
                  <a:lnTo>
                    <a:pt x="21026" y="12793"/>
                  </a:lnTo>
                  <a:cubicBezTo>
                    <a:pt x="21344" y="12707"/>
                    <a:pt x="21534" y="12383"/>
                    <a:pt x="21448" y="12064"/>
                  </a:cubicBezTo>
                  <a:cubicBezTo>
                    <a:pt x="21377" y="11799"/>
                    <a:pt x="21133" y="11620"/>
                    <a:pt x="20874" y="11620"/>
                  </a:cubicBezTo>
                  <a:cubicBezTo>
                    <a:pt x="20825" y="11620"/>
                    <a:pt x="20772" y="11626"/>
                    <a:pt x="20718" y="11642"/>
                  </a:cubicBezTo>
                  <a:lnTo>
                    <a:pt x="15743" y="12977"/>
                  </a:lnTo>
                  <a:lnTo>
                    <a:pt x="11989" y="10800"/>
                  </a:lnTo>
                  <a:lnTo>
                    <a:pt x="15743" y="8623"/>
                  </a:lnTo>
                  <a:lnTo>
                    <a:pt x="20718" y="9958"/>
                  </a:lnTo>
                  <a:cubicBezTo>
                    <a:pt x="20772" y="9974"/>
                    <a:pt x="20820" y="9980"/>
                    <a:pt x="20874" y="9980"/>
                  </a:cubicBezTo>
                  <a:cubicBezTo>
                    <a:pt x="21138" y="9980"/>
                    <a:pt x="21377" y="9806"/>
                    <a:pt x="21448" y="9536"/>
                  </a:cubicBezTo>
                  <a:cubicBezTo>
                    <a:pt x="21534" y="9217"/>
                    <a:pt x="21344" y="8893"/>
                    <a:pt x="21026" y="8807"/>
                  </a:cubicBezTo>
                  <a:lnTo>
                    <a:pt x="17196" y="7781"/>
                  </a:lnTo>
                  <a:lnTo>
                    <a:pt x="19864" y="6237"/>
                  </a:lnTo>
                  <a:cubicBezTo>
                    <a:pt x="20151" y="6070"/>
                    <a:pt x="20248" y="5708"/>
                    <a:pt x="20080" y="5422"/>
                  </a:cubicBezTo>
                  <a:cubicBezTo>
                    <a:pt x="19913" y="5136"/>
                    <a:pt x="19551" y="5039"/>
                    <a:pt x="19265" y="5206"/>
                  </a:cubicBezTo>
                  <a:lnTo>
                    <a:pt x="16602" y="6750"/>
                  </a:lnTo>
                  <a:lnTo>
                    <a:pt x="17613" y="2916"/>
                  </a:lnTo>
                  <a:cubicBezTo>
                    <a:pt x="17699" y="2597"/>
                    <a:pt x="17504" y="2273"/>
                    <a:pt x="17191" y="2187"/>
                  </a:cubicBezTo>
                  <a:cubicBezTo>
                    <a:pt x="16872" y="2101"/>
                    <a:pt x="16548" y="2296"/>
                    <a:pt x="16462" y="2609"/>
                  </a:cubicBezTo>
                  <a:lnTo>
                    <a:pt x="15149" y="7587"/>
                  </a:lnTo>
                  <a:lnTo>
                    <a:pt x="11331" y="9806"/>
                  </a:lnTo>
                  <a:lnTo>
                    <a:pt x="11331" y="5098"/>
                  </a:lnTo>
                  <a:lnTo>
                    <a:pt x="14981" y="1463"/>
                  </a:lnTo>
                  <a:cubicBezTo>
                    <a:pt x="15214" y="1231"/>
                    <a:pt x="15214" y="853"/>
                    <a:pt x="14981" y="621"/>
                  </a:cubicBezTo>
                  <a:cubicBezTo>
                    <a:pt x="14749" y="389"/>
                    <a:pt x="14371" y="389"/>
                    <a:pt x="14139" y="621"/>
                  </a:cubicBezTo>
                  <a:lnTo>
                    <a:pt x="11331" y="3419"/>
                  </a:lnTo>
                  <a:lnTo>
                    <a:pt x="11331" y="594"/>
                  </a:lnTo>
                  <a:cubicBezTo>
                    <a:pt x="11331" y="265"/>
                    <a:pt x="11066" y="0"/>
                    <a:pt x="10737" y="0"/>
                  </a:cubicBezTo>
                  <a:close/>
                </a:path>
              </a:pathLst>
            </a:custGeom>
            <a:solidFill>
              <a:srgbClr val="929292">
                <a:alpha val="83073"/>
              </a:srgbClr>
            </a:solidFill>
            <a:ln w="12700" cap="flat">
              <a:noFill/>
              <a:miter lim="400000"/>
            </a:ln>
            <a:effectLst/>
          </p:spPr>
          <p:txBody>
            <a:bodyPr wrap="square" lIns="0" tIns="0" rIns="0" bIns="0" numCol="1" anchor="ctr">
              <a:noAutofit/>
            </a:bodyPr>
            <a:lstStyle/>
            <a:p>
              <a:pPr>
                <a:defRPr b="0" sz="3200">
                  <a:solidFill>
                    <a:schemeClr val="accent1">
                      <a:hueOff val="118245"/>
                      <a:lumOff val="-11372"/>
                    </a:schemeClr>
                  </a:solidFill>
                  <a:latin typeface="+mn-lt"/>
                  <a:ea typeface="+mn-ea"/>
                  <a:cs typeface="+mn-cs"/>
                  <a:sym typeface="Helvetica Neue Medium"/>
                </a:defRPr>
              </a:pPr>
            </a:p>
          </p:txBody>
        </p:sp>
        <p:sp>
          <p:nvSpPr>
            <p:cNvPr id="648" name="Snowflake"/>
            <p:cNvSpPr/>
            <p:nvPr/>
          </p:nvSpPr>
          <p:spPr>
            <a:xfrm flipH="1">
              <a:off x="18191421" y="2608226"/>
              <a:ext cx="169777" cy="170848"/>
            </a:xfrm>
            <a:custGeom>
              <a:avLst/>
              <a:gdLst/>
              <a:ahLst/>
              <a:cxnLst>
                <a:cxn ang="0">
                  <a:pos x="wd2" y="hd2"/>
                </a:cxn>
                <a:cxn ang="5400000">
                  <a:pos x="wd2" y="hd2"/>
                </a:cxn>
                <a:cxn ang="10800000">
                  <a:pos x="wd2" y="hd2"/>
                </a:cxn>
                <a:cxn ang="16200000">
                  <a:pos x="wd2" y="hd2"/>
                </a:cxn>
              </a:cxnLst>
              <a:rect l="0" t="0" r="r" b="b"/>
              <a:pathLst>
                <a:path w="21469" h="21600" fill="norm" stroke="1" extrusionOk="0">
                  <a:moveTo>
                    <a:pt x="10737" y="0"/>
                  </a:moveTo>
                  <a:cubicBezTo>
                    <a:pt x="10407" y="0"/>
                    <a:pt x="10142" y="265"/>
                    <a:pt x="10142" y="594"/>
                  </a:cubicBezTo>
                  <a:lnTo>
                    <a:pt x="10142" y="3412"/>
                  </a:lnTo>
                  <a:lnTo>
                    <a:pt x="7334" y="616"/>
                  </a:lnTo>
                  <a:cubicBezTo>
                    <a:pt x="7102" y="384"/>
                    <a:pt x="6724" y="384"/>
                    <a:pt x="6492" y="616"/>
                  </a:cubicBezTo>
                  <a:cubicBezTo>
                    <a:pt x="6259" y="848"/>
                    <a:pt x="6259" y="1226"/>
                    <a:pt x="6492" y="1458"/>
                  </a:cubicBezTo>
                  <a:lnTo>
                    <a:pt x="10142" y="5093"/>
                  </a:lnTo>
                  <a:lnTo>
                    <a:pt x="10142" y="9801"/>
                  </a:lnTo>
                  <a:lnTo>
                    <a:pt x="6330" y="7592"/>
                  </a:lnTo>
                  <a:lnTo>
                    <a:pt x="5011" y="2614"/>
                  </a:lnTo>
                  <a:cubicBezTo>
                    <a:pt x="4925" y="2295"/>
                    <a:pt x="4601" y="2106"/>
                    <a:pt x="4282" y="2192"/>
                  </a:cubicBezTo>
                  <a:cubicBezTo>
                    <a:pt x="3964" y="2278"/>
                    <a:pt x="3774" y="2602"/>
                    <a:pt x="3860" y="2921"/>
                  </a:cubicBezTo>
                  <a:lnTo>
                    <a:pt x="4871" y="6755"/>
                  </a:lnTo>
                  <a:lnTo>
                    <a:pt x="2203" y="5206"/>
                  </a:lnTo>
                  <a:cubicBezTo>
                    <a:pt x="1917" y="5039"/>
                    <a:pt x="1555" y="5136"/>
                    <a:pt x="1388" y="5422"/>
                  </a:cubicBezTo>
                  <a:cubicBezTo>
                    <a:pt x="1220" y="5708"/>
                    <a:pt x="1317" y="6070"/>
                    <a:pt x="1604" y="6237"/>
                  </a:cubicBezTo>
                  <a:lnTo>
                    <a:pt x="4272" y="7781"/>
                  </a:lnTo>
                  <a:lnTo>
                    <a:pt x="442" y="8807"/>
                  </a:lnTo>
                  <a:cubicBezTo>
                    <a:pt x="124" y="8893"/>
                    <a:pt x="-66" y="9217"/>
                    <a:pt x="20" y="9536"/>
                  </a:cubicBezTo>
                  <a:cubicBezTo>
                    <a:pt x="91" y="9801"/>
                    <a:pt x="333" y="9980"/>
                    <a:pt x="593" y="9980"/>
                  </a:cubicBezTo>
                  <a:cubicBezTo>
                    <a:pt x="641" y="9980"/>
                    <a:pt x="696" y="9974"/>
                    <a:pt x="750" y="9958"/>
                  </a:cubicBezTo>
                  <a:lnTo>
                    <a:pt x="5724" y="8623"/>
                  </a:lnTo>
                  <a:lnTo>
                    <a:pt x="9477" y="10800"/>
                  </a:lnTo>
                  <a:lnTo>
                    <a:pt x="5724" y="12977"/>
                  </a:lnTo>
                  <a:lnTo>
                    <a:pt x="750" y="11642"/>
                  </a:lnTo>
                  <a:cubicBezTo>
                    <a:pt x="696" y="11626"/>
                    <a:pt x="647" y="11620"/>
                    <a:pt x="593" y="11620"/>
                  </a:cubicBezTo>
                  <a:cubicBezTo>
                    <a:pt x="328" y="11620"/>
                    <a:pt x="91" y="11794"/>
                    <a:pt x="20" y="12064"/>
                  </a:cubicBezTo>
                  <a:cubicBezTo>
                    <a:pt x="-66" y="12383"/>
                    <a:pt x="124" y="12707"/>
                    <a:pt x="442" y="12793"/>
                  </a:cubicBezTo>
                  <a:lnTo>
                    <a:pt x="4272" y="13819"/>
                  </a:lnTo>
                  <a:lnTo>
                    <a:pt x="1604" y="15363"/>
                  </a:lnTo>
                  <a:cubicBezTo>
                    <a:pt x="1317" y="15530"/>
                    <a:pt x="1220" y="15892"/>
                    <a:pt x="1388" y="16178"/>
                  </a:cubicBezTo>
                  <a:cubicBezTo>
                    <a:pt x="1555" y="16464"/>
                    <a:pt x="1917" y="16561"/>
                    <a:pt x="2203" y="16394"/>
                  </a:cubicBezTo>
                  <a:lnTo>
                    <a:pt x="4871" y="14845"/>
                  </a:lnTo>
                  <a:lnTo>
                    <a:pt x="3860" y="18679"/>
                  </a:lnTo>
                  <a:cubicBezTo>
                    <a:pt x="3774" y="18998"/>
                    <a:pt x="3969" y="19322"/>
                    <a:pt x="4282" y="19408"/>
                  </a:cubicBezTo>
                  <a:cubicBezTo>
                    <a:pt x="4601" y="19494"/>
                    <a:pt x="4925" y="19299"/>
                    <a:pt x="5011" y="18986"/>
                  </a:cubicBezTo>
                  <a:lnTo>
                    <a:pt x="6325" y="14008"/>
                  </a:lnTo>
                  <a:lnTo>
                    <a:pt x="10137" y="11799"/>
                  </a:lnTo>
                  <a:lnTo>
                    <a:pt x="10137" y="16507"/>
                  </a:lnTo>
                  <a:lnTo>
                    <a:pt x="6492" y="20142"/>
                  </a:lnTo>
                  <a:cubicBezTo>
                    <a:pt x="6259" y="20374"/>
                    <a:pt x="6259" y="20752"/>
                    <a:pt x="6492" y="20984"/>
                  </a:cubicBezTo>
                  <a:cubicBezTo>
                    <a:pt x="6724" y="21216"/>
                    <a:pt x="7102" y="21216"/>
                    <a:pt x="7334" y="20984"/>
                  </a:cubicBezTo>
                  <a:lnTo>
                    <a:pt x="10142" y="18188"/>
                  </a:lnTo>
                  <a:lnTo>
                    <a:pt x="10142" y="21006"/>
                  </a:lnTo>
                  <a:cubicBezTo>
                    <a:pt x="10142" y="21335"/>
                    <a:pt x="10407" y="21600"/>
                    <a:pt x="10737" y="21600"/>
                  </a:cubicBezTo>
                  <a:cubicBezTo>
                    <a:pt x="11066" y="21600"/>
                    <a:pt x="11331" y="21335"/>
                    <a:pt x="11331" y="21006"/>
                  </a:cubicBezTo>
                  <a:lnTo>
                    <a:pt x="11331" y="18188"/>
                  </a:lnTo>
                  <a:lnTo>
                    <a:pt x="14139" y="20984"/>
                  </a:lnTo>
                  <a:cubicBezTo>
                    <a:pt x="14371" y="21216"/>
                    <a:pt x="14749" y="21216"/>
                    <a:pt x="14981" y="20984"/>
                  </a:cubicBezTo>
                  <a:cubicBezTo>
                    <a:pt x="15214" y="20752"/>
                    <a:pt x="15214" y="20374"/>
                    <a:pt x="14981" y="20142"/>
                  </a:cubicBezTo>
                  <a:lnTo>
                    <a:pt x="11331" y="16507"/>
                  </a:lnTo>
                  <a:lnTo>
                    <a:pt x="11331" y="11799"/>
                  </a:lnTo>
                  <a:lnTo>
                    <a:pt x="15143" y="14008"/>
                  </a:lnTo>
                  <a:lnTo>
                    <a:pt x="16457" y="18986"/>
                  </a:lnTo>
                  <a:cubicBezTo>
                    <a:pt x="16543" y="19305"/>
                    <a:pt x="16867" y="19494"/>
                    <a:pt x="17186" y="19408"/>
                  </a:cubicBezTo>
                  <a:cubicBezTo>
                    <a:pt x="17504" y="19322"/>
                    <a:pt x="17692" y="18998"/>
                    <a:pt x="17606" y="18679"/>
                  </a:cubicBezTo>
                  <a:lnTo>
                    <a:pt x="16597" y="14845"/>
                  </a:lnTo>
                  <a:lnTo>
                    <a:pt x="19265" y="16394"/>
                  </a:lnTo>
                  <a:cubicBezTo>
                    <a:pt x="19551" y="16561"/>
                    <a:pt x="19913" y="16464"/>
                    <a:pt x="20080" y="16178"/>
                  </a:cubicBezTo>
                  <a:cubicBezTo>
                    <a:pt x="20248" y="15892"/>
                    <a:pt x="20151" y="15530"/>
                    <a:pt x="19864" y="15363"/>
                  </a:cubicBezTo>
                  <a:lnTo>
                    <a:pt x="17196" y="13819"/>
                  </a:lnTo>
                  <a:lnTo>
                    <a:pt x="21026" y="12793"/>
                  </a:lnTo>
                  <a:cubicBezTo>
                    <a:pt x="21344" y="12707"/>
                    <a:pt x="21534" y="12383"/>
                    <a:pt x="21448" y="12064"/>
                  </a:cubicBezTo>
                  <a:cubicBezTo>
                    <a:pt x="21377" y="11799"/>
                    <a:pt x="21133" y="11620"/>
                    <a:pt x="20874" y="11620"/>
                  </a:cubicBezTo>
                  <a:cubicBezTo>
                    <a:pt x="20825" y="11620"/>
                    <a:pt x="20772" y="11626"/>
                    <a:pt x="20718" y="11642"/>
                  </a:cubicBezTo>
                  <a:lnTo>
                    <a:pt x="15743" y="12977"/>
                  </a:lnTo>
                  <a:lnTo>
                    <a:pt x="11989" y="10800"/>
                  </a:lnTo>
                  <a:lnTo>
                    <a:pt x="15743" y="8623"/>
                  </a:lnTo>
                  <a:lnTo>
                    <a:pt x="20718" y="9958"/>
                  </a:lnTo>
                  <a:cubicBezTo>
                    <a:pt x="20772" y="9974"/>
                    <a:pt x="20820" y="9980"/>
                    <a:pt x="20874" y="9980"/>
                  </a:cubicBezTo>
                  <a:cubicBezTo>
                    <a:pt x="21138" y="9980"/>
                    <a:pt x="21377" y="9806"/>
                    <a:pt x="21448" y="9536"/>
                  </a:cubicBezTo>
                  <a:cubicBezTo>
                    <a:pt x="21534" y="9217"/>
                    <a:pt x="21344" y="8893"/>
                    <a:pt x="21026" y="8807"/>
                  </a:cubicBezTo>
                  <a:lnTo>
                    <a:pt x="17196" y="7781"/>
                  </a:lnTo>
                  <a:lnTo>
                    <a:pt x="19864" y="6237"/>
                  </a:lnTo>
                  <a:cubicBezTo>
                    <a:pt x="20151" y="6070"/>
                    <a:pt x="20248" y="5708"/>
                    <a:pt x="20080" y="5422"/>
                  </a:cubicBezTo>
                  <a:cubicBezTo>
                    <a:pt x="19913" y="5136"/>
                    <a:pt x="19551" y="5039"/>
                    <a:pt x="19265" y="5206"/>
                  </a:cubicBezTo>
                  <a:lnTo>
                    <a:pt x="16602" y="6750"/>
                  </a:lnTo>
                  <a:lnTo>
                    <a:pt x="17613" y="2916"/>
                  </a:lnTo>
                  <a:cubicBezTo>
                    <a:pt x="17699" y="2597"/>
                    <a:pt x="17504" y="2273"/>
                    <a:pt x="17191" y="2187"/>
                  </a:cubicBezTo>
                  <a:cubicBezTo>
                    <a:pt x="16872" y="2101"/>
                    <a:pt x="16548" y="2296"/>
                    <a:pt x="16462" y="2609"/>
                  </a:cubicBezTo>
                  <a:lnTo>
                    <a:pt x="15149" y="7587"/>
                  </a:lnTo>
                  <a:lnTo>
                    <a:pt x="11331" y="9806"/>
                  </a:lnTo>
                  <a:lnTo>
                    <a:pt x="11331" y="5098"/>
                  </a:lnTo>
                  <a:lnTo>
                    <a:pt x="14981" y="1463"/>
                  </a:lnTo>
                  <a:cubicBezTo>
                    <a:pt x="15214" y="1231"/>
                    <a:pt x="15214" y="853"/>
                    <a:pt x="14981" y="621"/>
                  </a:cubicBezTo>
                  <a:cubicBezTo>
                    <a:pt x="14749" y="389"/>
                    <a:pt x="14371" y="389"/>
                    <a:pt x="14139" y="621"/>
                  </a:cubicBezTo>
                  <a:lnTo>
                    <a:pt x="11331" y="3419"/>
                  </a:lnTo>
                  <a:lnTo>
                    <a:pt x="11331" y="594"/>
                  </a:lnTo>
                  <a:cubicBezTo>
                    <a:pt x="11331" y="265"/>
                    <a:pt x="11066" y="0"/>
                    <a:pt x="10737" y="0"/>
                  </a:cubicBezTo>
                  <a:close/>
                </a:path>
              </a:pathLst>
            </a:custGeom>
            <a:solidFill>
              <a:srgbClr val="929292">
                <a:alpha val="83073"/>
              </a:srgbClr>
            </a:solidFill>
            <a:ln w="12700" cap="flat">
              <a:noFill/>
              <a:miter lim="400000"/>
            </a:ln>
            <a:effectLst/>
          </p:spPr>
          <p:txBody>
            <a:bodyPr wrap="square" lIns="0" tIns="0" rIns="0" bIns="0" numCol="1" anchor="ctr">
              <a:noAutofit/>
            </a:bodyPr>
            <a:lstStyle/>
            <a:p>
              <a:pPr>
                <a:defRPr b="0" sz="3200">
                  <a:solidFill>
                    <a:schemeClr val="accent1">
                      <a:hueOff val="118245"/>
                      <a:lumOff val="-11372"/>
                    </a:schemeClr>
                  </a:solidFill>
                  <a:latin typeface="+mn-lt"/>
                  <a:ea typeface="+mn-ea"/>
                  <a:cs typeface="+mn-cs"/>
                  <a:sym typeface="Helvetica Neue Medium"/>
                </a:defRPr>
              </a:pPr>
            </a:p>
          </p:txBody>
        </p:sp>
        <p:sp>
          <p:nvSpPr>
            <p:cNvPr id="649" name="Snowflake"/>
            <p:cNvSpPr/>
            <p:nvPr/>
          </p:nvSpPr>
          <p:spPr>
            <a:xfrm flipH="1">
              <a:off x="17754499" y="2956336"/>
              <a:ext cx="169777" cy="170848"/>
            </a:xfrm>
            <a:custGeom>
              <a:avLst/>
              <a:gdLst/>
              <a:ahLst/>
              <a:cxnLst>
                <a:cxn ang="0">
                  <a:pos x="wd2" y="hd2"/>
                </a:cxn>
                <a:cxn ang="5400000">
                  <a:pos x="wd2" y="hd2"/>
                </a:cxn>
                <a:cxn ang="10800000">
                  <a:pos x="wd2" y="hd2"/>
                </a:cxn>
                <a:cxn ang="16200000">
                  <a:pos x="wd2" y="hd2"/>
                </a:cxn>
              </a:cxnLst>
              <a:rect l="0" t="0" r="r" b="b"/>
              <a:pathLst>
                <a:path w="21469" h="21600" fill="norm" stroke="1" extrusionOk="0">
                  <a:moveTo>
                    <a:pt x="10737" y="0"/>
                  </a:moveTo>
                  <a:cubicBezTo>
                    <a:pt x="10407" y="0"/>
                    <a:pt x="10142" y="265"/>
                    <a:pt x="10142" y="594"/>
                  </a:cubicBezTo>
                  <a:lnTo>
                    <a:pt x="10142" y="3412"/>
                  </a:lnTo>
                  <a:lnTo>
                    <a:pt x="7334" y="616"/>
                  </a:lnTo>
                  <a:cubicBezTo>
                    <a:pt x="7102" y="384"/>
                    <a:pt x="6724" y="384"/>
                    <a:pt x="6492" y="616"/>
                  </a:cubicBezTo>
                  <a:cubicBezTo>
                    <a:pt x="6259" y="848"/>
                    <a:pt x="6259" y="1226"/>
                    <a:pt x="6492" y="1458"/>
                  </a:cubicBezTo>
                  <a:lnTo>
                    <a:pt x="10142" y="5093"/>
                  </a:lnTo>
                  <a:lnTo>
                    <a:pt x="10142" y="9801"/>
                  </a:lnTo>
                  <a:lnTo>
                    <a:pt x="6330" y="7592"/>
                  </a:lnTo>
                  <a:lnTo>
                    <a:pt x="5011" y="2614"/>
                  </a:lnTo>
                  <a:cubicBezTo>
                    <a:pt x="4925" y="2295"/>
                    <a:pt x="4601" y="2106"/>
                    <a:pt x="4282" y="2192"/>
                  </a:cubicBezTo>
                  <a:cubicBezTo>
                    <a:pt x="3964" y="2278"/>
                    <a:pt x="3774" y="2602"/>
                    <a:pt x="3860" y="2921"/>
                  </a:cubicBezTo>
                  <a:lnTo>
                    <a:pt x="4871" y="6755"/>
                  </a:lnTo>
                  <a:lnTo>
                    <a:pt x="2203" y="5206"/>
                  </a:lnTo>
                  <a:cubicBezTo>
                    <a:pt x="1917" y="5039"/>
                    <a:pt x="1555" y="5136"/>
                    <a:pt x="1388" y="5422"/>
                  </a:cubicBezTo>
                  <a:cubicBezTo>
                    <a:pt x="1220" y="5708"/>
                    <a:pt x="1317" y="6070"/>
                    <a:pt x="1604" y="6237"/>
                  </a:cubicBezTo>
                  <a:lnTo>
                    <a:pt x="4272" y="7781"/>
                  </a:lnTo>
                  <a:lnTo>
                    <a:pt x="442" y="8807"/>
                  </a:lnTo>
                  <a:cubicBezTo>
                    <a:pt x="124" y="8893"/>
                    <a:pt x="-66" y="9217"/>
                    <a:pt x="20" y="9536"/>
                  </a:cubicBezTo>
                  <a:cubicBezTo>
                    <a:pt x="91" y="9801"/>
                    <a:pt x="333" y="9980"/>
                    <a:pt x="593" y="9980"/>
                  </a:cubicBezTo>
                  <a:cubicBezTo>
                    <a:pt x="641" y="9980"/>
                    <a:pt x="696" y="9974"/>
                    <a:pt x="750" y="9958"/>
                  </a:cubicBezTo>
                  <a:lnTo>
                    <a:pt x="5724" y="8623"/>
                  </a:lnTo>
                  <a:lnTo>
                    <a:pt x="9477" y="10800"/>
                  </a:lnTo>
                  <a:lnTo>
                    <a:pt x="5724" y="12977"/>
                  </a:lnTo>
                  <a:lnTo>
                    <a:pt x="750" y="11642"/>
                  </a:lnTo>
                  <a:cubicBezTo>
                    <a:pt x="696" y="11626"/>
                    <a:pt x="647" y="11620"/>
                    <a:pt x="593" y="11620"/>
                  </a:cubicBezTo>
                  <a:cubicBezTo>
                    <a:pt x="328" y="11620"/>
                    <a:pt x="91" y="11794"/>
                    <a:pt x="20" y="12064"/>
                  </a:cubicBezTo>
                  <a:cubicBezTo>
                    <a:pt x="-66" y="12383"/>
                    <a:pt x="124" y="12707"/>
                    <a:pt x="442" y="12793"/>
                  </a:cubicBezTo>
                  <a:lnTo>
                    <a:pt x="4272" y="13819"/>
                  </a:lnTo>
                  <a:lnTo>
                    <a:pt x="1604" y="15363"/>
                  </a:lnTo>
                  <a:cubicBezTo>
                    <a:pt x="1317" y="15530"/>
                    <a:pt x="1220" y="15892"/>
                    <a:pt x="1388" y="16178"/>
                  </a:cubicBezTo>
                  <a:cubicBezTo>
                    <a:pt x="1555" y="16464"/>
                    <a:pt x="1917" y="16561"/>
                    <a:pt x="2203" y="16394"/>
                  </a:cubicBezTo>
                  <a:lnTo>
                    <a:pt x="4871" y="14845"/>
                  </a:lnTo>
                  <a:lnTo>
                    <a:pt x="3860" y="18679"/>
                  </a:lnTo>
                  <a:cubicBezTo>
                    <a:pt x="3774" y="18998"/>
                    <a:pt x="3969" y="19322"/>
                    <a:pt x="4282" y="19408"/>
                  </a:cubicBezTo>
                  <a:cubicBezTo>
                    <a:pt x="4601" y="19494"/>
                    <a:pt x="4925" y="19299"/>
                    <a:pt x="5011" y="18986"/>
                  </a:cubicBezTo>
                  <a:lnTo>
                    <a:pt x="6325" y="14008"/>
                  </a:lnTo>
                  <a:lnTo>
                    <a:pt x="10137" y="11799"/>
                  </a:lnTo>
                  <a:lnTo>
                    <a:pt x="10137" y="16507"/>
                  </a:lnTo>
                  <a:lnTo>
                    <a:pt x="6492" y="20142"/>
                  </a:lnTo>
                  <a:cubicBezTo>
                    <a:pt x="6259" y="20374"/>
                    <a:pt x="6259" y="20752"/>
                    <a:pt x="6492" y="20984"/>
                  </a:cubicBezTo>
                  <a:cubicBezTo>
                    <a:pt x="6724" y="21216"/>
                    <a:pt x="7102" y="21216"/>
                    <a:pt x="7334" y="20984"/>
                  </a:cubicBezTo>
                  <a:lnTo>
                    <a:pt x="10142" y="18188"/>
                  </a:lnTo>
                  <a:lnTo>
                    <a:pt x="10142" y="21006"/>
                  </a:lnTo>
                  <a:cubicBezTo>
                    <a:pt x="10142" y="21335"/>
                    <a:pt x="10407" y="21600"/>
                    <a:pt x="10737" y="21600"/>
                  </a:cubicBezTo>
                  <a:cubicBezTo>
                    <a:pt x="11066" y="21600"/>
                    <a:pt x="11331" y="21335"/>
                    <a:pt x="11331" y="21006"/>
                  </a:cubicBezTo>
                  <a:lnTo>
                    <a:pt x="11331" y="18188"/>
                  </a:lnTo>
                  <a:lnTo>
                    <a:pt x="14139" y="20984"/>
                  </a:lnTo>
                  <a:cubicBezTo>
                    <a:pt x="14371" y="21216"/>
                    <a:pt x="14749" y="21216"/>
                    <a:pt x="14981" y="20984"/>
                  </a:cubicBezTo>
                  <a:cubicBezTo>
                    <a:pt x="15214" y="20752"/>
                    <a:pt x="15214" y="20374"/>
                    <a:pt x="14981" y="20142"/>
                  </a:cubicBezTo>
                  <a:lnTo>
                    <a:pt x="11331" y="16507"/>
                  </a:lnTo>
                  <a:lnTo>
                    <a:pt x="11331" y="11799"/>
                  </a:lnTo>
                  <a:lnTo>
                    <a:pt x="15143" y="14008"/>
                  </a:lnTo>
                  <a:lnTo>
                    <a:pt x="16457" y="18986"/>
                  </a:lnTo>
                  <a:cubicBezTo>
                    <a:pt x="16543" y="19305"/>
                    <a:pt x="16867" y="19494"/>
                    <a:pt x="17186" y="19408"/>
                  </a:cubicBezTo>
                  <a:cubicBezTo>
                    <a:pt x="17504" y="19322"/>
                    <a:pt x="17692" y="18998"/>
                    <a:pt x="17606" y="18679"/>
                  </a:cubicBezTo>
                  <a:lnTo>
                    <a:pt x="16597" y="14845"/>
                  </a:lnTo>
                  <a:lnTo>
                    <a:pt x="19265" y="16394"/>
                  </a:lnTo>
                  <a:cubicBezTo>
                    <a:pt x="19551" y="16561"/>
                    <a:pt x="19913" y="16464"/>
                    <a:pt x="20080" y="16178"/>
                  </a:cubicBezTo>
                  <a:cubicBezTo>
                    <a:pt x="20248" y="15892"/>
                    <a:pt x="20151" y="15530"/>
                    <a:pt x="19864" y="15363"/>
                  </a:cubicBezTo>
                  <a:lnTo>
                    <a:pt x="17196" y="13819"/>
                  </a:lnTo>
                  <a:lnTo>
                    <a:pt x="21026" y="12793"/>
                  </a:lnTo>
                  <a:cubicBezTo>
                    <a:pt x="21344" y="12707"/>
                    <a:pt x="21534" y="12383"/>
                    <a:pt x="21448" y="12064"/>
                  </a:cubicBezTo>
                  <a:cubicBezTo>
                    <a:pt x="21377" y="11799"/>
                    <a:pt x="21133" y="11620"/>
                    <a:pt x="20874" y="11620"/>
                  </a:cubicBezTo>
                  <a:cubicBezTo>
                    <a:pt x="20825" y="11620"/>
                    <a:pt x="20772" y="11626"/>
                    <a:pt x="20718" y="11642"/>
                  </a:cubicBezTo>
                  <a:lnTo>
                    <a:pt x="15743" y="12977"/>
                  </a:lnTo>
                  <a:lnTo>
                    <a:pt x="11989" y="10800"/>
                  </a:lnTo>
                  <a:lnTo>
                    <a:pt x="15743" y="8623"/>
                  </a:lnTo>
                  <a:lnTo>
                    <a:pt x="20718" y="9958"/>
                  </a:lnTo>
                  <a:cubicBezTo>
                    <a:pt x="20772" y="9974"/>
                    <a:pt x="20820" y="9980"/>
                    <a:pt x="20874" y="9980"/>
                  </a:cubicBezTo>
                  <a:cubicBezTo>
                    <a:pt x="21138" y="9980"/>
                    <a:pt x="21377" y="9806"/>
                    <a:pt x="21448" y="9536"/>
                  </a:cubicBezTo>
                  <a:cubicBezTo>
                    <a:pt x="21534" y="9217"/>
                    <a:pt x="21344" y="8893"/>
                    <a:pt x="21026" y="8807"/>
                  </a:cubicBezTo>
                  <a:lnTo>
                    <a:pt x="17196" y="7781"/>
                  </a:lnTo>
                  <a:lnTo>
                    <a:pt x="19864" y="6237"/>
                  </a:lnTo>
                  <a:cubicBezTo>
                    <a:pt x="20151" y="6070"/>
                    <a:pt x="20248" y="5708"/>
                    <a:pt x="20080" y="5422"/>
                  </a:cubicBezTo>
                  <a:cubicBezTo>
                    <a:pt x="19913" y="5136"/>
                    <a:pt x="19551" y="5039"/>
                    <a:pt x="19265" y="5206"/>
                  </a:cubicBezTo>
                  <a:lnTo>
                    <a:pt x="16602" y="6750"/>
                  </a:lnTo>
                  <a:lnTo>
                    <a:pt x="17613" y="2916"/>
                  </a:lnTo>
                  <a:cubicBezTo>
                    <a:pt x="17699" y="2597"/>
                    <a:pt x="17504" y="2273"/>
                    <a:pt x="17191" y="2187"/>
                  </a:cubicBezTo>
                  <a:cubicBezTo>
                    <a:pt x="16872" y="2101"/>
                    <a:pt x="16548" y="2296"/>
                    <a:pt x="16462" y="2609"/>
                  </a:cubicBezTo>
                  <a:lnTo>
                    <a:pt x="15149" y="7587"/>
                  </a:lnTo>
                  <a:lnTo>
                    <a:pt x="11331" y="9806"/>
                  </a:lnTo>
                  <a:lnTo>
                    <a:pt x="11331" y="5098"/>
                  </a:lnTo>
                  <a:lnTo>
                    <a:pt x="14981" y="1463"/>
                  </a:lnTo>
                  <a:cubicBezTo>
                    <a:pt x="15214" y="1231"/>
                    <a:pt x="15214" y="853"/>
                    <a:pt x="14981" y="621"/>
                  </a:cubicBezTo>
                  <a:cubicBezTo>
                    <a:pt x="14749" y="389"/>
                    <a:pt x="14371" y="389"/>
                    <a:pt x="14139" y="621"/>
                  </a:cubicBezTo>
                  <a:lnTo>
                    <a:pt x="11331" y="3419"/>
                  </a:lnTo>
                  <a:lnTo>
                    <a:pt x="11331" y="594"/>
                  </a:lnTo>
                  <a:cubicBezTo>
                    <a:pt x="11331" y="265"/>
                    <a:pt x="11066" y="0"/>
                    <a:pt x="10737" y="0"/>
                  </a:cubicBezTo>
                  <a:close/>
                </a:path>
              </a:pathLst>
            </a:custGeom>
            <a:solidFill>
              <a:srgbClr val="929292">
                <a:alpha val="83073"/>
              </a:srgbClr>
            </a:solidFill>
            <a:ln w="12700" cap="flat">
              <a:noFill/>
              <a:miter lim="400000"/>
            </a:ln>
            <a:effectLst/>
          </p:spPr>
          <p:txBody>
            <a:bodyPr wrap="square" lIns="0" tIns="0" rIns="0" bIns="0" numCol="1" anchor="ctr">
              <a:noAutofit/>
            </a:bodyPr>
            <a:lstStyle/>
            <a:p>
              <a:pPr>
                <a:defRPr b="0" sz="3200">
                  <a:solidFill>
                    <a:schemeClr val="accent1">
                      <a:hueOff val="118245"/>
                      <a:lumOff val="-11372"/>
                    </a:schemeClr>
                  </a:solidFill>
                  <a:latin typeface="+mn-lt"/>
                  <a:ea typeface="+mn-ea"/>
                  <a:cs typeface="+mn-cs"/>
                  <a:sym typeface="Helvetica Neue Medium"/>
                </a:defRPr>
              </a:pPr>
            </a:p>
          </p:txBody>
        </p:sp>
        <p:sp>
          <p:nvSpPr>
            <p:cNvPr id="650" name="Snowflake"/>
            <p:cNvSpPr/>
            <p:nvPr/>
          </p:nvSpPr>
          <p:spPr>
            <a:xfrm flipH="1">
              <a:off x="16410123" y="2484083"/>
              <a:ext cx="169778" cy="170849"/>
            </a:xfrm>
            <a:custGeom>
              <a:avLst/>
              <a:gdLst/>
              <a:ahLst/>
              <a:cxnLst>
                <a:cxn ang="0">
                  <a:pos x="wd2" y="hd2"/>
                </a:cxn>
                <a:cxn ang="5400000">
                  <a:pos x="wd2" y="hd2"/>
                </a:cxn>
                <a:cxn ang="10800000">
                  <a:pos x="wd2" y="hd2"/>
                </a:cxn>
                <a:cxn ang="16200000">
                  <a:pos x="wd2" y="hd2"/>
                </a:cxn>
              </a:cxnLst>
              <a:rect l="0" t="0" r="r" b="b"/>
              <a:pathLst>
                <a:path w="21469" h="21600" fill="norm" stroke="1" extrusionOk="0">
                  <a:moveTo>
                    <a:pt x="10737" y="0"/>
                  </a:moveTo>
                  <a:cubicBezTo>
                    <a:pt x="10407" y="0"/>
                    <a:pt x="10142" y="265"/>
                    <a:pt x="10142" y="594"/>
                  </a:cubicBezTo>
                  <a:lnTo>
                    <a:pt x="10142" y="3412"/>
                  </a:lnTo>
                  <a:lnTo>
                    <a:pt x="7334" y="616"/>
                  </a:lnTo>
                  <a:cubicBezTo>
                    <a:pt x="7102" y="384"/>
                    <a:pt x="6724" y="384"/>
                    <a:pt x="6492" y="616"/>
                  </a:cubicBezTo>
                  <a:cubicBezTo>
                    <a:pt x="6259" y="848"/>
                    <a:pt x="6259" y="1226"/>
                    <a:pt x="6492" y="1458"/>
                  </a:cubicBezTo>
                  <a:lnTo>
                    <a:pt x="10142" y="5093"/>
                  </a:lnTo>
                  <a:lnTo>
                    <a:pt x="10142" y="9801"/>
                  </a:lnTo>
                  <a:lnTo>
                    <a:pt x="6330" y="7592"/>
                  </a:lnTo>
                  <a:lnTo>
                    <a:pt x="5011" y="2614"/>
                  </a:lnTo>
                  <a:cubicBezTo>
                    <a:pt x="4925" y="2295"/>
                    <a:pt x="4601" y="2106"/>
                    <a:pt x="4282" y="2192"/>
                  </a:cubicBezTo>
                  <a:cubicBezTo>
                    <a:pt x="3964" y="2278"/>
                    <a:pt x="3774" y="2602"/>
                    <a:pt x="3860" y="2921"/>
                  </a:cubicBezTo>
                  <a:lnTo>
                    <a:pt x="4871" y="6755"/>
                  </a:lnTo>
                  <a:lnTo>
                    <a:pt x="2203" y="5206"/>
                  </a:lnTo>
                  <a:cubicBezTo>
                    <a:pt x="1917" y="5039"/>
                    <a:pt x="1555" y="5136"/>
                    <a:pt x="1388" y="5422"/>
                  </a:cubicBezTo>
                  <a:cubicBezTo>
                    <a:pt x="1220" y="5708"/>
                    <a:pt x="1317" y="6070"/>
                    <a:pt x="1604" y="6237"/>
                  </a:cubicBezTo>
                  <a:lnTo>
                    <a:pt x="4272" y="7781"/>
                  </a:lnTo>
                  <a:lnTo>
                    <a:pt x="442" y="8807"/>
                  </a:lnTo>
                  <a:cubicBezTo>
                    <a:pt x="124" y="8893"/>
                    <a:pt x="-66" y="9217"/>
                    <a:pt x="20" y="9536"/>
                  </a:cubicBezTo>
                  <a:cubicBezTo>
                    <a:pt x="91" y="9801"/>
                    <a:pt x="333" y="9980"/>
                    <a:pt x="593" y="9980"/>
                  </a:cubicBezTo>
                  <a:cubicBezTo>
                    <a:pt x="641" y="9980"/>
                    <a:pt x="696" y="9974"/>
                    <a:pt x="750" y="9958"/>
                  </a:cubicBezTo>
                  <a:lnTo>
                    <a:pt x="5724" y="8623"/>
                  </a:lnTo>
                  <a:lnTo>
                    <a:pt x="9477" y="10800"/>
                  </a:lnTo>
                  <a:lnTo>
                    <a:pt x="5724" y="12977"/>
                  </a:lnTo>
                  <a:lnTo>
                    <a:pt x="750" y="11642"/>
                  </a:lnTo>
                  <a:cubicBezTo>
                    <a:pt x="696" y="11626"/>
                    <a:pt x="647" y="11620"/>
                    <a:pt x="593" y="11620"/>
                  </a:cubicBezTo>
                  <a:cubicBezTo>
                    <a:pt x="328" y="11620"/>
                    <a:pt x="91" y="11794"/>
                    <a:pt x="20" y="12064"/>
                  </a:cubicBezTo>
                  <a:cubicBezTo>
                    <a:pt x="-66" y="12383"/>
                    <a:pt x="124" y="12707"/>
                    <a:pt x="442" y="12793"/>
                  </a:cubicBezTo>
                  <a:lnTo>
                    <a:pt x="4272" y="13819"/>
                  </a:lnTo>
                  <a:lnTo>
                    <a:pt x="1604" y="15363"/>
                  </a:lnTo>
                  <a:cubicBezTo>
                    <a:pt x="1317" y="15530"/>
                    <a:pt x="1220" y="15892"/>
                    <a:pt x="1388" y="16178"/>
                  </a:cubicBezTo>
                  <a:cubicBezTo>
                    <a:pt x="1555" y="16464"/>
                    <a:pt x="1917" y="16561"/>
                    <a:pt x="2203" y="16394"/>
                  </a:cubicBezTo>
                  <a:lnTo>
                    <a:pt x="4871" y="14845"/>
                  </a:lnTo>
                  <a:lnTo>
                    <a:pt x="3860" y="18679"/>
                  </a:lnTo>
                  <a:cubicBezTo>
                    <a:pt x="3774" y="18998"/>
                    <a:pt x="3969" y="19322"/>
                    <a:pt x="4282" y="19408"/>
                  </a:cubicBezTo>
                  <a:cubicBezTo>
                    <a:pt x="4601" y="19494"/>
                    <a:pt x="4925" y="19299"/>
                    <a:pt x="5011" y="18986"/>
                  </a:cubicBezTo>
                  <a:lnTo>
                    <a:pt x="6325" y="14008"/>
                  </a:lnTo>
                  <a:lnTo>
                    <a:pt x="10137" y="11799"/>
                  </a:lnTo>
                  <a:lnTo>
                    <a:pt x="10137" y="16507"/>
                  </a:lnTo>
                  <a:lnTo>
                    <a:pt x="6492" y="20142"/>
                  </a:lnTo>
                  <a:cubicBezTo>
                    <a:pt x="6259" y="20374"/>
                    <a:pt x="6259" y="20752"/>
                    <a:pt x="6492" y="20984"/>
                  </a:cubicBezTo>
                  <a:cubicBezTo>
                    <a:pt x="6724" y="21216"/>
                    <a:pt x="7102" y="21216"/>
                    <a:pt x="7334" y="20984"/>
                  </a:cubicBezTo>
                  <a:lnTo>
                    <a:pt x="10142" y="18188"/>
                  </a:lnTo>
                  <a:lnTo>
                    <a:pt x="10142" y="21006"/>
                  </a:lnTo>
                  <a:cubicBezTo>
                    <a:pt x="10142" y="21335"/>
                    <a:pt x="10407" y="21600"/>
                    <a:pt x="10737" y="21600"/>
                  </a:cubicBezTo>
                  <a:cubicBezTo>
                    <a:pt x="11066" y="21600"/>
                    <a:pt x="11331" y="21335"/>
                    <a:pt x="11331" y="21006"/>
                  </a:cubicBezTo>
                  <a:lnTo>
                    <a:pt x="11331" y="18188"/>
                  </a:lnTo>
                  <a:lnTo>
                    <a:pt x="14139" y="20984"/>
                  </a:lnTo>
                  <a:cubicBezTo>
                    <a:pt x="14371" y="21216"/>
                    <a:pt x="14749" y="21216"/>
                    <a:pt x="14981" y="20984"/>
                  </a:cubicBezTo>
                  <a:cubicBezTo>
                    <a:pt x="15214" y="20752"/>
                    <a:pt x="15214" y="20374"/>
                    <a:pt x="14981" y="20142"/>
                  </a:cubicBezTo>
                  <a:lnTo>
                    <a:pt x="11331" y="16507"/>
                  </a:lnTo>
                  <a:lnTo>
                    <a:pt x="11331" y="11799"/>
                  </a:lnTo>
                  <a:lnTo>
                    <a:pt x="15143" y="14008"/>
                  </a:lnTo>
                  <a:lnTo>
                    <a:pt x="16457" y="18986"/>
                  </a:lnTo>
                  <a:cubicBezTo>
                    <a:pt x="16543" y="19305"/>
                    <a:pt x="16867" y="19494"/>
                    <a:pt x="17186" y="19408"/>
                  </a:cubicBezTo>
                  <a:cubicBezTo>
                    <a:pt x="17504" y="19322"/>
                    <a:pt x="17692" y="18998"/>
                    <a:pt x="17606" y="18679"/>
                  </a:cubicBezTo>
                  <a:lnTo>
                    <a:pt x="16597" y="14845"/>
                  </a:lnTo>
                  <a:lnTo>
                    <a:pt x="19265" y="16394"/>
                  </a:lnTo>
                  <a:cubicBezTo>
                    <a:pt x="19551" y="16561"/>
                    <a:pt x="19913" y="16464"/>
                    <a:pt x="20080" y="16178"/>
                  </a:cubicBezTo>
                  <a:cubicBezTo>
                    <a:pt x="20248" y="15892"/>
                    <a:pt x="20151" y="15530"/>
                    <a:pt x="19864" y="15363"/>
                  </a:cubicBezTo>
                  <a:lnTo>
                    <a:pt x="17196" y="13819"/>
                  </a:lnTo>
                  <a:lnTo>
                    <a:pt x="21026" y="12793"/>
                  </a:lnTo>
                  <a:cubicBezTo>
                    <a:pt x="21344" y="12707"/>
                    <a:pt x="21534" y="12383"/>
                    <a:pt x="21448" y="12064"/>
                  </a:cubicBezTo>
                  <a:cubicBezTo>
                    <a:pt x="21377" y="11799"/>
                    <a:pt x="21133" y="11620"/>
                    <a:pt x="20874" y="11620"/>
                  </a:cubicBezTo>
                  <a:cubicBezTo>
                    <a:pt x="20825" y="11620"/>
                    <a:pt x="20772" y="11626"/>
                    <a:pt x="20718" y="11642"/>
                  </a:cubicBezTo>
                  <a:lnTo>
                    <a:pt x="15743" y="12977"/>
                  </a:lnTo>
                  <a:lnTo>
                    <a:pt x="11989" y="10800"/>
                  </a:lnTo>
                  <a:lnTo>
                    <a:pt x="15743" y="8623"/>
                  </a:lnTo>
                  <a:lnTo>
                    <a:pt x="20718" y="9958"/>
                  </a:lnTo>
                  <a:cubicBezTo>
                    <a:pt x="20772" y="9974"/>
                    <a:pt x="20820" y="9980"/>
                    <a:pt x="20874" y="9980"/>
                  </a:cubicBezTo>
                  <a:cubicBezTo>
                    <a:pt x="21138" y="9980"/>
                    <a:pt x="21377" y="9806"/>
                    <a:pt x="21448" y="9536"/>
                  </a:cubicBezTo>
                  <a:cubicBezTo>
                    <a:pt x="21534" y="9217"/>
                    <a:pt x="21344" y="8893"/>
                    <a:pt x="21026" y="8807"/>
                  </a:cubicBezTo>
                  <a:lnTo>
                    <a:pt x="17196" y="7781"/>
                  </a:lnTo>
                  <a:lnTo>
                    <a:pt x="19864" y="6237"/>
                  </a:lnTo>
                  <a:cubicBezTo>
                    <a:pt x="20151" y="6070"/>
                    <a:pt x="20248" y="5708"/>
                    <a:pt x="20080" y="5422"/>
                  </a:cubicBezTo>
                  <a:cubicBezTo>
                    <a:pt x="19913" y="5136"/>
                    <a:pt x="19551" y="5039"/>
                    <a:pt x="19265" y="5206"/>
                  </a:cubicBezTo>
                  <a:lnTo>
                    <a:pt x="16602" y="6750"/>
                  </a:lnTo>
                  <a:lnTo>
                    <a:pt x="17613" y="2916"/>
                  </a:lnTo>
                  <a:cubicBezTo>
                    <a:pt x="17699" y="2597"/>
                    <a:pt x="17504" y="2273"/>
                    <a:pt x="17191" y="2187"/>
                  </a:cubicBezTo>
                  <a:cubicBezTo>
                    <a:pt x="16872" y="2101"/>
                    <a:pt x="16548" y="2296"/>
                    <a:pt x="16462" y="2609"/>
                  </a:cubicBezTo>
                  <a:lnTo>
                    <a:pt x="15149" y="7587"/>
                  </a:lnTo>
                  <a:lnTo>
                    <a:pt x="11331" y="9806"/>
                  </a:lnTo>
                  <a:lnTo>
                    <a:pt x="11331" y="5098"/>
                  </a:lnTo>
                  <a:lnTo>
                    <a:pt x="14981" y="1463"/>
                  </a:lnTo>
                  <a:cubicBezTo>
                    <a:pt x="15214" y="1231"/>
                    <a:pt x="15214" y="853"/>
                    <a:pt x="14981" y="621"/>
                  </a:cubicBezTo>
                  <a:cubicBezTo>
                    <a:pt x="14749" y="389"/>
                    <a:pt x="14371" y="389"/>
                    <a:pt x="14139" y="621"/>
                  </a:cubicBezTo>
                  <a:lnTo>
                    <a:pt x="11331" y="3419"/>
                  </a:lnTo>
                  <a:lnTo>
                    <a:pt x="11331" y="594"/>
                  </a:lnTo>
                  <a:cubicBezTo>
                    <a:pt x="11331" y="265"/>
                    <a:pt x="11066" y="0"/>
                    <a:pt x="10737" y="0"/>
                  </a:cubicBezTo>
                  <a:close/>
                </a:path>
              </a:pathLst>
            </a:custGeom>
            <a:solidFill>
              <a:srgbClr val="929292">
                <a:alpha val="83073"/>
              </a:srgbClr>
            </a:solidFill>
            <a:ln w="12700" cap="flat">
              <a:noFill/>
              <a:miter lim="400000"/>
            </a:ln>
            <a:effectLst/>
          </p:spPr>
          <p:txBody>
            <a:bodyPr wrap="square" lIns="0" tIns="0" rIns="0" bIns="0" numCol="1" anchor="ctr">
              <a:noAutofit/>
            </a:bodyPr>
            <a:lstStyle/>
            <a:p>
              <a:pPr>
                <a:defRPr b="0" sz="3200">
                  <a:solidFill>
                    <a:schemeClr val="accent1">
                      <a:hueOff val="118245"/>
                      <a:lumOff val="-11372"/>
                    </a:schemeClr>
                  </a:solidFill>
                  <a:latin typeface="+mn-lt"/>
                  <a:ea typeface="+mn-ea"/>
                  <a:cs typeface="+mn-cs"/>
                  <a:sym typeface="Helvetica Neue Medium"/>
                </a:defRPr>
              </a:pPr>
            </a:p>
          </p:txBody>
        </p:sp>
        <p:sp>
          <p:nvSpPr>
            <p:cNvPr id="651" name="Snowflake"/>
            <p:cNvSpPr/>
            <p:nvPr/>
          </p:nvSpPr>
          <p:spPr>
            <a:xfrm flipH="1">
              <a:off x="19622555" y="1956856"/>
              <a:ext cx="169777" cy="170848"/>
            </a:xfrm>
            <a:custGeom>
              <a:avLst/>
              <a:gdLst/>
              <a:ahLst/>
              <a:cxnLst>
                <a:cxn ang="0">
                  <a:pos x="wd2" y="hd2"/>
                </a:cxn>
                <a:cxn ang="5400000">
                  <a:pos x="wd2" y="hd2"/>
                </a:cxn>
                <a:cxn ang="10800000">
                  <a:pos x="wd2" y="hd2"/>
                </a:cxn>
                <a:cxn ang="16200000">
                  <a:pos x="wd2" y="hd2"/>
                </a:cxn>
              </a:cxnLst>
              <a:rect l="0" t="0" r="r" b="b"/>
              <a:pathLst>
                <a:path w="21469" h="21600" fill="norm" stroke="1" extrusionOk="0">
                  <a:moveTo>
                    <a:pt x="10737" y="0"/>
                  </a:moveTo>
                  <a:cubicBezTo>
                    <a:pt x="10407" y="0"/>
                    <a:pt x="10142" y="265"/>
                    <a:pt x="10142" y="594"/>
                  </a:cubicBezTo>
                  <a:lnTo>
                    <a:pt x="10142" y="3412"/>
                  </a:lnTo>
                  <a:lnTo>
                    <a:pt x="7334" y="616"/>
                  </a:lnTo>
                  <a:cubicBezTo>
                    <a:pt x="7102" y="384"/>
                    <a:pt x="6724" y="384"/>
                    <a:pt x="6492" y="616"/>
                  </a:cubicBezTo>
                  <a:cubicBezTo>
                    <a:pt x="6259" y="848"/>
                    <a:pt x="6259" y="1226"/>
                    <a:pt x="6492" y="1458"/>
                  </a:cubicBezTo>
                  <a:lnTo>
                    <a:pt x="10142" y="5093"/>
                  </a:lnTo>
                  <a:lnTo>
                    <a:pt x="10142" y="9801"/>
                  </a:lnTo>
                  <a:lnTo>
                    <a:pt x="6330" y="7592"/>
                  </a:lnTo>
                  <a:lnTo>
                    <a:pt x="5011" y="2614"/>
                  </a:lnTo>
                  <a:cubicBezTo>
                    <a:pt x="4925" y="2295"/>
                    <a:pt x="4601" y="2106"/>
                    <a:pt x="4282" y="2192"/>
                  </a:cubicBezTo>
                  <a:cubicBezTo>
                    <a:pt x="3964" y="2278"/>
                    <a:pt x="3774" y="2602"/>
                    <a:pt x="3860" y="2921"/>
                  </a:cubicBezTo>
                  <a:lnTo>
                    <a:pt x="4871" y="6755"/>
                  </a:lnTo>
                  <a:lnTo>
                    <a:pt x="2203" y="5206"/>
                  </a:lnTo>
                  <a:cubicBezTo>
                    <a:pt x="1917" y="5039"/>
                    <a:pt x="1555" y="5136"/>
                    <a:pt x="1388" y="5422"/>
                  </a:cubicBezTo>
                  <a:cubicBezTo>
                    <a:pt x="1220" y="5708"/>
                    <a:pt x="1317" y="6070"/>
                    <a:pt x="1604" y="6237"/>
                  </a:cubicBezTo>
                  <a:lnTo>
                    <a:pt x="4272" y="7781"/>
                  </a:lnTo>
                  <a:lnTo>
                    <a:pt x="442" y="8807"/>
                  </a:lnTo>
                  <a:cubicBezTo>
                    <a:pt x="124" y="8893"/>
                    <a:pt x="-66" y="9217"/>
                    <a:pt x="20" y="9536"/>
                  </a:cubicBezTo>
                  <a:cubicBezTo>
                    <a:pt x="91" y="9801"/>
                    <a:pt x="333" y="9980"/>
                    <a:pt x="593" y="9980"/>
                  </a:cubicBezTo>
                  <a:cubicBezTo>
                    <a:pt x="641" y="9980"/>
                    <a:pt x="696" y="9974"/>
                    <a:pt x="750" y="9958"/>
                  </a:cubicBezTo>
                  <a:lnTo>
                    <a:pt x="5724" y="8623"/>
                  </a:lnTo>
                  <a:lnTo>
                    <a:pt x="9477" y="10800"/>
                  </a:lnTo>
                  <a:lnTo>
                    <a:pt x="5724" y="12977"/>
                  </a:lnTo>
                  <a:lnTo>
                    <a:pt x="750" y="11642"/>
                  </a:lnTo>
                  <a:cubicBezTo>
                    <a:pt x="696" y="11626"/>
                    <a:pt x="647" y="11620"/>
                    <a:pt x="593" y="11620"/>
                  </a:cubicBezTo>
                  <a:cubicBezTo>
                    <a:pt x="328" y="11620"/>
                    <a:pt x="91" y="11794"/>
                    <a:pt x="20" y="12064"/>
                  </a:cubicBezTo>
                  <a:cubicBezTo>
                    <a:pt x="-66" y="12383"/>
                    <a:pt x="124" y="12707"/>
                    <a:pt x="442" y="12793"/>
                  </a:cubicBezTo>
                  <a:lnTo>
                    <a:pt x="4272" y="13819"/>
                  </a:lnTo>
                  <a:lnTo>
                    <a:pt x="1604" y="15363"/>
                  </a:lnTo>
                  <a:cubicBezTo>
                    <a:pt x="1317" y="15530"/>
                    <a:pt x="1220" y="15892"/>
                    <a:pt x="1388" y="16178"/>
                  </a:cubicBezTo>
                  <a:cubicBezTo>
                    <a:pt x="1555" y="16464"/>
                    <a:pt x="1917" y="16561"/>
                    <a:pt x="2203" y="16394"/>
                  </a:cubicBezTo>
                  <a:lnTo>
                    <a:pt x="4871" y="14845"/>
                  </a:lnTo>
                  <a:lnTo>
                    <a:pt x="3860" y="18679"/>
                  </a:lnTo>
                  <a:cubicBezTo>
                    <a:pt x="3774" y="18998"/>
                    <a:pt x="3969" y="19322"/>
                    <a:pt x="4282" y="19408"/>
                  </a:cubicBezTo>
                  <a:cubicBezTo>
                    <a:pt x="4601" y="19494"/>
                    <a:pt x="4925" y="19299"/>
                    <a:pt x="5011" y="18986"/>
                  </a:cubicBezTo>
                  <a:lnTo>
                    <a:pt x="6325" y="14008"/>
                  </a:lnTo>
                  <a:lnTo>
                    <a:pt x="10137" y="11799"/>
                  </a:lnTo>
                  <a:lnTo>
                    <a:pt x="10137" y="16507"/>
                  </a:lnTo>
                  <a:lnTo>
                    <a:pt x="6492" y="20142"/>
                  </a:lnTo>
                  <a:cubicBezTo>
                    <a:pt x="6259" y="20374"/>
                    <a:pt x="6259" y="20752"/>
                    <a:pt x="6492" y="20984"/>
                  </a:cubicBezTo>
                  <a:cubicBezTo>
                    <a:pt x="6724" y="21216"/>
                    <a:pt x="7102" y="21216"/>
                    <a:pt x="7334" y="20984"/>
                  </a:cubicBezTo>
                  <a:lnTo>
                    <a:pt x="10142" y="18188"/>
                  </a:lnTo>
                  <a:lnTo>
                    <a:pt x="10142" y="21006"/>
                  </a:lnTo>
                  <a:cubicBezTo>
                    <a:pt x="10142" y="21335"/>
                    <a:pt x="10407" y="21600"/>
                    <a:pt x="10737" y="21600"/>
                  </a:cubicBezTo>
                  <a:cubicBezTo>
                    <a:pt x="11066" y="21600"/>
                    <a:pt x="11331" y="21335"/>
                    <a:pt x="11331" y="21006"/>
                  </a:cubicBezTo>
                  <a:lnTo>
                    <a:pt x="11331" y="18188"/>
                  </a:lnTo>
                  <a:lnTo>
                    <a:pt x="14139" y="20984"/>
                  </a:lnTo>
                  <a:cubicBezTo>
                    <a:pt x="14371" y="21216"/>
                    <a:pt x="14749" y="21216"/>
                    <a:pt x="14981" y="20984"/>
                  </a:cubicBezTo>
                  <a:cubicBezTo>
                    <a:pt x="15214" y="20752"/>
                    <a:pt x="15214" y="20374"/>
                    <a:pt x="14981" y="20142"/>
                  </a:cubicBezTo>
                  <a:lnTo>
                    <a:pt x="11331" y="16507"/>
                  </a:lnTo>
                  <a:lnTo>
                    <a:pt x="11331" y="11799"/>
                  </a:lnTo>
                  <a:lnTo>
                    <a:pt x="15143" y="14008"/>
                  </a:lnTo>
                  <a:lnTo>
                    <a:pt x="16457" y="18986"/>
                  </a:lnTo>
                  <a:cubicBezTo>
                    <a:pt x="16543" y="19305"/>
                    <a:pt x="16867" y="19494"/>
                    <a:pt x="17186" y="19408"/>
                  </a:cubicBezTo>
                  <a:cubicBezTo>
                    <a:pt x="17504" y="19322"/>
                    <a:pt x="17692" y="18998"/>
                    <a:pt x="17606" y="18679"/>
                  </a:cubicBezTo>
                  <a:lnTo>
                    <a:pt x="16597" y="14845"/>
                  </a:lnTo>
                  <a:lnTo>
                    <a:pt x="19265" y="16394"/>
                  </a:lnTo>
                  <a:cubicBezTo>
                    <a:pt x="19551" y="16561"/>
                    <a:pt x="19913" y="16464"/>
                    <a:pt x="20080" y="16178"/>
                  </a:cubicBezTo>
                  <a:cubicBezTo>
                    <a:pt x="20248" y="15892"/>
                    <a:pt x="20151" y="15530"/>
                    <a:pt x="19864" y="15363"/>
                  </a:cubicBezTo>
                  <a:lnTo>
                    <a:pt x="17196" y="13819"/>
                  </a:lnTo>
                  <a:lnTo>
                    <a:pt x="21026" y="12793"/>
                  </a:lnTo>
                  <a:cubicBezTo>
                    <a:pt x="21344" y="12707"/>
                    <a:pt x="21534" y="12383"/>
                    <a:pt x="21448" y="12064"/>
                  </a:cubicBezTo>
                  <a:cubicBezTo>
                    <a:pt x="21377" y="11799"/>
                    <a:pt x="21133" y="11620"/>
                    <a:pt x="20874" y="11620"/>
                  </a:cubicBezTo>
                  <a:cubicBezTo>
                    <a:pt x="20825" y="11620"/>
                    <a:pt x="20772" y="11626"/>
                    <a:pt x="20718" y="11642"/>
                  </a:cubicBezTo>
                  <a:lnTo>
                    <a:pt x="15743" y="12977"/>
                  </a:lnTo>
                  <a:lnTo>
                    <a:pt x="11989" y="10800"/>
                  </a:lnTo>
                  <a:lnTo>
                    <a:pt x="15743" y="8623"/>
                  </a:lnTo>
                  <a:lnTo>
                    <a:pt x="20718" y="9958"/>
                  </a:lnTo>
                  <a:cubicBezTo>
                    <a:pt x="20772" y="9974"/>
                    <a:pt x="20820" y="9980"/>
                    <a:pt x="20874" y="9980"/>
                  </a:cubicBezTo>
                  <a:cubicBezTo>
                    <a:pt x="21138" y="9980"/>
                    <a:pt x="21377" y="9806"/>
                    <a:pt x="21448" y="9536"/>
                  </a:cubicBezTo>
                  <a:cubicBezTo>
                    <a:pt x="21534" y="9217"/>
                    <a:pt x="21344" y="8893"/>
                    <a:pt x="21026" y="8807"/>
                  </a:cubicBezTo>
                  <a:lnTo>
                    <a:pt x="17196" y="7781"/>
                  </a:lnTo>
                  <a:lnTo>
                    <a:pt x="19864" y="6237"/>
                  </a:lnTo>
                  <a:cubicBezTo>
                    <a:pt x="20151" y="6070"/>
                    <a:pt x="20248" y="5708"/>
                    <a:pt x="20080" y="5422"/>
                  </a:cubicBezTo>
                  <a:cubicBezTo>
                    <a:pt x="19913" y="5136"/>
                    <a:pt x="19551" y="5039"/>
                    <a:pt x="19265" y="5206"/>
                  </a:cubicBezTo>
                  <a:lnTo>
                    <a:pt x="16602" y="6750"/>
                  </a:lnTo>
                  <a:lnTo>
                    <a:pt x="17613" y="2916"/>
                  </a:lnTo>
                  <a:cubicBezTo>
                    <a:pt x="17699" y="2597"/>
                    <a:pt x="17504" y="2273"/>
                    <a:pt x="17191" y="2187"/>
                  </a:cubicBezTo>
                  <a:cubicBezTo>
                    <a:pt x="16872" y="2101"/>
                    <a:pt x="16548" y="2296"/>
                    <a:pt x="16462" y="2609"/>
                  </a:cubicBezTo>
                  <a:lnTo>
                    <a:pt x="15149" y="7587"/>
                  </a:lnTo>
                  <a:lnTo>
                    <a:pt x="11331" y="9806"/>
                  </a:lnTo>
                  <a:lnTo>
                    <a:pt x="11331" y="5098"/>
                  </a:lnTo>
                  <a:lnTo>
                    <a:pt x="14981" y="1463"/>
                  </a:lnTo>
                  <a:cubicBezTo>
                    <a:pt x="15214" y="1231"/>
                    <a:pt x="15214" y="853"/>
                    <a:pt x="14981" y="621"/>
                  </a:cubicBezTo>
                  <a:cubicBezTo>
                    <a:pt x="14749" y="389"/>
                    <a:pt x="14371" y="389"/>
                    <a:pt x="14139" y="621"/>
                  </a:cubicBezTo>
                  <a:lnTo>
                    <a:pt x="11331" y="3419"/>
                  </a:lnTo>
                  <a:lnTo>
                    <a:pt x="11331" y="594"/>
                  </a:lnTo>
                  <a:cubicBezTo>
                    <a:pt x="11331" y="265"/>
                    <a:pt x="11066" y="0"/>
                    <a:pt x="10737" y="0"/>
                  </a:cubicBezTo>
                  <a:close/>
                </a:path>
              </a:pathLst>
            </a:custGeom>
            <a:solidFill>
              <a:srgbClr val="929292">
                <a:alpha val="83073"/>
              </a:srgbClr>
            </a:solidFill>
            <a:ln w="12700" cap="flat">
              <a:noFill/>
              <a:miter lim="400000"/>
            </a:ln>
            <a:effectLst/>
          </p:spPr>
          <p:txBody>
            <a:bodyPr wrap="square" lIns="0" tIns="0" rIns="0" bIns="0" numCol="1" anchor="ctr">
              <a:noAutofit/>
            </a:bodyPr>
            <a:lstStyle/>
            <a:p>
              <a:pPr>
                <a:defRPr b="0" sz="3200">
                  <a:solidFill>
                    <a:schemeClr val="accent1">
                      <a:hueOff val="118245"/>
                      <a:lumOff val="-11372"/>
                    </a:schemeClr>
                  </a:solidFill>
                  <a:latin typeface="+mn-lt"/>
                  <a:ea typeface="+mn-ea"/>
                  <a:cs typeface="+mn-cs"/>
                  <a:sym typeface="Helvetica Neue Medium"/>
                </a:defRPr>
              </a:pPr>
            </a:p>
          </p:txBody>
        </p:sp>
        <p:sp>
          <p:nvSpPr>
            <p:cNvPr id="652" name="Snowflake"/>
            <p:cNvSpPr/>
            <p:nvPr/>
          </p:nvSpPr>
          <p:spPr>
            <a:xfrm flipH="1">
              <a:off x="15921862" y="1840296"/>
              <a:ext cx="169777" cy="170849"/>
            </a:xfrm>
            <a:custGeom>
              <a:avLst/>
              <a:gdLst/>
              <a:ahLst/>
              <a:cxnLst>
                <a:cxn ang="0">
                  <a:pos x="wd2" y="hd2"/>
                </a:cxn>
                <a:cxn ang="5400000">
                  <a:pos x="wd2" y="hd2"/>
                </a:cxn>
                <a:cxn ang="10800000">
                  <a:pos x="wd2" y="hd2"/>
                </a:cxn>
                <a:cxn ang="16200000">
                  <a:pos x="wd2" y="hd2"/>
                </a:cxn>
              </a:cxnLst>
              <a:rect l="0" t="0" r="r" b="b"/>
              <a:pathLst>
                <a:path w="21469" h="21600" fill="norm" stroke="1" extrusionOk="0">
                  <a:moveTo>
                    <a:pt x="10737" y="0"/>
                  </a:moveTo>
                  <a:cubicBezTo>
                    <a:pt x="10407" y="0"/>
                    <a:pt x="10142" y="265"/>
                    <a:pt x="10142" y="594"/>
                  </a:cubicBezTo>
                  <a:lnTo>
                    <a:pt x="10142" y="3412"/>
                  </a:lnTo>
                  <a:lnTo>
                    <a:pt x="7334" y="616"/>
                  </a:lnTo>
                  <a:cubicBezTo>
                    <a:pt x="7102" y="384"/>
                    <a:pt x="6724" y="384"/>
                    <a:pt x="6492" y="616"/>
                  </a:cubicBezTo>
                  <a:cubicBezTo>
                    <a:pt x="6259" y="848"/>
                    <a:pt x="6259" y="1226"/>
                    <a:pt x="6492" y="1458"/>
                  </a:cubicBezTo>
                  <a:lnTo>
                    <a:pt x="10142" y="5093"/>
                  </a:lnTo>
                  <a:lnTo>
                    <a:pt x="10142" y="9801"/>
                  </a:lnTo>
                  <a:lnTo>
                    <a:pt x="6330" y="7592"/>
                  </a:lnTo>
                  <a:lnTo>
                    <a:pt x="5011" y="2614"/>
                  </a:lnTo>
                  <a:cubicBezTo>
                    <a:pt x="4925" y="2295"/>
                    <a:pt x="4601" y="2106"/>
                    <a:pt x="4282" y="2192"/>
                  </a:cubicBezTo>
                  <a:cubicBezTo>
                    <a:pt x="3964" y="2278"/>
                    <a:pt x="3774" y="2602"/>
                    <a:pt x="3860" y="2921"/>
                  </a:cubicBezTo>
                  <a:lnTo>
                    <a:pt x="4871" y="6755"/>
                  </a:lnTo>
                  <a:lnTo>
                    <a:pt x="2203" y="5206"/>
                  </a:lnTo>
                  <a:cubicBezTo>
                    <a:pt x="1917" y="5039"/>
                    <a:pt x="1555" y="5136"/>
                    <a:pt x="1388" y="5422"/>
                  </a:cubicBezTo>
                  <a:cubicBezTo>
                    <a:pt x="1220" y="5708"/>
                    <a:pt x="1317" y="6070"/>
                    <a:pt x="1604" y="6237"/>
                  </a:cubicBezTo>
                  <a:lnTo>
                    <a:pt x="4272" y="7781"/>
                  </a:lnTo>
                  <a:lnTo>
                    <a:pt x="442" y="8807"/>
                  </a:lnTo>
                  <a:cubicBezTo>
                    <a:pt x="124" y="8893"/>
                    <a:pt x="-66" y="9217"/>
                    <a:pt x="20" y="9536"/>
                  </a:cubicBezTo>
                  <a:cubicBezTo>
                    <a:pt x="91" y="9801"/>
                    <a:pt x="333" y="9980"/>
                    <a:pt x="593" y="9980"/>
                  </a:cubicBezTo>
                  <a:cubicBezTo>
                    <a:pt x="641" y="9980"/>
                    <a:pt x="696" y="9974"/>
                    <a:pt x="750" y="9958"/>
                  </a:cubicBezTo>
                  <a:lnTo>
                    <a:pt x="5724" y="8623"/>
                  </a:lnTo>
                  <a:lnTo>
                    <a:pt x="9477" y="10800"/>
                  </a:lnTo>
                  <a:lnTo>
                    <a:pt x="5724" y="12977"/>
                  </a:lnTo>
                  <a:lnTo>
                    <a:pt x="750" y="11642"/>
                  </a:lnTo>
                  <a:cubicBezTo>
                    <a:pt x="696" y="11626"/>
                    <a:pt x="647" y="11620"/>
                    <a:pt x="593" y="11620"/>
                  </a:cubicBezTo>
                  <a:cubicBezTo>
                    <a:pt x="328" y="11620"/>
                    <a:pt x="91" y="11794"/>
                    <a:pt x="20" y="12064"/>
                  </a:cubicBezTo>
                  <a:cubicBezTo>
                    <a:pt x="-66" y="12383"/>
                    <a:pt x="124" y="12707"/>
                    <a:pt x="442" y="12793"/>
                  </a:cubicBezTo>
                  <a:lnTo>
                    <a:pt x="4272" y="13819"/>
                  </a:lnTo>
                  <a:lnTo>
                    <a:pt x="1604" y="15363"/>
                  </a:lnTo>
                  <a:cubicBezTo>
                    <a:pt x="1317" y="15530"/>
                    <a:pt x="1220" y="15892"/>
                    <a:pt x="1388" y="16178"/>
                  </a:cubicBezTo>
                  <a:cubicBezTo>
                    <a:pt x="1555" y="16464"/>
                    <a:pt x="1917" y="16561"/>
                    <a:pt x="2203" y="16394"/>
                  </a:cubicBezTo>
                  <a:lnTo>
                    <a:pt x="4871" y="14845"/>
                  </a:lnTo>
                  <a:lnTo>
                    <a:pt x="3860" y="18679"/>
                  </a:lnTo>
                  <a:cubicBezTo>
                    <a:pt x="3774" y="18998"/>
                    <a:pt x="3969" y="19322"/>
                    <a:pt x="4282" y="19408"/>
                  </a:cubicBezTo>
                  <a:cubicBezTo>
                    <a:pt x="4601" y="19494"/>
                    <a:pt x="4925" y="19299"/>
                    <a:pt x="5011" y="18986"/>
                  </a:cubicBezTo>
                  <a:lnTo>
                    <a:pt x="6325" y="14008"/>
                  </a:lnTo>
                  <a:lnTo>
                    <a:pt x="10137" y="11799"/>
                  </a:lnTo>
                  <a:lnTo>
                    <a:pt x="10137" y="16507"/>
                  </a:lnTo>
                  <a:lnTo>
                    <a:pt x="6492" y="20142"/>
                  </a:lnTo>
                  <a:cubicBezTo>
                    <a:pt x="6259" y="20374"/>
                    <a:pt x="6259" y="20752"/>
                    <a:pt x="6492" y="20984"/>
                  </a:cubicBezTo>
                  <a:cubicBezTo>
                    <a:pt x="6724" y="21216"/>
                    <a:pt x="7102" y="21216"/>
                    <a:pt x="7334" y="20984"/>
                  </a:cubicBezTo>
                  <a:lnTo>
                    <a:pt x="10142" y="18188"/>
                  </a:lnTo>
                  <a:lnTo>
                    <a:pt x="10142" y="21006"/>
                  </a:lnTo>
                  <a:cubicBezTo>
                    <a:pt x="10142" y="21335"/>
                    <a:pt x="10407" y="21600"/>
                    <a:pt x="10737" y="21600"/>
                  </a:cubicBezTo>
                  <a:cubicBezTo>
                    <a:pt x="11066" y="21600"/>
                    <a:pt x="11331" y="21335"/>
                    <a:pt x="11331" y="21006"/>
                  </a:cubicBezTo>
                  <a:lnTo>
                    <a:pt x="11331" y="18188"/>
                  </a:lnTo>
                  <a:lnTo>
                    <a:pt x="14139" y="20984"/>
                  </a:lnTo>
                  <a:cubicBezTo>
                    <a:pt x="14371" y="21216"/>
                    <a:pt x="14749" y="21216"/>
                    <a:pt x="14981" y="20984"/>
                  </a:cubicBezTo>
                  <a:cubicBezTo>
                    <a:pt x="15214" y="20752"/>
                    <a:pt x="15214" y="20374"/>
                    <a:pt x="14981" y="20142"/>
                  </a:cubicBezTo>
                  <a:lnTo>
                    <a:pt x="11331" y="16507"/>
                  </a:lnTo>
                  <a:lnTo>
                    <a:pt x="11331" y="11799"/>
                  </a:lnTo>
                  <a:lnTo>
                    <a:pt x="15143" y="14008"/>
                  </a:lnTo>
                  <a:lnTo>
                    <a:pt x="16457" y="18986"/>
                  </a:lnTo>
                  <a:cubicBezTo>
                    <a:pt x="16543" y="19305"/>
                    <a:pt x="16867" y="19494"/>
                    <a:pt x="17186" y="19408"/>
                  </a:cubicBezTo>
                  <a:cubicBezTo>
                    <a:pt x="17504" y="19322"/>
                    <a:pt x="17692" y="18998"/>
                    <a:pt x="17606" y="18679"/>
                  </a:cubicBezTo>
                  <a:lnTo>
                    <a:pt x="16597" y="14845"/>
                  </a:lnTo>
                  <a:lnTo>
                    <a:pt x="19265" y="16394"/>
                  </a:lnTo>
                  <a:cubicBezTo>
                    <a:pt x="19551" y="16561"/>
                    <a:pt x="19913" y="16464"/>
                    <a:pt x="20080" y="16178"/>
                  </a:cubicBezTo>
                  <a:cubicBezTo>
                    <a:pt x="20248" y="15892"/>
                    <a:pt x="20151" y="15530"/>
                    <a:pt x="19864" y="15363"/>
                  </a:cubicBezTo>
                  <a:lnTo>
                    <a:pt x="17196" y="13819"/>
                  </a:lnTo>
                  <a:lnTo>
                    <a:pt x="21026" y="12793"/>
                  </a:lnTo>
                  <a:cubicBezTo>
                    <a:pt x="21344" y="12707"/>
                    <a:pt x="21534" y="12383"/>
                    <a:pt x="21448" y="12064"/>
                  </a:cubicBezTo>
                  <a:cubicBezTo>
                    <a:pt x="21377" y="11799"/>
                    <a:pt x="21133" y="11620"/>
                    <a:pt x="20874" y="11620"/>
                  </a:cubicBezTo>
                  <a:cubicBezTo>
                    <a:pt x="20825" y="11620"/>
                    <a:pt x="20772" y="11626"/>
                    <a:pt x="20718" y="11642"/>
                  </a:cubicBezTo>
                  <a:lnTo>
                    <a:pt x="15743" y="12977"/>
                  </a:lnTo>
                  <a:lnTo>
                    <a:pt x="11989" y="10800"/>
                  </a:lnTo>
                  <a:lnTo>
                    <a:pt x="15743" y="8623"/>
                  </a:lnTo>
                  <a:lnTo>
                    <a:pt x="20718" y="9958"/>
                  </a:lnTo>
                  <a:cubicBezTo>
                    <a:pt x="20772" y="9974"/>
                    <a:pt x="20820" y="9980"/>
                    <a:pt x="20874" y="9980"/>
                  </a:cubicBezTo>
                  <a:cubicBezTo>
                    <a:pt x="21138" y="9980"/>
                    <a:pt x="21377" y="9806"/>
                    <a:pt x="21448" y="9536"/>
                  </a:cubicBezTo>
                  <a:cubicBezTo>
                    <a:pt x="21534" y="9217"/>
                    <a:pt x="21344" y="8893"/>
                    <a:pt x="21026" y="8807"/>
                  </a:cubicBezTo>
                  <a:lnTo>
                    <a:pt x="17196" y="7781"/>
                  </a:lnTo>
                  <a:lnTo>
                    <a:pt x="19864" y="6237"/>
                  </a:lnTo>
                  <a:cubicBezTo>
                    <a:pt x="20151" y="6070"/>
                    <a:pt x="20248" y="5708"/>
                    <a:pt x="20080" y="5422"/>
                  </a:cubicBezTo>
                  <a:cubicBezTo>
                    <a:pt x="19913" y="5136"/>
                    <a:pt x="19551" y="5039"/>
                    <a:pt x="19265" y="5206"/>
                  </a:cubicBezTo>
                  <a:lnTo>
                    <a:pt x="16602" y="6750"/>
                  </a:lnTo>
                  <a:lnTo>
                    <a:pt x="17613" y="2916"/>
                  </a:lnTo>
                  <a:cubicBezTo>
                    <a:pt x="17699" y="2597"/>
                    <a:pt x="17504" y="2273"/>
                    <a:pt x="17191" y="2187"/>
                  </a:cubicBezTo>
                  <a:cubicBezTo>
                    <a:pt x="16872" y="2101"/>
                    <a:pt x="16548" y="2296"/>
                    <a:pt x="16462" y="2609"/>
                  </a:cubicBezTo>
                  <a:lnTo>
                    <a:pt x="15149" y="7587"/>
                  </a:lnTo>
                  <a:lnTo>
                    <a:pt x="11331" y="9806"/>
                  </a:lnTo>
                  <a:lnTo>
                    <a:pt x="11331" y="5098"/>
                  </a:lnTo>
                  <a:lnTo>
                    <a:pt x="14981" y="1463"/>
                  </a:lnTo>
                  <a:cubicBezTo>
                    <a:pt x="15214" y="1231"/>
                    <a:pt x="15214" y="853"/>
                    <a:pt x="14981" y="621"/>
                  </a:cubicBezTo>
                  <a:cubicBezTo>
                    <a:pt x="14749" y="389"/>
                    <a:pt x="14371" y="389"/>
                    <a:pt x="14139" y="621"/>
                  </a:cubicBezTo>
                  <a:lnTo>
                    <a:pt x="11331" y="3419"/>
                  </a:lnTo>
                  <a:lnTo>
                    <a:pt x="11331" y="594"/>
                  </a:lnTo>
                  <a:cubicBezTo>
                    <a:pt x="11331" y="265"/>
                    <a:pt x="11066" y="0"/>
                    <a:pt x="10737" y="0"/>
                  </a:cubicBezTo>
                  <a:close/>
                </a:path>
              </a:pathLst>
            </a:custGeom>
            <a:solidFill>
              <a:srgbClr val="929292">
                <a:alpha val="83073"/>
              </a:srgbClr>
            </a:solidFill>
            <a:ln w="12700" cap="flat">
              <a:noFill/>
              <a:miter lim="400000"/>
            </a:ln>
            <a:effectLst/>
          </p:spPr>
          <p:txBody>
            <a:bodyPr wrap="square" lIns="0" tIns="0" rIns="0" bIns="0" numCol="1" anchor="ctr">
              <a:noAutofit/>
            </a:bodyPr>
            <a:lstStyle/>
            <a:p>
              <a:pPr>
                <a:defRPr b="0" sz="3200">
                  <a:solidFill>
                    <a:schemeClr val="accent1">
                      <a:hueOff val="118245"/>
                      <a:lumOff val="-11372"/>
                    </a:schemeClr>
                  </a:solidFill>
                  <a:latin typeface="+mn-lt"/>
                  <a:ea typeface="+mn-ea"/>
                  <a:cs typeface="+mn-cs"/>
                  <a:sym typeface="Helvetica Neue Medium"/>
                </a:defRPr>
              </a:pPr>
            </a:p>
          </p:txBody>
        </p:sp>
        <p:sp>
          <p:nvSpPr>
            <p:cNvPr id="653" name="Snowflake"/>
            <p:cNvSpPr/>
            <p:nvPr/>
          </p:nvSpPr>
          <p:spPr>
            <a:xfrm flipH="1">
              <a:off x="15344802" y="1837441"/>
              <a:ext cx="169778" cy="170848"/>
            </a:xfrm>
            <a:custGeom>
              <a:avLst/>
              <a:gdLst/>
              <a:ahLst/>
              <a:cxnLst>
                <a:cxn ang="0">
                  <a:pos x="wd2" y="hd2"/>
                </a:cxn>
                <a:cxn ang="5400000">
                  <a:pos x="wd2" y="hd2"/>
                </a:cxn>
                <a:cxn ang="10800000">
                  <a:pos x="wd2" y="hd2"/>
                </a:cxn>
                <a:cxn ang="16200000">
                  <a:pos x="wd2" y="hd2"/>
                </a:cxn>
              </a:cxnLst>
              <a:rect l="0" t="0" r="r" b="b"/>
              <a:pathLst>
                <a:path w="21469" h="21600" fill="norm" stroke="1" extrusionOk="0">
                  <a:moveTo>
                    <a:pt x="10737" y="0"/>
                  </a:moveTo>
                  <a:cubicBezTo>
                    <a:pt x="10407" y="0"/>
                    <a:pt x="10142" y="265"/>
                    <a:pt x="10142" y="594"/>
                  </a:cubicBezTo>
                  <a:lnTo>
                    <a:pt x="10142" y="3412"/>
                  </a:lnTo>
                  <a:lnTo>
                    <a:pt x="7334" y="616"/>
                  </a:lnTo>
                  <a:cubicBezTo>
                    <a:pt x="7102" y="384"/>
                    <a:pt x="6724" y="384"/>
                    <a:pt x="6492" y="616"/>
                  </a:cubicBezTo>
                  <a:cubicBezTo>
                    <a:pt x="6259" y="848"/>
                    <a:pt x="6259" y="1226"/>
                    <a:pt x="6492" y="1458"/>
                  </a:cubicBezTo>
                  <a:lnTo>
                    <a:pt x="10142" y="5093"/>
                  </a:lnTo>
                  <a:lnTo>
                    <a:pt x="10142" y="9801"/>
                  </a:lnTo>
                  <a:lnTo>
                    <a:pt x="6330" y="7592"/>
                  </a:lnTo>
                  <a:lnTo>
                    <a:pt x="5011" y="2614"/>
                  </a:lnTo>
                  <a:cubicBezTo>
                    <a:pt x="4925" y="2295"/>
                    <a:pt x="4601" y="2106"/>
                    <a:pt x="4282" y="2192"/>
                  </a:cubicBezTo>
                  <a:cubicBezTo>
                    <a:pt x="3964" y="2278"/>
                    <a:pt x="3774" y="2602"/>
                    <a:pt x="3860" y="2921"/>
                  </a:cubicBezTo>
                  <a:lnTo>
                    <a:pt x="4871" y="6755"/>
                  </a:lnTo>
                  <a:lnTo>
                    <a:pt x="2203" y="5206"/>
                  </a:lnTo>
                  <a:cubicBezTo>
                    <a:pt x="1917" y="5039"/>
                    <a:pt x="1555" y="5136"/>
                    <a:pt x="1388" y="5422"/>
                  </a:cubicBezTo>
                  <a:cubicBezTo>
                    <a:pt x="1220" y="5708"/>
                    <a:pt x="1317" y="6070"/>
                    <a:pt x="1604" y="6237"/>
                  </a:cubicBezTo>
                  <a:lnTo>
                    <a:pt x="4272" y="7781"/>
                  </a:lnTo>
                  <a:lnTo>
                    <a:pt x="442" y="8807"/>
                  </a:lnTo>
                  <a:cubicBezTo>
                    <a:pt x="124" y="8893"/>
                    <a:pt x="-66" y="9217"/>
                    <a:pt x="20" y="9536"/>
                  </a:cubicBezTo>
                  <a:cubicBezTo>
                    <a:pt x="91" y="9801"/>
                    <a:pt x="333" y="9980"/>
                    <a:pt x="593" y="9980"/>
                  </a:cubicBezTo>
                  <a:cubicBezTo>
                    <a:pt x="641" y="9980"/>
                    <a:pt x="696" y="9974"/>
                    <a:pt x="750" y="9958"/>
                  </a:cubicBezTo>
                  <a:lnTo>
                    <a:pt x="5724" y="8623"/>
                  </a:lnTo>
                  <a:lnTo>
                    <a:pt x="9477" y="10800"/>
                  </a:lnTo>
                  <a:lnTo>
                    <a:pt x="5724" y="12977"/>
                  </a:lnTo>
                  <a:lnTo>
                    <a:pt x="750" y="11642"/>
                  </a:lnTo>
                  <a:cubicBezTo>
                    <a:pt x="696" y="11626"/>
                    <a:pt x="647" y="11620"/>
                    <a:pt x="593" y="11620"/>
                  </a:cubicBezTo>
                  <a:cubicBezTo>
                    <a:pt x="328" y="11620"/>
                    <a:pt x="91" y="11794"/>
                    <a:pt x="20" y="12064"/>
                  </a:cubicBezTo>
                  <a:cubicBezTo>
                    <a:pt x="-66" y="12383"/>
                    <a:pt x="124" y="12707"/>
                    <a:pt x="442" y="12793"/>
                  </a:cubicBezTo>
                  <a:lnTo>
                    <a:pt x="4272" y="13819"/>
                  </a:lnTo>
                  <a:lnTo>
                    <a:pt x="1604" y="15363"/>
                  </a:lnTo>
                  <a:cubicBezTo>
                    <a:pt x="1317" y="15530"/>
                    <a:pt x="1220" y="15892"/>
                    <a:pt x="1388" y="16178"/>
                  </a:cubicBezTo>
                  <a:cubicBezTo>
                    <a:pt x="1555" y="16464"/>
                    <a:pt x="1917" y="16561"/>
                    <a:pt x="2203" y="16394"/>
                  </a:cubicBezTo>
                  <a:lnTo>
                    <a:pt x="4871" y="14845"/>
                  </a:lnTo>
                  <a:lnTo>
                    <a:pt x="3860" y="18679"/>
                  </a:lnTo>
                  <a:cubicBezTo>
                    <a:pt x="3774" y="18998"/>
                    <a:pt x="3969" y="19322"/>
                    <a:pt x="4282" y="19408"/>
                  </a:cubicBezTo>
                  <a:cubicBezTo>
                    <a:pt x="4601" y="19494"/>
                    <a:pt x="4925" y="19299"/>
                    <a:pt x="5011" y="18986"/>
                  </a:cubicBezTo>
                  <a:lnTo>
                    <a:pt x="6325" y="14008"/>
                  </a:lnTo>
                  <a:lnTo>
                    <a:pt x="10137" y="11799"/>
                  </a:lnTo>
                  <a:lnTo>
                    <a:pt x="10137" y="16507"/>
                  </a:lnTo>
                  <a:lnTo>
                    <a:pt x="6492" y="20142"/>
                  </a:lnTo>
                  <a:cubicBezTo>
                    <a:pt x="6259" y="20374"/>
                    <a:pt x="6259" y="20752"/>
                    <a:pt x="6492" y="20984"/>
                  </a:cubicBezTo>
                  <a:cubicBezTo>
                    <a:pt x="6724" y="21216"/>
                    <a:pt x="7102" y="21216"/>
                    <a:pt x="7334" y="20984"/>
                  </a:cubicBezTo>
                  <a:lnTo>
                    <a:pt x="10142" y="18188"/>
                  </a:lnTo>
                  <a:lnTo>
                    <a:pt x="10142" y="21006"/>
                  </a:lnTo>
                  <a:cubicBezTo>
                    <a:pt x="10142" y="21335"/>
                    <a:pt x="10407" y="21600"/>
                    <a:pt x="10737" y="21600"/>
                  </a:cubicBezTo>
                  <a:cubicBezTo>
                    <a:pt x="11066" y="21600"/>
                    <a:pt x="11331" y="21335"/>
                    <a:pt x="11331" y="21006"/>
                  </a:cubicBezTo>
                  <a:lnTo>
                    <a:pt x="11331" y="18188"/>
                  </a:lnTo>
                  <a:lnTo>
                    <a:pt x="14139" y="20984"/>
                  </a:lnTo>
                  <a:cubicBezTo>
                    <a:pt x="14371" y="21216"/>
                    <a:pt x="14749" y="21216"/>
                    <a:pt x="14981" y="20984"/>
                  </a:cubicBezTo>
                  <a:cubicBezTo>
                    <a:pt x="15214" y="20752"/>
                    <a:pt x="15214" y="20374"/>
                    <a:pt x="14981" y="20142"/>
                  </a:cubicBezTo>
                  <a:lnTo>
                    <a:pt x="11331" y="16507"/>
                  </a:lnTo>
                  <a:lnTo>
                    <a:pt x="11331" y="11799"/>
                  </a:lnTo>
                  <a:lnTo>
                    <a:pt x="15143" y="14008"/>
                  </a:lnTo>
                  <a:lnTo>
                    <a:pt x="16457" y="18986"/>
                  </a:lnTo>
                  <a:cubicBezTo>
                    <a:pt x="16543" y="19305"/>
                    <a:pt x="16867" y="19494"/>
                    <a:pt x="17186" y="19408"/>
                  </a:cubicBezTo>
                  <a:cubicBezTo>
                    <a:pt x="17504" y="19322"/>
                    <a:pt x="17692" y="18998"/>
                    <a:pt x="17606" y="18679"/>
                  </a:cubicBezTo>
                  <a:lnTo>
                    <a:pt x="16597" y="14845"/>
                  </a:lnTo>
                  <a:lnTo>
                    <a:pt x="19265" y="16394"/>
                  </a:lnTo>
                  <a:cubicBezTo>
                    <a:pt x="19551" y="16561"/>
                    <a:pt x="19913" y="16464"/>
                    <a:pt x="20080" y="16178"/>
                  </a:cubicBezTo>
                  <a:cubicBezTo>
                    <a:pt x="20248" y="15892"/>
                    <a:pt x="20151" y="15530"/>
                    <a:pt x="19864" y="15363"/>
                  </a:cubicBezTo>
                  <a:lnTo>
                    <a:pt x="17196" y="13819"/>
                  </a:lnTo>
                  <a:lnTo>
                    <a:pt x="21026" y="12793"/>
                  </a:lnTo>
                  <a:cubicBezTo>
                    <a:pt x="21344" y="12707"/>
                    <a:pt x="21534" y="12383"/>
                    <a:pt x="21448" y="12064"/>
                  </a:cubicBezTo>
                  <a:cubicBezTo>
                    <a:pt x="21377" y="11799"/>
                    <a:pt x="21133" y="11620"/>
                    <a:pt x="20874" y="11620"/>
                  </a:cubicBezTo>
                  <a:cubicBezTo>
                    <a:pt x="20825" y="11620"/>
                    <a:pt x="20772" y="11626"/>
                    <a:pt x="20718" y="11642"/>
                  </a:cubicBezTo>
                  <a:lnTo>
                    <a:pt x="15743" y="12977"/>
                  </a:lnTo>
                  <a:lnTo>
                    <a:pt x="11989" y="10800"/>
                  </a:lnTo>
                  <a:lnTo>
                    <a:pt x="15743" y="8623"/>
                  </a:lnTo>
                  <a:lnTo>
                    <a:pt x="20718" y="9958"/>
                  </a:lnTo>
                  <a:cubicBezTo>
                    <a:pt x="20772" y="9974"/>
                    <a:pt x="20820" y="9980"/>
                    <a:pt x="20874" y="9980"/>
                  </a:cubicBezTo>
                  <a:cubicBezTo>
                    <a:pt x="21138" y="9980"/>
                    <a:pt x="21377" y="9806"/>
                    <a:pt x="21448" y="9536"/>
                  </a:cubicBezTo>
                  <a:cubicBezTo>
                    <a:pt x="21534" y="9217"/>
                    <a:pt x="21344" y="8893"/>
                    <a:pt x="21026" y="8807"/>
                  </a:cubicBezTo>
                  <a:lnTo>
                    <a:pt x="17196" y="7781"/>
                  </a:lnTo>
                  <a:lnTo>
                    <a:pt x="19864" y="6237"/>
                  </a:lnTo>
                  <a:cubicBezTo>
                    <a:pt x="20151" y="6070"/>
                    <a:pt x="20248" y="5708"/>
                    <a:pt x="20080" y="5422"/>
                  </a:cubicBezTo>
                  <a:cubicBezTo>
                    <a:pt x="19913" y="5136"/>
                    <a:pt x="19551" y="5039"/>
                    <a:pt x="19265" y="5206"/>
                  </a:cubicBezTo>
                  <a:lnTo>
                    <a:pt x="16602" y="6750"/>
                  </a:lnTo>
                  <a:lnTo>
                    <a:pt x="17613" y="2916"/>
                  </a:lnTo>
                  <a:cubicBezTo>
                    <a:pt x="17699" y="2597"/>
                    <a:pt x="17504" y="2273"/>
                    <a:pt x="17191" y="2187"/>
                  </a:cubicBezTo>
                  <a:cubicBezTo>
                    <a:pt x="16872" y="2101"/>
                    <a:pt x="16548" y="2296"/>
                    <a:pt x="16462" y="2609"/>
                  </a:cubicBezTo>
                  <a:lnTo>
                    <a:pt x="15149" y="7587"/>
                  </a:lnTo>
                  <a:lnTo>
                    <a:pt x="11331" y="9806"/>
                  </a:lnTo>
                  <a:lnTo>
                    <a:pt x="11331" y="5098"/>
                  </a:lnTo>
                  <a:lnTo>
                    <a:pt x="14981" y="1463"/>
                  </a:lnTo>
                  <a:cubicBezTo>
                    <a:pt x="15214" y="1231"/>
                    <a:pt x="15214" y="853"/>
                    <a:pt x="14981" y="621"/>
                  </a:cubicBezTo>
                  <a:cubicBezTo>
                    <a:pt x="14749" y="389"/>
                    <a:pt x="14371" y="389"/>
                    <a:pt x="14139" y="621"/>
                  </a:cubicBezTo>
                  <a:lnTo>
                    <a:pt x="11331" y="3419"/>
                  </a:lnTo>
                  <a:lnTo>
                    <a:pt x="11331" y="594"/>
                  </a:lnTo>
                  <a:cubicBezTo>
                    <a:pt x="11331" y="265"/>
                    <a:pt x="11066" y="0"/>
                    <a:pt x="10737" y="0"/>
                  </a:cubicBezTo>
                  <a:close/>
                </a:path>
              </a:pathLst>
            </a:custGeom>
            <a:solidFill>
              <a:srgbClr val="929292">
                <a:alpha val="83073"/>
              </a:srgbClr>
            </a:solidFill>
            <a:ln w="12700" cap="flat">
              <a:noFill/>
              <a:miter lim="400000"/>
            </a:ln>
            <a:effectLst/>
          </p:spPr>
          <p:txBody>
            <a:bodyPr wrap="square" lIns="0" tIns="0" rIns="0" bIns="0" numCol="1" anchor="ctr">
              <a:noAutofit/>
            </a:bodyPr>
            <a:lstStyle/>
            <a:p>
              <a:pPr>
                <a:defRPr b="0" sz="3200">
                  <a:solidFill>
                    <a:schemeClr val="accent1">
                      <a:hueOff val="118245"/>
                      <a:lumOff val="-11372"/>
                    </a:schemeClr>
                  </a:solidFill>
                  <a:latin typeface="+mn-lt"/>
                  <a:ea typeface="+mn-ea"/>
                  <a:cs typeface="+mn-cs"/>
                  <a:sym typeface="Helvetica Neue Medium"/>
                </a:defRPr>
              </a:pPr>
            </a:p>
          </p:txBody>
        </p:sp>
        <p:sp>
          <p:nvSpPr>
            <p:cNvPr id="654" name="Snowflake"/>
            <p:cNvSpPr/>
            <p:nvPr/>
          </p:nvSpPr>
          <p:spPr>
            <a:xfrm flipH="1">
              <a:off x="14645825" y="3151883"/>
              <a:ext cx="169777" cy="170849"/>
            </a:xfrm>
            <a:custGeom>
              <a:avLst/>
              <a:gdLst/>
              <a:ahLst/>
              <a:cxnLst>
                <a:cxn ang="0">
                  <a:pos x="wd2" y="hd2"/>
                </a:cxn>
                <a:cxn ang="5400000">
                  <a:pos x="wd2" y="hd2"/>
                </a:cxn>
                <a:cxn ang="10800000">
                  <a:pos x="wd2" y="hd2"/>
                </a:cxn>
                <a:cxn ang="16200000">
                  <a:pos x="wd2" y="hd2"/>
                </a:cxn>
              </a:cxnLst>
              <a:rect l="0" t="0" r="r" b="b"/>
              <a:pathLst>
                <a:path w="21469" h="21600" fill="norm" stroke="1" extrusionOk="0">
                  <a:moveTo>
                    <a:pt x="10737" y="0"/>
                  </a:moveTo>
                  <a:cubicBezTo>
                    <a:pt x="10407" y="0"/>
                    <a:pt x="10142" y="265"/>
                    <a:pt x="10142" y="594"/>
                  </a:cubicBezTo>
                  <a:lnTo>
                    <a:pt x="10142" y="3412"/>
                  </a:lnTo>
                  <a:lnTo>
                    <a:pt x="7334" y="616"/>
                  </a:lnTo>
                  <a:cubicBezTo>
                    <a:pt x="7102" y="384"/>
                    <a:pt x="6724" y="384"/>
                    <a:pt x="6492" y="616"/>
                  </a:cubicBezTo>
                  <a:cubicBezTo>
                    <a:pt x="6259" y="848"/>
                    <a:pt x="6259" y="1226"/>
                    <a:pt x="6492" y="1458"/>
                  </a:cubicBezTo>
                  <a:lnTo>
                    <a:pt x="10142" y="5093"/>
                  </a:lnTo>
                  <a:lnTo>
                    <a:pt x="10142" y="9801"/>
                  </a:lnTo>
                  <a:lnTo>
                    <a:pt x="6330" y="7592"/>
                  </a:lnTo>
                  <a:lnTo>
                    <a:pt x="5011" y="2614"/>
                  </a:lnTo>
                  <a:cubicBezTo>
                    <a:pt x="4925" y="2295"/>
                    <a:pt x="4601" y="2106"/>
                    <a:pt x="4282" y="2192"/>
                  </a:cubicBezTo>
                  <a:cubicBezTo>
                    <a:pt x="3964" y="2278"/>
                    <a:pt x="3774" y="2602"/>
                    <a:pt x="3860" y="2921"/>
                  </a:cubicBezTo>
                  <a:lnTo>
                    <a:pt x="4871" y="6755"/>
                  </a:lnTo>
                  <a:lnTo>
                    <a:pt x="2203" y="5206"/>
                  </a:lnTo>
                  <a:cubicBezTo>
                    <a:pt x="1917" y="5039"/>
                    <a:pt x="1555" y="5136"/>
                    <a:pt x="1388" y="5422"/>
                  </a:cubicBezTo>
                  <a:cubicBezTo>
                    <a:pt x="1220" y="5708"/>
                    <a:pt x="1317" y="6070"/>
                    <a:pt x="1604" y="6237"/>
                  </a:cubicBezTo>
                  <a:lnTo>
                    <a:pt x="4272" y="7781"/>
                  </a:lnTo>
                  <a:lnTo>
                    <a:pt x="442" y="8807"/>
                  </a:lnTo>
                  <a:cubicBezTo>
                    <a:pt x="124" y="8893"/>
                    <a:pt x="-66" y="9217"/>
                    <a:pt x="20" y="9536"/>
                  </a:cubicBezTo>
                  <a:cubicBezTo>
                    <a:pt x="91" y="9801"/>
                    <a:pt x="333" y="9980"/>
                    <a:pt x="593" y="9980"/>
                  </a:cubicBezTo>
                  <a:cubicBezTo>
                    <a:pt x="641" y="9980"/>
                    <a:pt x="696" y="9974"/>
                    <a:pt x="750" y="9958"/>
                  </a:cubicBezTo>
                  <a:lnTo>
                    <a:pt x="5724" y="8623"/>
                  </a:lnTo>
                  <a:lnTo>
                    <a:pt x="9477" y="10800"/>
                  </a:lnTo>
                  <a:lnTo>
                    <a:pt x="5724" y="12977"/>
                  </a:lnTo>
                  <a:lnTo>
                    <a:pt x="750" y="11642"/>
                  </a:lnTo>
                  <a:cubicBezTo>
                    <a:pt x="696" y="11626"/>
                    <a:pt x="647" y="11620"/>
                    <a:pt x="593" y="11620"/>
                  </a:cubicBezTo>
                  <a:cubicBezTo>
                    <a:pt x="328" y="11620"/>
                    <a:pt x="91" y="11794"/>
                    <a:pt x="20" y="12064"/>
                  </a:cubicBezTo>
                  <a:cubicBezTo>
                    <a:pt x="-66" y="12383"/>
                    <a:pt x="124" y="12707"/>
                    <a:pt x="442" y="12793"/>
                  </a:cubicBezTo>
                  <a:lnTo>
                    <a:pt x="4272" y="13819"/>
                  </a:lnTo>
                  <a:lnTo>
                    <a:pt x="1604" y="15363"/>
                  </a:lnTo>
                  <a:cubicBezTo>
                    <a:pt x="1317" y="15530"/>
                    <a:pt x="1220" y="15892"/>
                    <a:pt x="1388" y="16178"/>
                  </a:cubicBezTo>
                  <a:cubicBezTo>
                    <a:pt x="1555" y="16464"/>
                    <a:pt x="1917" y="16561"/>
                    <a:pt x="2203" y="16394"/>
                  </a:cubicBezTo>
                  <a:lnTo>
                    <a:pt x="4871" y="14845"/>
                  </a:lnTo>
                  <a:lnTo>
                    <a:pt x="3860" y="18679"/>
                  </a:lnTo>
                  <a:cubicBezTo>
                    <a:pt x="3774" y="18998"/>
                    <a:pt x="3969" y="19322"/>
                    <a:pt x="4282" y="19408"/>
                  </a:cubicBezTo>
                  <a:cubicBezTo>
                    <a:pt x="4601" y="19494"/>
                    <a:pt x="4925" y="19299"/>
                    <a:pt x="5011" y="18986"/>
                  </a:cubicBezTo>
                  <a:lnTo>
                    <a:pt x="6325" y="14008"/>
                  </a:lnTo>
                  <a:lnTo>
                    <a:pt x="10137" y="11799"/>
                  </a:lnTo>
                  <a:lnTo>
                    <a:pt x="10137" y="16507"/>
                  </a:lnTo>
                  <a:lnTo>
                    <a:pt x="6492" y="20142"/>
                  </a:lnTo>
                  <a:cubicBezTo>
                    <a:pt x="6259" y="20374"/>
                    <a:pt x="6259" y="20752"/>
                    <a:pt x="6492" y="20984"/>
                  </a:cubicBezTo>
                  <a:cubicBezTo>
                    <a:pt x="6724" y="21216"/>
                    <a:pt x="7102" y="21216"/>
                    <a:pt x="7334" y="20984"/>
                  </a:cubicBezTo>
                  <a:lnTo>
                    <a:pt x="10142" y="18188"/>
                  </a:lnTo>
                  <a:lnTo>
                    <a:pt x="10142" y="21006"/>
                  </a:lnTo>
                  <a:cubicBezTo>
                    <a:pt x="10142" y="21335"/>
                    <a:pt x="10407" y="21600"/>
                    <a:pt x="10737" y="21600"/>
                  </a:cubicBezTo>
                  <a:cubicBezTo>
                    <a:pt x="11066" y="21600"/>
                    <a:pt x="11331" y="21335"/>
                    <a:pt x="11331" y="21006"/>
                  </a:cubicBezTo>
                  <a:lnTo>
                    <a:pt x="11331" y="18188"/>
                  </a:lnTo>
                  <a:lnTo>
                    <a:pt x="14139" y="20984"/>
                  </a:lnTo>
                  <a:cubicBezTo>
                    <a:pt x="14371" y="21216"/>
                    <a:pt x="14749" y="21216"/>
                    <a:pt x="14981" y="20984"/>
                  </a:cubicBezTo>
                  <a:cubicBezTo>
                    <a:pt x="15214" y="20752"/>
                    <a:pt x="15214" y="20374"/>
                    <a:pt x="14981" y="20142"/>
                  </a:cubicBezTo>
                  <a:lnTo>
                    <a:pt x="11331" y="16507"/>
                  </a:lnTo>
                  <a:lnTo>
                    <a:pt x="11331" y="11799"/>
                  </a:lnTo>
                  <a:lnTo>
                    <a:pt x="15143" y="14008"/>
                  </a:lnTo>
                  <a:lnTo>
                    <a:pt x="16457" y="18986"/>
                  </a:lnTo>
                  <a:cubicBezTo>
                    <a:pt x="16543" y="19305"/>
                    <a:pt x="16867" y="19494"/>
                    <a:pt x="17186" y="19408"/>
                  </a:cubicBezTo>
                  <a:cubicBezTo>
                    <a:pt x="17504" y="19322"/>
                    <a:pt x="17692" y="18998"/>
                    <a:pt x="17606" y="18679"/>
                  </a:cubicBezTo>
                  <a:lnTo>
                    <a:pt x="16597" y="14845"/>
                  </a:lnTo>
                  <a:lnTo>
                    <a:pt x="19265" y="16394"/>
                  </a:lnTo>
                  <a:cubicBezTo>
                    <a:pt x="19551" y="16561"/>
                    <a:pt x="19913" y="16464"/>
                    <a:pt x="20080" y="16178"/>
                  </a:cubicBezTo>
                  <a:cubicBezTo>
                    <a:pt x="20248" y="15892"/>
                    <a:pt x="20151" y="15530"/>
                    <a:pt x="19864" y="15363"/>
                  </a:cubicBezTo>
                  <a:lnTo>
                    <a:pt x="17196" y="13819"/>
                  </a:lnTo>
                  <a:lnTo>
                    <a:pt x="21026" y="12793"/>
                  </a:lnTo>
                  <a:cubicBezTo>
                    <a:pt x="21344" y="12707"/>
                    <a:pt x="21534" y="12383"/>
                    <a:pt x="21448" y="12064"/>
                  </a:cubicBezTo>
                  <a:cubicBezTo>
                    <a:pt x="21377" y="11799"/>
                    <a:pt x="21133" y="11620"/>
                    <a:pt x="20874" y="11620"/>
                  </a:cubicBezTo>
                  <a:cubicBezTo>
                    <a:pt x="20825" y="11620"/>
                    <a:pt x="20772" y="11626"/>
                    <a:pt x="20718" y="11642"/>
                  </a:cubicBezTo>
                  <a:lnTo>
                    <a:pt x="15743" y="12977"/>
                  </a:lnTo>
                  <a:lnTo>
                    <a:pt x="11989" y="10800"/>
                  </a:lnTo>
                  <a:lnTo>
                    <a:pt x="15743" y="8623"/>
                  </a:lnTo>
                  <a:lnTo>
                    <a:pt x="20718" y="9958"/>
                  </a:lnTo>
                  <a:cubicBezTo>
                    <a:pt x="20772" y="9974"/>
                    <a:pt x="20820" y="9980"/>
                    <a:pt x="20874" y="9980"/>
                  </a:cubicBezTo>
                  <a:cubicBezTo>
                    <a:pt x="21138" y="9980"/>
                    <a:pt x="21377" y="9806"/>
                    <a:pt x="21448" y="9536"/>
                  </a:cubicBezTo>
                  <a:cubicBezTo>
                    <a:pt x="21534" y="9217"/>
                    <a:pt x="21344" y="8893"/>
                    <a:pt x="21026" y="8807"/>
                  </a:cubicBezTo>
                  <a:lnTo>
                    <a:pt x="17196" y="7781"/>
                  </a:lnTo>
                  <a:lnTo>
                    <a:pt x="19864" y="6237"/>
                  </a:lnTo>
                  <a:cubicBezTo>
                    <a:pt x="20151" y="6070"/>
                    <a:pt x="20248" y="5708"/>
                    <a:pt x="20080" y="5422"/>
                  </a:cubicBezTo>
                  <a:cubicBezTo>
                    <a:pt x="19913" y="5136"/>
                    <a:pt x="19551" y="5039"/>
                    <a:pt x="19265" y="5206"/>
                  </a:cubicBezTo>
                  <a:lnTo>
                    <a:pt x="16602" y="6750"/>
                  </a:lnTo>
                  <a:lnTo>
                    <a:pt x="17613" y="2916"/>
                  </a:lnTo>
                  <a:cubicBezTo>
                    <a:pt x="17699" y="2597"/>
                    <a:pt x="17504" y="2273"/>
                    <a:pt x="17191" y="2187"/>
                  </a:cubicBezTo>
                  <a:cubicBezTo>
                    <a:pt x="16872" y="2101"/>
                    <a:pt x="16548" y="2296"/>
                    <a:pt x="16462" y="2609"/>
                  </a:cubicBezTo>
                  <a:lnTo>
                    <a:pt x="15149" y="7587"/>
                  </a:lnTo>
                  <a:lnTo>
                    <a:pt x="11331" y="9806"/>
                  </a:lnTo>
                  <a:lnTo>
                    <a:pt x="11331" y="5098"/>
                  </a:lnTo>
                  <a:lnTo>
                    <a:pt x="14981" y="1463"/>
                  </a:lnTo>
                  <a:cubicBezTo>
                    <a:pt x="15214" y="1231"/>
                    <a:pt x="15214" y="853"/>
                    <a:pt x="14981" y="621"/>
                  </a:cubicBezTo>
                  <a:cubicBezTo>
                    <a:pt x="14749" y="389"/>
                    <a:pt x="14371" y="389"/>
                    <a:pt x="14139" y="621"/>
                  </a:cubicBezTo>
                  <a:lnTo>
                    <a:pt x="11331" y="3419"/>
                  </a:lnTo>
                  <a:lnTo>
                    <a:pt x="11331" y="594"/>
                  </a:lnTo>
                  <a:cubicBezTo>
                    <a:pt x="11331" y="265"/>
                    <a:pt x="11066" y="0"/>
                    <a:pt x="10737" y="0"/>
                  </a:cubicBezTo>
                  <a:close/>
                </a:path>
              </a:pathLst>
            </a:custGeom>
            <a:solidFill>
              <a:srgbClr val="929292">
                <a:alpha val="83073"/>
              </a:srgbClr>
            </a:solidFill>
            <a:ln w="12700" cap="flat">
              <a:noFill/>
              <a:miter lim="400000"/>
            </a:ln>
            <a:effectLst/>
          </p:spPr>
          <p:txBody>
            <a:bodyPr wrap="square" lIns="0" tIns="0" rIns="0" bIns="0" numCol="1" anchor="ctr">
              <a:noAutofit/>
            </a:bodyPr>
            <a:lstStyle/>
            <a:p>
              <a:pPr>
                <a:defRPr b="0" sz="3200">
                  <a:solidFill>
                    <a:schemeClr val="accent1">
                      <a:hueOff val="118245"/>
                      <a:lumOff val="-11372"/>
                    </a:schemeClr>
                  </a:solidFill>
                  <a:latin typeface="+mn-lt"/>
                  <a:ea typeface="+mn-ea"/>
                  <a:cs typeface="+mn-cs"/>
                  <a:sym typeface="Helvetica Neue Medium"/>
                </a:defRPr>
              </a:pPr>
            </a:p>
          </p:txBody>
        </p:sp>
        <p:sp>
          <p:nvSpPr>
            <p:cNvPr id="655" name="Snowflake"/>
            <p:cNvSpPr/>
            <p:nvPr/>
          </p:nvSpPr>
          <p:spPr>
            <a:xfrm flipH="1">
              <a:off x="15287848" y="2937033"/>
              <a:ext cx="169777" cy="170849"/>
            </a:xfrm>
            <a:custGeom>
              <a:avLst/>
              <a:gdLst/>
              <a:ahLst/>
              <a:cxnLst>
                <a:cxn ang="0">
                  <a:pos x="wd2" y="hd2"/>
                </a:cxn>
                <a:cxn ang="5400000">
                  <a:pos x="wd2" y="hd2"/>
                </a:cxn>
                <a:cxn ang="10800000">
                  <a:pos x="wd2" y="hd2"/>
                </a:cxn>
                <a:cxn ang="16200000">
                  <a:pos x="wd2" y="hd2"/>
                </a:cxn>
              </a:cxnLst>
              <a:rect l="0" t="0" r="r" b="b"/>
              <a:pathLst>
                <a:path w="21469" h="21600" fill="norm" stroke="1" extrusionOk="0">
                  <a:moveTo>
                    <a:pt x="10737" y="0"/>
                  </a:moveTo>
                  <a:cubicBezTo>
                    <a:pt x="10407" y="0"/>
                    <a:pt x="10142" y="265"/>
                    <a:pt x="10142" y="594"/>
                  </a:cubicBezTo>
                  <a:lnTo>
                    <a:pt x="10142" y="3412"/>
                  </a:lnTo>
                  <a:lnTo>
                    <a:pt x="7334" y="616"/>
                  </a:lnTo>
                  <a:cubicBezTo>
                    <a:pt x="7102" y="384"/>
                    <a:pt x="6724" y="384"/>
                    <a:pt x="6492" y="616"/>
                  </a:cubicBezTo>
                  <a:cubicBezTo>
                    <a:pt x="6259" y="848"/>
                    <a:pt x="6259" y="1226"/>
                    <a:pt x="6492" y="1458"/>
                  </a:cubicBezTo>
                  <a:lnTo>
                    <a:pt x="10142" y="5093"/>
                  </a:lnTo>
                  <a:lnTo>
                    <a:pt x="10142" y="9801"/>
                  </a:lnTo>
                  <a:lnTo>
                    <a:pt x="6330" y="7592"/>
                  </a:lnTo>
                  <a:lnTo>
                    <a:pt x="5011" y="2614"/>
                  </a:lnTo>
                  <a:cubicBezTo>
                    <a:pt x="4925" y="2295"/>
                    <a:pt x="4601" y="2106"/>
                    <a:pt x="4282" y="2192"/>
                  </a:cubicBezTo>
                  <a:cubicBezTo>
                    <a:pt x="3964" y="2278"/>
                    <a:pt x="3774" y="2602"/>
                    <a:pt x="3860" y="2921"/>
                  </a:cubicBezTo>
                  <a:lnTo>
                    <a:pt x="4871" y="6755"/>
                  </a:lnTo>
                  <a:lnTo>
                    <a:pt x="2203" y="5206"/>
                  </a:lnTo>
                  <a:cubicBezTo>
                    <a:pt x="1917" y="5039"/>
                    <a:pt x="1555" y="5136"/>
                    <a:pt x="1388" y="5422"/>
                  </a:cubicBezTo>
                  <a:cubicBezTo>
                    <a:pt x="1220" y="5708"/>
                    <a:pt x="1317" y="6070"/>
                    <a:pt x="1604" y="6237"/>
                  </a:cubicBezTo>
                  <a:lnTo>
                    <a:pt x="4272" y="7781"/>
                  </a:lnTo>
                  <a:lnTo>
                    <a:pt x="442" y="8807"/>
                  </a:lnTo>
                  <a:cubicBezTo>
                    <a:pt x="124" y="8893"/>
                    <a:pt x="-66" y="9217"/>
                    <a:pt x="20" y="9536"/>
                  </a:cubicBezTo>
                  <a:cubicBezTo>
                    <a:pt x="91" y="9801"/>
                    <a:pt x="333" y="9980"/>
                    <a:pt x="593" y="9980"/>
                  </a:cubicBezTo>
                  <a:cubicBezTo>
                    <a:pt x="641" y="9980"/>
                    <a:pt x="696" y="9974"/>
                    <a:pt x="750" y="9958"/>
                  </a:cubicBezTo>
                  <a:lnTo>
                    <a:pt x="5724" y="8623"/>
                  </a:lnTo>
                  <a:lnTo>
                    <a:pt x="9477" y="10800"/>
                  </a:lnTo>
                  <a:lnTo>
                    <a:pt x="5724" y="12977"/>
                  </a:lnTo>
                  <a:lnTo>
                    <a:pt x="750" y="11642"/>
                  </a:lnTo>
                  <a:cubicBezTo>
                    <a:pt x="696" y="11626"/>
                    <a:pt x="647" y="11620"/>
                    <a:pt x="593" y="11620"/>
                  </a:cubicBezTo>
                  <a:cubicBezTo>
                    <a:pt x="328" y="11620"/>
                    <a:pt x="91" y="11794"/>
                    <a:pt x="20" y="12064"/>
                  </a:cubicBezTo>
                  <a:cubicBezTo>
                    <a:pt x="-66" y="12383"/>
                    <a:pt x="124" y="12707"/>
                    <a:pt x="442" y="12793"/>
                  </a:cubicBezTo>
                  <a:lnTo>
                    <a:pt x="4272" y="13819"/>
                  </a:lnTo>
                  <a:lnTo>
                    <a:pt x="1604" y="15363"/>
                  </a:lnTo>
                  <a:cubicBezTo>
                    <a:pt x="1317" y="15530"/>
                    <a:pt x="1220" y="15892"/>
                    <a:pt x="1388" y="16178"/>
                  </a:cubicBezTo>
                  <a:cubicBezTo>
                    <a:pt x="1555" y="16464"/>
                    <a:pt x="1917" y="16561"/>
                    <a:pt x="2203" y="16394"/>
                  </a:cubicBezTo>
                  <a:lnTo>
                    <a:pt x="4871" y="14845"/>
                  </a:lnTo>
                  <a:lnTo>
                    <a:pt x="3860" y="18679"/>
                  </a:lnTo>
                  <a:cubicBezTo>
                    <a:pt x="3774" y="18998"/>
                    <a:pt x="3969" y="19322"/>
                    <a:pt x="4282" y="19408"/>
                  </a:cubicBezTo>
                  <a:cubicBezTo>
                    <a:pt x="4601" y="19494"/>
                    <a:pt x="4925" y="19299"/>
                    <a:pt x="5011" y="18986"/>
                  </a:cubicBezTo>
                  <a:lnTo>
                    <a:pt x="6325" y="14008"/>
                  </a:lnTo>
                  <a:lnTo>
                    <a:pt x="10137" y="11799"/>
                  </a:lnTo>
                  <a:lnTo>
                    <a:pt x="10137" y="16507"/>
                  </a:lnTo>
                  <a:lnTo>
                    <a:pt x="6492" y="20142"/>
                  </a:lnTo>
                  <a:cubicBezTo>
                    <a:pt x="6259" y="20374"/>
                    <a:pt x="6259" y="20752"/>
                    <a:pt x="6492" y="20984"/>
                  </a:cubicBezTo>
                  <a:cubicBezTo>
                    <a:pt x="6724" y="21216"/>
                    <a:pt x="7102" y="21216"/>
                    <a:pt x="7334" y="20984"/>
                  </a:cubicBezTo>
                  <a:lnTo>
                    <a:pt x="10142" y="18188"/>
                  </a:lnTo>
                  <a:lnTo>
                    <a:pt x="10142" y="21006"/>
                  </a:lnTo>
                  <a:cubicBezTo>
                    <a:pt x="10142" y="21335"/>
                    <a:pt x="10407" y="21600"/>
                    <a:pt x="10737" y="21600"/>
                  </a:cubicBezTo>
                  <a:cubicBezTo>
                    <a:pt x="11066" y="21600"/>
                    <a:pt x="11331" y="21335"/>
                    <a:pt x="11331" y="21006"/>
                  </a:cubicBezTo>
                  <a:lnTo>
                    <a:pt x="11331" y="18188"/>
                  </a:lnTo>
                  <a:lnTo>
                    <a:pt x="14139" y="20984"/>
                  </a:lnTo>
                  <a:cubicBezTo>
                    <a:pt x="14371" y="21216"/>
                    <a:pt x="14749" y="21216"/>
                    <a:pt x="14981" y="20984"/>
                  </a:cubicBezTo>
                  <a:cubicBezTo>
                    <a:pt x="15214" y="20752"/>
                    <a:pt x="15214" y="20374"/>
                    <a:pt x="14981" y="20142"/>
                  </a:cubicBezTo>
                  <a:lnTo>
                    <a:pt x="11331" y="16507"/>
                  </a:lnTo>
                  <a:lnTo>
                    <a:pt x="11331" y="11799"/>
                  </a:lnTo>
                  <a:lnTo>
                    <a:pt x="15143" y="14008"/>
                  </a:lnTo>
                  <a:lnTo>
                    <a:pt x="16457" y="18986"/>
                  </a:lnTo>
                  <a:cubicBezTo>
                    <a:pt x="16543" y="19305"/>
                    <a:pt x="16867" y="19494"/>
                    <a:pt x="17186" y="19408"/>
                  </a:cubicBezTo>
                  <a:cubicBezTo>
                    <a:pt x="17504" y="19322"/>
                    <a:pt x="17692" y="18998"/>
                    <a:pt x="17606" y="18679"/>
                  </a:cubicBezTo>
                  <a:lnTo>
                    <a:pt x="16597" y="14845"/>
                  </a:lnTo>
                  <a:lnTo>
                    <a:pt x="19265" y="16394"/>
                  </a:lnTo>
                  <a:cubicBezTo>
                    <a:pt x="19551" y="16561"/>
                    <a:pt x="19913" y="16464"/>
                    <a:pt x="20080" y="16178"/>
                  </a:cubicBezTo>
                  <a:cubicBezTo>
                    <a:pt x="20248" y="15892"/>
                    <a:pt x="20151" y="15530"/>
                    <a:pt x="19864" y="15363"/>
                  </a:cubicBezTo>
                  <a:lnTo>
                    <a:pt x="17196" y="13819"/>
                  </a:lnTo>
                  <a:lnTo>
                    <a:pt x="21026" y="12793"/>
                  </a:lnTo>
                  <a:cubicBezTo>
                    <a:pt x="21344" y="12707"/>
                    <a:pt x="21534" y="12383"/>
                    <a:pt x="21448" y="12064"/>
                  </a:cubicBezTo>
                  <a:cubicBezTo>
                    <a:pt x="21377" y="11799"/>
                    <a:pt x="21133" y="11620"/>
                    <a:pt x="20874" y="11620"/>
                  </a:cubicBezTo>
                  <a:cubicBezTo>
                    <a:pt x="20825" y="11620"/>
                    <a:pt x="20772" y="11626"/>
                    <a:pt x="20718" y="11642"/>
                  </a:cubicBezTo>
                  <a:lnTo>
                    <a:pt x="15743" y="12977"/>
                  </a:lnTo>
                  <a:lnTo>
                    <a:pt x="11989" y="10800"/>
                  </a:lnTo>
                  <a:lnTo>
                    <a:pt x="15743" y="8623"/>
                  </a:lnTo>
                  <a:lnTo>
                    <a:pt x="20718" y="9958"/>
                  </a:lnTo>
                  <a:cubicBezTo>
                    <a:pt x="20772" y="9974"/>
                    <a:pt x="20820" y="9980"/>
                    <a:pt x="20874" y="9980"/>
                  </a:cubicBezTo>
                  <a:cubicBezTo>
                    <a:pt x="21138" y="9980"/>
                    <a:pt x="21377" y="9806"/>
                    <a:pt x="21448" y="9536"/>
                  </a:cubicBezTo>
                  <a:cubicBezTo>
                    <a:pt x="21534" y="9217"/>
                    <a:pt x="21344" y="8893"/>
                    <a:pt x="21026" y="8807"/>
                  </a:cubicBezTo>
                  <a:lnTo>
                    <a:pt x="17196" y="7781"/>
                  </a:lnTo>
                  <a:lnTo>
                    <a:pt x="19864" y="6237"/>
                  </a:lnTo>
                  <a:cubicBezTo>
                    <a:pt x="20151" y="6070"/>
                    <a:pt x="20248" y="5708"/>
                    <a:pt x="20080" y="5422"/>
                  </a:cubicBezTo>
                  <a:cubicBezTo>
                    <a:pt x="19913" y="5136"/>
                    <a:pt x="19551" y="5039"/>
                    <a:pt x="19265" y="5206"/>
                  </a:cubicBezTo>
                  <a:lnTo>
                    <a:pt x="16602" y="6750"/>
                  </a:lnTo>
                  <a:lnTo>
                    <a:pt x="17613" y="2916"/>
                  </a:lnTo>
                  <a:cubicBezTo>
                    <a:pt x="17699" y="2597"/>
                    <a:pt x="17504" y="2273"/>
                    <a:pt x="17191" y="2187"/>
                  </a:cubicBezTo>
                  <a:cubicBezTo>
                    <a:pt x="16872" y="2101"/>
                    <a:pt x="16548" y="2296"/>
                    <a:pt x="16462" y="2609"/>
                  </a:cubicBezTo>
                  <a:lnTo>
                    <a:pt x="15149" y="7587"/>
                  </a:lnTo>
                  <a:lnTo>
                    <a:pt x="11331" y="9806"/>
                  </a:lnTo>
                  <a:lnTo>
                    <a:pt x="11331" y="5098"/>
                  </a:lnTo>
                  <a:lnTo>
                    <a:pt x="14981" y="1463"/>
                  </a:lnTo>
                  <a:cubicBezTo>
                    <a:pt x="15214" y="1231"/>
                    <a:pt x="15214" y="853"/>
                    <a:pt x="14981" y="621"/>
                  </a:cubicBezTo>
                  <a:cubicBezTo>
                    <a:pt x="14749" y="389"/>
                    <a:pt x="14371" y="389"/>
                    <a:pt x="14139" y="621"/>
                  </a:cubicBezTo>
                  <a:lnTo>
                    <a:pt x="11331" y="3419"/>
                  </a:lnTo>
                  <a:lnTo>
                    <a:pt x="11331" y="594"/>
                  </a:lnTo>
                  <a:cubicBezTo>
                    <a:pt x="11331" y="265"/>
                    <a:pt x="11066" y="0"/>
                    <a:pt x="10737" y="0"/>
                  </a:cubicBezTo>
                  <a:close/>
                </a:path>
              </a:pathLst>
            </a:custGeom>
            <a:solidFill>
              <a:srgbClr val="929292">
                <a:alpha val="83073"/>
              </a:srgbClr>
            </a:solidFill>
            <a:ln w="12700" cap="flat">
              <a:noFill/>
              <a:miter lim="400000"/>
            </a:ln>
            <a:effectLst/>
          </p:spPr>
          <p:txBody>
            <a:bodyPr wrap="square" lIns="0" tIns="0" rIns="0" bIns="0" numCol="1" anchor="ctr">
              <a:noAutofit/>
            </a:bodyPr>
            <a:lstStyle/>
            <a:p>
              <a:pPr>
                <a:defRPr b="0" sz="3200">
                  <a:solidFill>
                    <a:schemeClr val="accent1">
                      <a:hueOff val="118245"/>
                      <a:lumOff val="-11372"/>
                    </a:schemeClr>
                  </a:solidFill>
                  <a:latin typeface="+mn-lt"/>
                  <a:ea typeface="+mn-ea"/>
                  <a:cs typeface="+mn-cs"/>
                  <a:sym typeface="Helvetica Neue Medium"/>
                </a:defRPr>
              </a:pPr>
            </a:p>
          </p:txBody>
        </p:sp>
        <p:sp>
          <p:nvSpPr>
            <p:cNvPr id="656" name="Snowflake"/>
            <p:cNvSpPr/>
            <p:nvPr/>
          </p:nvSpPr>
          <p:spPr>
            <a:xfrm flipH="1">
              <a:off x="15237854" y="3513223"/>
              <a:ext cx="169777" cy="170848"/>
            </a:xfrm>
            <a:custGeom>
              <a:avLst/>
              <a:gdLst/>
              <a:ahLst/>
              <a:cxnLst>
                <a:cxn ang="0">
                  <a:pos x="wd2" y="hd2"/>
                </a:cxn>
                <a:cxn ang="5400000">
                  <a:pos x="wd2" y="hd2"/>
                </a:cxn>
                <a:cxn ang="10800000">
                  <a:pos x="wd2" y="hd2"/>
                </a:cxn>
                <a:cxn ang="16200000">
                  <a:pos x="wd2" y="hd2"/>
                </a:cxn>
              </a:cxnLst>
              <a:rect l="0" t="0" r="r" b="b"/>
              <a:pathLst>
                <a:path w="21469" h="21600" fill="norm" stroke="1" extrusionOk="0">
                  <a:moveTo>
                    <a:pt x="10737" y="0"/>
                  </a:moveTo>
                  <a:cubicBezTo>
                    <a:pt x="10407" y="0"/>
                    <a:pt x="10142" y="265"/>
                    <a:pt x="10142" y="594"/>
                  </a:cubicBezTo>
                  <a:lnTo>
                    <a:pt x="10142" y="3412"/>
                  </a:lnTo>
                  <a:lnTo>
                    <a:pt x="7334" y="616"/>
                  </a:lnTo>
                  <a:cubicBezTo>
                    <a:pt x="7102" y="384"/>
                    <a:pt x="6724" y="384"/>
                    <a:pt x="6492" y="616"/>
                  </a:cubicBezTo>
                  <a:cubicBezTo>
                    <a:pt x="6259" y="848"/>
                    <a:pt x="6259" y="1226"/>
                    <a:pt x="6492" y="1458"/>
                  </a:cubicBezTo>
                  <a:lnTo>
                    <a:pt x="10142" y="5093"/>
                  </a:lnTo>
                  <a:lnTo>
                    <a:pt x="10142" y="9801"/>
                  </a:lnTo>
                  <a:lnTo>
                    <a:pt x="6330" y="7592"/>
                  </a:lnTo>
                  <a:lnTo>
                    <a:pt x="5011" y="2614"/>
                  </a:lnTo>
                  <a:cubicBezTo>
                    <a:pt x="4925" y="2295"/>
                    <a:pt x="4601" y="2106"/>
                    <a:pt x="4282" y="2192"/>
                  </a:cubicBezTo>
                  <a:cubicBezTo>
                    <a:pt x="3964" y="2278"/>
                    <a:pt x="3774" y="2602"/>
                    <a:pt x="3860" y="2921"/>
                  </a:cubicBezTo>
                  <a:lnTo>
                    <a:pt x="4871" y="6755"/>
                  </a:lnTo>
                  <a:lnTo>
                    <a:pt x="2203" y="5206"/>
                  </a:lnTo>
                  <a:cubicBezTo>
                    <a:pt x="1917" y="5039"/>
                    <a:pt x="1555" y="5136"/>
                    <a:pt x="1388" y="5422"/>
                  </a:cubicBezTo>
                  <a:cubicBezTo>
                    <a:pt x="1220" y="5708"/>
                    <a:pt x="1317" y="6070"/>
                    <a:pt x="1604" y="6237"/>
                  </a:cubicBezTo>
                  <a:lnTo>
                    <a:pt x="4272" y="7781"/>
                  </a:lnTo>
                  <a:lnTo>
                    <a:pt x="442" y="8807"/>
                  </a:lnTo>
                  <a:cubicBezTo>
                    <a:pt x="124" y="8893"/>
                    <a:pt x="-66" y="9217"/>
                    <a:pt x="20" y="9536"/>
                  </a:cubicBezTo>
                  <a:cubicBezTo>
                    <a:pt x="91" y="9801"/>
                    <a:pt x="333" y="9980"/>
                    <a:pt x="593" y="9980"/>
                  </a:cubicBezTo>
                  <a:cubicBezTo>
                    <a:pt x="641" y="9980"/>
                    <a:pt x="696" y="9974"/>
                    <a:pt x="750" y="9958"/>
                  </a:cubicBezTo>
                  <a:lnTo>
                    <a:pt x="5724" y="8623"/>
                  </a:lnTo>
                  <a:lnTo>
                    <a:pt x="9477" y="10800"/>
                  </a:lnTo>
                  <a:lnTo>
                    <a:pt x="5724" y="12977"/>
                  </a:lnTo>
                  <a:lnTo>
                    <a:pt x="750" y="11642"/>
                  </a:lnTo>
                  <a:cubicBezTo>
                    <a:pt x="696" y="11626"/>
                    <a:pt x="647" y="11620"/>
                    <a:pt x="593" y="11620"/>
                  </a:cubicBezTo>
                  <a:cubicBezTo>
                    <a:pt x="328" y="11620"/>
                    <a:pt x="91" y="11794"/>
                    <a:pt x="20" y="12064"/>
                  </a:cubicBezTo>
                  <a:cubicBezTo>
                    <a:pt x="-66" y="12383"/>
                    <a:pt x="124" y="12707"/>
                    <a:pt x="442" y="12793"/>
                  </a:cubicBezTo>
                  <a:lnTo>
                    <a:pt x="4272" y="13819"/>
                  </a:lnTo>
                  <a:lnTo>
                    <a:pt x="1604" y="15363"/>
                  </a:lnTo>
                  <a:cubicBezTo>
                    <a:pt x="1317" y="15530"/>
                    <a:pt x="1220" y="15892"/>
                    <a:pt x="1388" y="16178"/>
                  </a:cubicBezTo>
                  <a:cubicBezTo>
                    <a:pt x="1555" y="16464"/>
                    <a:pt x="1917" y="16561"/>
                    <a:pt x="2203" y="16394"/>
                  </a:cubicBezTo>
                  <a:lnTo>
                    <a:pt x="4871" y="14845"/>
                  </a:lnTo>
                  <a:lnTo>
                    <a:pt x="3860" y="18679"/>
                  </a:lnTo>
                  <a:cubicBezTo>
                    <a:pt x="3774" y="18998"/>
                    <a:pt x="3969" y="19322"/>
                    <a:pt x="4282" y="19408"/>
                  </a:cubicBezTo>
                  <a:cubicBezTo>
                    <a:pt x="4601" y="19494"/>
                    <a:pt x="4925" y="19299"/>
                    <a:pt x="5011" y="18986"/>
                  </a:cubicBezTo>
                  <a:lnTo>
                    <a:pt x="6325" y="14008"/>
                  </a:lnTo>
                  <a:lnTo>
                    <a:pt x="10137" y="11799"/>
                  </a:lnTo>
                  <a:lnTo>
                    <a:pt x="10137" y="16507"/>
                  </a:lnTo>
                  <a:lnTo>
                    <a:pt x="6492" y="20142"/>
                  </a:lnTo>
                  <a:cubicBezTo>
                    <a:pt x="6259" y="20374"/>
                    <a:pt x="6259" y="20752"/>
                    <a:pt x="6492" y="20984"/>
                  </a:cubicBezTo>
                  <a:cubicBezTo>
                    <a:pt x="6724" y="21216"/>
                    <a:pt x="7102" y="21216"/>
                    <a:pt x="7334" y="20984"/>
                  </a:cubicBezTo>
                  <a:lnTo>
                    <a:pt x="10142" y="18188"/>
                  </a:lnTo>
                  <a:lnTo>
                    <a:pt x="10142" y="21006"/>
                  </a:lnTo>
                  <a:cubicBezTo>
                    <a:pt x="10142" y="21335"/>
                    <a:pt x="10407" y="21600"/>
                    <a:pt x="10737" y="21600"/>
                  </a:cubicBezTo>
                  <a:cubicBezTo>
                    <a:pt x="11066" y="21600"/>
                    <a:pt x="11331" y="21335"/>
                    <a:pt x="11331" y="21006"/>
                  </a:cubicBezTo>
                  <a:lnTo>
                    <a:pt x="11331" y="18188"/>
                  </a:lnTo>
                  <a:lnTo>
                    <a:pt x="14139" y="20984"/>
                  </a:lnTo>
                  <a:cubicBezTo>
                    <a:pt x="14371" y="21216"/>
                    <a:pt x="14749" y="21216"/>
                    <a:pt x="14981" y="20984"/>
                  </a:cubicBezTo>
                  <a:cubicBezTo>
                    <a:pt x="15214" y="20752"/>
                    <a:pt x="15214" y="20374"/>
                    <a:pt x="14981" y="20142"/>
                  </a:cubicBezTo>
                  <a:lnTo>
                    <a:pt x="11331" y="16507"/>
                  </a:lnTo>
                  <a:lnTo>
                    <a:pt x="11331" y="11799"/>
                  </a:lnTo>
                  <a:lnTo>
                    <a:pt x="15143" y="14008"/>
                  </a:lnTo>
                  <a:lnTo>
                    <a:pt x="16457" y="18986"/>
                  </a:lnTo>
                  <a:cubicBezTo>
                    <a:pt x="16543" y="19305"/>
                    <a:pt x="16867" y="19494"/>
                    <a:pt x="17186" y="19408"/>
                  </a:cubicBezTo>
                  <a:cubicBezTo>
                    <a:pt x="17504" y="19322"/>
                    <a:pt x="17692" y="18998"/>
                    <a:pt x="17606" y="18679"/>
                  </a:cubicBezTo>
                  <a:lnTo>
                    <a:pt x="16597" y="14845"/>
                  </a:lnTo>
                  <a:lnTo>
                    <a:pt x="19265" y="16394"/>
                  </a:lnTo>
                  <a:cubicBezTo>
                    <a:pt x="19551" y="16561"/>
                    <a:pt x="19913" y="16464"/>
                    <a:pt x="20080" y="16178"/>
                  </a:cubicBezTo>
                  <a:cubicBezTo>
                    <a:pt x="20248" y="15892"/>
                    <a:pt x="20151" y="15530"/>
                    <a:pt x="19864" y="15363"/>
                  </a:cubicBezTo>
                  <a:lnTo>
                    <a:pt x="17196" y="13819"/>
                  </a:lnTo>
                  <a:lnTo>
                    <a:pt x="21026" y="12793"/>
                  </a:lnTo>
                  <a:cubicBezTo>
                    <a:pt x="21344" y="12707"/>
                    <a:pt x="21534" y="12383"/>
                    <a:pt x="21448" y="12064"/>
                  </a:cubicBezTo>
                  <a:cubicBezTo>
                    <a:pt x="21377" y="11799"/>
                    <a:pt x="21133" y="11620"/>
                    <a:pt x="20874" y="11620"/>
                  </a:cubicBezTo>
                  <a:cubicBezTo>
                    <a:pt x="20825" y="11620"/>
                    <a:pt x="20772" y="11626"/>
                    <a:pt x="20718" y="11642"/>
                  </a:cubicBezTo>
                  <a:lnTo>
                    <a:pt x="15743" y="12977"/>
                  </a:lnTo>
                  <a:lnTo>
                    <a:pt x="11989" y="10800"/>
                  </a:lnTo>
                  <a:lnTo>
                    <a:pt x="15743" y="8623"/>
                  </a:lnTo>
                  <a:lnTo>
                    <a:pt x="20718" y="9958"/>
                  </a:lnTo>
                  <a:cubicBezTo>
                    <a:pt x="20772" y="9974"/>
                    <a:pt x="20820" y="9980"/>
                    <a:pt x="20874" y="9980"/>
                  </a:cubicBezTo>
                  <a:cubicBezTo>
                    <a:pt x="21138" y="9980"/>
                    <a:pt x="21377" y="9806"/>
                    <a:pt x="21448" y="9536"/>
                  </a:cubicBezTo>
                  <a:cubicBezTo>
                    <a:pt x="21534" y="9217"/>
                    <a:pt x="21344" y="8893"/>
                    <a:pt x="21026" y="8807"/>
                  </a:cubicBezTo>
                  <a:lnTo>
                    <a:pt x="17196" y="7781"/>
                  </a:lnTo>
                  <a:lnTo>
                    <a:pt x="19864" y="6237"/>
                  </a:lnTo>
                  <a:cubicBezTo>
                    <a:pt x="20151" y="6070"/>
                    <a:pt x="20248" y="5708"/>
                    <a:pt x="20080" y="5422"/>
                  </a:cubicBezTo>
                  <a:cubicBezTo>
                    <a:pt x="19913" y="5136"/>
                    <a:pt x="19551" y="5039"/>
                    <a:pt x="19265" y="5206"/>
                  </a:cubicBezTo>
                  <a:lnTo>
                    <a:pt x="16602" y="6750"/>
                  </a:lnTo>
                  <a:lnTo>
                    <a:pt x="17613" y="2916"/>
                  </a:lnTo>
                  <a:cubicBezTo>
                    <a:pt x="17699" y="2597"/>
                    <a:pt x="17504" y="2273"/>
                    <a:pt x="17191" y="2187"/>
                  </a:cubicBezTo>
                  <a:cubicBezTo>
                    <a:pt x="16872" y="2101"/>
                    <a:pt x="16548" y="2296"/>
                    <a:pt x="16462" y="2609"/>
                  </a:cubicBezTo>
                  <a:lnTo>
                    <a:pt x="15149" y="7587"/>
                  </a:lnTo>
                  <a:lnTo>
                    <a:pt x="11331" y="9806"/>
                  </a:lnTo>
                  <a:lnTo>
                    <a:pt x="11331" y="5098"/>
                  </a:lnTo>
                  <a:lnTo>
                    <a:pt x="14981" y="1463"/>
                  </a:lnTo>
                  <a:cubicBezTo>
                    <a:pt x="15214" y="1231"/>
                    <a:pt x="15214" y="853"/>
                    <a:pt x="14981" y="621"/>
                  </a:cubicBezTo>
                  <a:cubicBezTo>
                    <a:pt x="14749" y="389"/>
                    <a:pt x="14371" y="389"/>
                    <a:pt x="14139" y="621"/>
                  </a:cubicBezTo>
                  <a:lnTo>
                    <a:pt x="11331" y="3419"/>
                  </a:lnTo>
                  <a:lnTo>
                    <a:pt x="11331" y="594"/>
                  </a:lnTo>
                  <a:cubicBezTo>
                    <a:pt x="11331" y="265"/>
                    <a:pt x="11066" y="0"/>
                    <a:pt x="10737" y="0"/>
                  </a:cubicBezTo>
                  <a:close/>
                </a:path>
              </a:pathLst>
            </a:custGeom>
            <a:solidFill>
              <a:srgbClr val="929292">
                <a:alpha val="83073"/>
              </a:srgbClr>
            </a:solidFill>
            <a:ln w="12700" cap="flat">
              <a:noFill/>
              <a:miter lim="400000"/>
            </a:ln>
            <a:effectLst/>
          </p:spPr>
          <p:txBody>
            <a:bodyPr wrap="square" lIns="0" tIns="0" rIns="0" bIns="0" numCol="1" anchor="ctr">
              <a:noAutofit/>
            </a:bodyPr>
            <a:lstStyle/>
            <a:p>
              <a:pPr>
                <a:defRPr b="0" sz="3200">
                  <a:solidFill>
                    <a:schemeClr val="accent1">
                      <a:hueOff val="118245"/>
                      <a:lumOff val="-11372"/>
                    </a:schemeClr>
                  </a:solidFill>
                  <a:latin typeface="+mn-lt"/>
                  <a:ea typeface="+mn-ea"/>
                  <a:cs typeface="+mn-cs"/>
                  <a:sym typeface="Helvetica Neue Medium"/>
                </a:defRPr>
              </a:pPr>
            </a:p>
          </p:txBody>
        </p:sp>
        <p:sp>
          <p:nvSpPr>
            <p:cNvPr id="657" name="Snowflake"/>
            <p:cNvSpPr/>
            <p:nvPr/>
          </p:nvSpPr>
          <p:spPr>
            <a:xfrm flipH="1">
              <a:off x="15679087" y="3605002"/>
              <a:ext cx="169778" cy="170848"/>
            </a:xfrm>
            <a:custGeom>
              <a:avLst/>
              <a:gdLst/>
              <a:ahLst/>
              <a:cxnLst>
                <a:cxn ang="0">
                  <a:pos x="wd2" y="hd2"/>
                </a:cxn>
                <a:cxn ang="5400000">
                  <a:pos x="wd2" y="hd2"/>
                </a:cxn>
                <a:cxn ang="10800000">
                  <a:pos x="wd2" y="hd2"/>
                </a:cxn>
                <a:cxn ang="16200000">
                  <a:pos x="wd2" y="hd2"/>
                </a:cxn>
              </a:cxnLst>
              <a:rect l="0" t="0" r="r" b="b"/>
              <a:pathLst>
                <a:path w="21469" h="21600" fill="norm" stroke="1" extrusionOk="0">
                  <a:moveTo>
                    <a:pt x="10737" y="0"/>
                  </a:moveTo>
                  <a:cubicBezTo>
                    <a:pt x="10407" y="0"/>
                    <a:pt x="10142" y="265"/>
                    <a:pt x="10142" y="594"/>
                  </a:cubicBezTo>
                  <a:lnTo>
                    <a:pt x="10142" y="3412"/>
                  </a:lnTo>
                  <a:lnTo>
                    <a:pt x="7334" y="616"/>
                  </a:lnTo>
                  <a:cubicBezTo>
                    <a:pt x="7102" y="384"/>
                    <a:pt x="6724" y="384"/>
                    <a:pt x="6492" y="616"/>
                  </a:cubicBezTo>
                  <a:cubicBezTo>
                    <a:pt x="6259" y="848"/>
                    <a:pt x="6259" y="1226"/>
                    <a:pt x="6492" y="1458"/>
                  </a:cubicBezTo>
                  <a:lnTo>
                    <a:pt x="10142" y="5093"/>
                  </a:lnTo>
                  <a:lnTo>
                    <a:pt x="10142" y="9801"/>
                  </a:lnTo>
                  <a:lnTo>
                    <a:pt x="6330" y="7592"/>
                  </a:lnTo>
                  <a:lnTo>
                    <a:pt x="5011" y="2614"/>
                  </a:lnTo>
                  <a:cubicBezTo>
                    <a:pt x="4925" y="2295"/>
                    <a:pt x="4601" y="2106"/>
                    <a:pt x="4282" y="2192"/>
                  </a:cubicBezTo>
                  <a:cubicBezTo>
                    <a:pt x="3964" y="2278"/>
                    <a:pt x="3774" y="2602"/>
                    <a:pt x="3860" y="2921"/>
                  </a:cubicBezTo>
                  <a:lnTo>
                    <a:pt x="4871" y="6755"/>
                  </a:lnTo>
                  <a:lnTo>
                    <a:pt x="2203" y="5206"/>
                  </a:lnTo>
                  <a:cubicBezTo>
                    <a:pt x="1917" y="5039"/>
                    <a:pt x="1555" y="5136"/>
                    <a:pt x="1388" y="5422"/>
                  </a:cubicBezTo>
                  <a:cubicBezTo>
                    <a:pt x="1220" y="5708"/>
                    <a:pt x="1317" y="6070"/>
                    <a:pt x="1604" y="6237"/>
                  </a:cubicBezTo>
                  <a:lnTo>
                    <a:pt x="4272" y="7781"/>
                  </a:lnTo>
                  <a:lnTo>
                    <a:pt x="442" y="8807"/>
                  </a:lnTo>
                  <a:cubicBezTo>
                    <a:pt x="124" y="8893"/>
                    <a:pt x="-66" y="9217"/>
                    <a:pt x="20" y="9536"/>
                  </a:cubicBezTo>
                  <a:cubicBezTo>
                    <a:pt x="91" y="9801"/>
                    <a:pt x="333" y="9980"/>
                    <a:pt x="593" y="9980"/>
                  </a:cubicBezTo>
                  <a:cubicBezTo>
                    <a:pt x="641" y="9980"/>
                    <a:pt x="696" y="9974"/>
                    <a:pt x="750" y="9958"/>
                  </a:cubicBezTo>
                  <a:lnTo>
                    <a:pt x="5724" y="8623"/>
                  </a:lnTo>
                  <a:lnTo>
                    <a:pt x="9477" y="10800"/>
                  </a:lnTo>
                  <a:lnTo>
                    <a:pt x="5724" y="12977"/>
                  </a:lnTo>
                  <a:lnTo>
                    <a:pt x="750" y="11642"/>
                  </a:lnTo>
                  <a:cubicBezTo>
                    <a:pt x="696" y="11626"/>
                    <a:pt x="647" y="11620"/>
                    <a:pt x="593" y="11620"/>
                  </a:cubicBezTo>
                  <a:cubicBezTo>
                    <a:pt x="328" y="11620"/>
                    <a:pt x="91" y="11794"/>
                    <a:pt x="20" y="12064"/>
                  </a:cubicBezTo>
                  <a:cubicBezTo>
                    <a:pt x="-66" y="12383"/>
                    <a:pt x="124" y="12707"/>
                    <a:pt x="442" y="12793"/>
                  </a:cubicBezTo>
                  <a:lnTo>
                    <a:pt x="4272" y="13819"/>
                  </a:lnTo>
                  <a:lnTo>
                    <a:pt x="1604" y="15363"/>
                  </a:lnTo>
                  <a:cubicBezTo>
                    <a:pt x="1317" y="15530"/>
                    <a:pt x="1220" y="15892"/>
                    <a:pt x="1388" y="16178"/>
                  </a:cubicBezTo>
                  <a:cubicBezTo>
                    <a:pt x="1555" y="16464"/>
                    <a:pt x="1917" y="16561"/>
                    <a:pt x="2203" y="16394"/>
                  </a:cubicBezTo>
                  <a:lnTo>
                    <a:pt x="4871" y="14845"/>
                  </a:lnTo>
                  <a:lnTo>
                    <a:pt x="3860" y="18679"/>
                  </a:lnTo>
                  <a:cubicBezTo>
                    <a:pt x="3774" y="18998"/>
                    <a:pt x="3969" y="19322"/>
                    <a:pt x="4282" y="19408"/>
                  </a:cubicBezTo>
                  <a:cubicBezTo>
                    <a:pt x="4601" y="19494"/>
                    <a:pt x="4925" y="19299"/>
                    <a:pt x="5011" y="18986"/>
                  </a:cubicBezTo>
                  <a:lnTo>
                    <a:pt x="6325" y="14008"/>
                  </a:lnTo>
                  <a:lnTo>
                    <a:pt x="10137" y="11799"/>
                  </a:lnTo>
                  <a:lnTo>
                    <a:pt x="10137" y="16507"/>
                  </a:lnTo>
                  <a:lnTo>
                    <a:pt x="6492" y="20142"/>
                  </a:lnTo>
                  <a:cubicBezTo>
                    <a:pt x="6259" y="20374"/>
                    <a:pt x="6259" y="20752"/>
                    <a:pt x="6492" y="20984"/>
                  </a:cubicBezTo>
                  <a:cubicBezTo>
                    <a:pt x="6724" y="21216"/>
                    <a:pt x="7102" y="21216"/>
                    <a:pt x="7334" y="20984"/>
                  </a:cubicBezTo>
                  <a:lnTo>
                    <a:pt x="10142" y="18188"/>
                  </a:lnTo>
                  <a:lnTo>
                    <a:pt x="10142" y="21006"/>
                  </a:lnTo>
                  <a:cubicBezTo>
                    <a:pt x="10142" y="21335"/>
                    <a:pt x="10407" y="21600"/>
                    <a:pt x="10737" y="21600"/>
                  </a:cubicBezTo>
                  <a:cubicBezTo>
                    <a:pt x="11066" y="21600"/>
                    <a:pt x="11331" y="21335"/>
                    <a:pt x="11331" y="21006"/>
                  </a:cubicBezTo>
                  <a:lnTo>
                    <a:pt x="11331" y="18188"/>
                  </a:lnTo>
                  <a:lnTo>
                    <a:pt x="14139" y="20984"/>
                  </a:lnTo>
                  <a:cubicBezTo>
                    <a:pt x="14371" y="21216"/>
                    <a:pt x="14749" y="21216"/>
                    <a:pt x="14981" y="20984"/>
                  </a:cubicBezTo>
                  <a:cubicBezTo>
                    <a:pt x="15214" y="20752"/>
                    <a:pt x="15214" y="20374"/>
                    <a:pt x="14981" y="20142"/>
                  </a:cubicBezTo>
                  <a:lnTo>
                    <a:pt x="11331" y="16507"/>
                  </a:lnTo>
                  <a:lnTo>
                    <a:pt x="11331" y="11799"/>
                  </a:lnTo>
                  <a:lnTo>
                    <a:pt x="15143" y="14008"/>
                  </a:lnTo>
                  <a:lnTo>
                    <a:pt x="16457" y="18986"/>
                  </a:lnTo>
                  <a:cubicBezTo>
                    <a:pt x="16543" y="19305"/>
                    <a:pt x="16867" y="19494"/>
                    <a:pt x="17186" y="19408"/>
                  </a:cubicBezTo>
                  <a:cubicBezTo>
                    <a:pt x="17504" y="19322"/>
                    <a:pt x="17692" y="18998"/>
                    <a:pt x="17606" y="18679"/>
                  </a:cubicBezTo>
                  <a:lnTo>
                    <a:pt x="16597" y="14845"/>
                  </a:lnTo>
                  <a:lnTo>
                    <a:pt x="19265" y="16394"/>
                  </a:lnTo>
                  <a:cubicBezTo>
                    <a:pt x="19551" y="16561"/>
                    <a:pt x="19913" y="16464"/>
                    <a:pt x="20080" y="16178"/>
                  </a:cubicBezTo>
                  <a:cubicBezTo>
                    <a:pt x="20248" y="15892"/>
                    <a:pt x="20151" y="15530"/>
                    <a:pt x="19864" y="15363"/>
                  </a:cubicBezTo>
                  <a:lnTo>
                    <a:pt x="17196" y="13819"/>
                  </a:lnTo>
                  <a:lnTo>
                    <a:pt x="21026" y="12793"/>
                  </a:lnTo>
                  <a:cubicBezTo>
                    <a:pt x="21344" y="12707"/>
                    <a:pt x="21534" y="12383"/>
                    <a:pt x="21448" y="12064"/>
                  </a:cubicBezTo>
                  <a:cubicBezTo>
                    <a:pt x="21377" y="11799"/>
                    <a:pt x="21133" y="11620"/>
                    <a:pt x="20874" y="11620"/>
                  </a:cubicBezTo>
                  <a:cubicBezTo>
                    <a:pt x="20825" y="11620"/>
                    <a:pt x="20772" y="11626"/>
                    <a:pt x="20718" y="11642"/>
                  </a:cubicBezTo>
                  <a:lnTo>
                    <a:pt x="15743" y="12977"/>
                  </a:lnTo>
                  <a:lnTo>
                    <a:pt x="11989" y="10800"/>
                  </a:lnTo>
                  <a:lnTo>
                    <a:pt x="15743" y="8623"/>
                  </a:lnTo>
                  <a:lnTo>
                    <a:pt x="20718" y="9958"/>
                  </a:lnTo>
                  <a:cubicBezTo>
                    <a:pt x="20772" y="9974"/>
                    <a:pt x="20820" y="9980"/>
                    <a:pt x="20874" y="9980"/>
                  </a:cubicBezTo>
                  <a:cubicBezTo>
                    <a:pt x="21138" y="9980"/>
                    <a:pt x="21377" y="9806"/>
                    <a:pt x="21448" y="9536"/>
                  </a:cubicBezTo>
                  <a:cubicBezTo>
                    <a:pt x="21534" y="9217"/>
                    <a:pt x="21344" y="8893"/>
                    <a:pt x="21026" y="8807"/>
                  </a:cubicBezTo>
                  <a:lnTo>
                    <a:pt x="17196" y="7781"/>
                  </a:lnTo>
                  <a:lnTo>
                    <a:pt x="19864" y="6237"/>
                  </a:lnTo>
                  <a:cubicBezTo>
                    <a:pt x="20151" y="6070"/>
                    <a:pt x="20248" y="5708"/>
                    <a:pt x="20080" y="5422"/>
                  </a:cubicBezTo>
                  <a:cubicBezTo>
                    <a:pt x="19913" y="5136"/>
                    <a:pt x="19551" y="5039"/>
                    <a:pt x="19265" y="5206"/>
                  </a:cubicBezTo>
                  <a:lnTo>
                    <a:pt x="16602" y="6750"/>
                  </a:lnTo>
                  <a:lnTo>
                    <a:pt x="17613" y="2916"/>
                  </a:lnTo>
                  <a:cubicBezTo>
                    <a:pt x="17699" y="2597"/>
                    <a:pt x="17504" y="2273"/>
                    <a:pt x="17191" y="2187"/>
                  </a:cubicBezTo>
                  <a:cubicBezTo>
                    <a:pt x="16872" y="2101"/>
                    <a:pt x="16548" y="2296"/>
                    <a:pt x="16462" y="2609"/>
                  </a:cubicBezTo>
                  <a:lnTo>
                    <a:pt x="15149" y="7587"/>
                  </a:lnTo>
                  <a:lnTo>
                    <a:pt x="11331" y="9806"/>
                  </a:lnTo>
                  <a:lnTo>
                    <a:pt x="11331" y="5098"/>
                  </a:lnTo>
                  <a:lnTo>
                    <a:pt x="14981" y="1463"/>
                  </a:lnTo>
                  <a:cubicBezTo>
                    <a:pt x="15214" y="1231"/>
                    <a:pt x="15214" y="853"/>
                    <a:pt x="14981" y="621"/>
                  </a:cubicBezTo>
                  <a:cubicBezTo>
                    <a:pt x="14749" y="389"/>
                    <a:pt x="14371" y="389"/>
                    <a:pt x="14139" y="621"/>
                  </a:cubicBezTo>
                  <a:lnTo>
                    <a:pt x="11331" y="3419"/>
                  </a:lnTo>
                  <a:lnTo>
                    <a:pt x="11331" y="594"/>
                  </a:lnTo>
                  <a:cubicBezTo>
                    <a:pt x="11331" y="265"/>
                    <a:pt x="11066" y="0"/>
                    <a:pt x="10737" y="0"/>
                  </a:cubicBezTo>
                  <a:close/>
                </a:path>
              </a:pathLst>
            </a:custGeom>
            <a:solidFill>
              <a:srgbClr val="929292">
                <a:alpha val="83073"/>
              </a:srgbClr>
            </a:solidFill>
            <a:ln w="12700" cap="flat">
              <a:noFill/>
              <a:miter lim="400000"/>
            </a:ln>
            <a:effectLst/>
          </p:spPr>
          <p:txBody>
            <a:bodyPr wrap="square" lIns="0" tIns="0" rIns="0" bIns="0" numCol="1" anchor="ctr">
              <a:noAutofit/>
            </a:bodyPr>
            <a:lstStyle/>
            <a:p>
              <a:pPr>
                <a:defRPr b="0" sz="3200">
                  <a:solidFill>
                    <a:schemeClr val="accent1">
                      <a:hueOff val="118245"/>
                      <a:lumOff val="-11372"/>
                    </a:schemeClr>
                  </a:solidFill>
                  <a:latin typeface="+mn-lt"/>
                  <a:ea typeface="+mn-ea"/>
                  <a:cs typeface="+mn-cs"/>
                  <a:sym typeface="Helvetica Neue Medium"/>
                </a:defRPr>
              </a:pPr>
            </a:p>
          </p:txBody>
        </p:sp>
        <p:sp>
          <p:nvSpPr>
            <p:cNvPr id="658" name="Snowflake"/>
            <p:cNvSpPr/>
            <p:nvPr/>
          </p:nvSpPr>
          <p:spPr>
            <a:xfrm flipH="1">
              <a:off x="19395327" y="1487380"/>
              <a:ext cx="169777" cy="170848"/>
            </a:xfrm>
            <a:custGeom>
              <a:avLst/>
              <a:gdLst/>
              <a:ahLst/>
              <a:cxnLst>
                <a:cxn ang="0">
                  <a:pos x="wd2" y="hd2"/>
                </a:cxn>
                <a:cxn ang="5400000">
                  <a:pos x="wd2" y="hd2"/>
                </a:cxn>
                <a:cxn ang="10800000">
                  <a:pos x="wd2" y="hd2"/>
                </a:cxn>
                <a:cxn ang="16200000">
                  <a:pos x="wd2" y="hd2"/>
                </a:cxn>
              </a:cxnLst>
              <a:rect l="0" t="0" r="r" b="b"/>
              <a:pathLst>
                <a:path w="21469" h="21600" fill="norm" stroke="1" extrusionOk="0">
                  <a:moveTo>
                    <a:pt x="10737" y="0"/>
                  </a:moveTo>
                  <a:cubicBezTo>
                    <a:pt x="10407" y="0"/>
                    <a:pt x="10142" y="265"/>
                    <a:pt x="10142" y="594"/>
                  </a:cubicBezTo>
                  <a:lnTo>
                    <a:pt x="10142" y="3412"/>
                  </a:lnTo>
                  <a:lnTo>
                    <a:pt x="7334" y="616"/>
                  </a:lnTo>
                  <a:cubicBezTo>
                    <a:pt x="7102" y="384"/>
                    <a:pt x="6724" y="384"/>
                    <a:pt x="6492" y="616"/>
                  </a:cubicBezTo>
                  <a:cubicBezTo>
                    <a:pt x="6259" y="848"/>
                    <a:pt x="6259" y="1226"/>
                    <a:pt x="6492" y="1458"/>
                  </a:cubicBezTo>
                  <a:lnTo>
                    <a:pt x="10142" y="5093"/>
                  </a:lnTo>
                  <a:lnTo>
                    <a:pt x="10142" y="9801"/>
                  </a:lnTo>
                  <a:lnTo>
                    <a:pt x="6330" y="7592"/>
                  </a:lnTo>
                  <a:lnTo>
                    <a:pt x="5011" y="2614"/>
                  </a:lnTo>
                  <a:cubicBezTo>
                    <a:pt x="4925" y="2295"/>
                    <a:pt x="4601" y="2106"/>
                    <a:pt x="4282" y="2192"/>
                  </a:cubicBezTo>
                  <a:cubicBezTo>
                    <a:pt x="3964" y="2278"/>
                    <a:pt x="3774" y="2602"/>
                    <a:pt x="3860" y="2921"/>
                  </a:cubicBezTo>
                  <a:lnTo>
                    <a:pt x="4871" y="6755"/>
                  </a:lnTo>
                  <a:lnTo>
                    <a:pt x="2203" y="5206"/>
                  </a:lnTo>
                  <a:cubicBezTo>
                    <a:pt x="1917" y="5039"/>
                    <a:pt x="1555" y="5136"/>
                    <a:pt x="1388" y="5422"/>
                  </a:cubicBezTo>
                  <a:cubicBezTo>
                    <a:pt x="1220" y="5708"/>
                    <a:pt x="1317" y="6070"/>
                    <a:pt x="1604" y="6237"/>
                  </a:cubicBezTo>
                  <a:lnTo>
                    <a:pt x="4272" y="7781"/>
                  </a:lnTo>
                  <a:lnTo>
                    <a:pt x="442" y="8807"/>
                  </a:lnTo>
                  <a:cubicBezTo>
                    <a:pt x="124" y="8893"/>
                    <a:pt x="-66" y="9217"/>
                    <a:pt x="20" y="9536"/>
                  </a:cubicBezTo>
                  <a:cubicBezTo>
                    <a:pt x="91" y="9801"/>
                    <a:pt x="333" y="9980"/>
                    <a:pt x="593" y="9980"/>
                  </a:cubicBezTo>
                  <a:cubicBezTo>
                    <a:pt x="641" y="9980"/>
                    <a:pt x="696" y="9974"/>
                    <a:pt x="750" y="9958"/>
                  </a:cubicBezTo>
                  <a:lnTo>
                    <a:pt x="5724" y="8623"/>
                  </a:lnTo>
                  <a:lnTo>
                    <a:pt x="9477" y="10800"/>
                  </a:lnTo>
                  <a:lnTo>
                    <a:pt x="5724" y="12977"/>
                  </a:lnTo>
                  <a:lnTo>
                    <a:pt x="750" y="11642"/>
                  </a:lnTo>
                  <a:cubicBezTo>
                    <a:pt x="696" y="11626"/>
                    <a:pt x="647" y="11620"/>
                    <a:pt x="593" y="11620"/>
                  </a:cubicBezTo>
                  <a:cubicBezTo>
                    <a:pt x="328" y="11620"/>
                    <a:pt x="91" y="11794"/>
                    <a:pt x="20" y="12064"/>
                  </a:cubicBezTo>
                  <a:cubicBezTo>
                    <a:pt x="-66" y="12383"/>
                    <a:pt x="124" y="12707"/>
                    <a:pt x="442" y="12793"/>
                  </a:cubicBezTo>
                  <a:lnTo>
                    <a:pt x="4272" y="13819"/>
                  </a:lnTo>
                  <a:lnTo>
                    <a:pt x="1604" y="15363"/>
                  </a:lnTo>
                  <a:cubicBezTo>
                    <a:pt x="1317" y="15530"/>
                    <a:pt x="1220" y="15892"/>
                    <a:pt x="1388" y="16178"/>
                  </a:cubicBezTo>
                  <a:cubicBezTo>
                    <a:pt x="1555" y="16464"/>
                    <a:pt x="1917" y="16561"/>
                    <a:pt x="2203" y="16394"/>
                  </a:cubicBezTo>
                  <a:lnTo>
                    <a:pt x="4871" y="14845"/>
                  </a:lnTo>
                  <a:lnTo>
                    <a:pt x="3860" y="18679"/>
                  </a:lnTo>
                  <a:cubicBezTo>
                    <a:pt x="3774" y="18998"/>
                    <a:pt x="3969" y="19322"/>
                    <a:pt x="4282" y="19408"/>
                  </a:cubicBezTo>
                  <a:cubicBezTo>
                    <a:pt x="4601" y="19494"/>
                    <a:pt x="4925" y="19299"/>
                    <a:pt x="5011" y="18986"/>
                  </a:cubicBezTo>
                  <a:lnTo>
                    <a:pt x="6325" y="14008"/>
                  </a:lnTo>
                  <a:lnTo>
                    <a:pt x="10137" y="11799"/>
                  </a:lnTo>
                  <a:lnTo>
                    <a:pt x="10137" y="16507"/>
                  </a:lnTo>
                  <a:lnTo>
                    <a:pt x="6492" y="20142"/>
                  </a:lnTo>
                  <a:cubicBezTo>
                    <a:pt x="6259" y="20374"/>
                    <a:pt x="6259" y="20752"/>
                    <a:pt x="6492" y="20984"/>
                  </a:cubicBezTo>
                  <a:cubicBezTo>
                    <a:pt x="6724" y="21216"/>
                    <a:pt x="7102" y="21216"/>
                    <a:pt x="7334" y="20984"/>
                  </a:cubicBezTo>
                  <a:lnTo>
                    <a:pt x="10142" y="18188"/>
                  </a:lnTo>
                  <a:lnTo>
                    <a:pt x="10142" y="21006"/>
                  </a:lnTo>
                  <a:cubicBezTo>
                    <a:pt x="10142" y="21335"/>
                    <a:pt x="10407" y="21600"/>
                    <a:pt x="10737" y="21600"/>
                  </a:cubicBezTo>
                  <a:cubicBezTo>
                    <a:pt x="11066" y="21600"/>
                    <a:pt x="11331" y="21335"/>
                    <a:pt x="11331" y="21006"/>
                  </a:cubicBezTo>
                  <a:lnTo>
                    <a:pt x="11331" y="18188"/>
                  </a:lnTo>
                  <a:lnTo>
                    <a:pt x="14139" y="20984"/>
                  </a:lnTo>
                  <a:cubicBezTo>
                    <a:pt x="14371" y="21216"/>
                    <a:pt x="14749" y="21216"/>
                    <a:pt x="14981" y="20984"/>
                  </a:cubicBezTo>
                  <a:cubicBezTo>
                    <a:pt x="15214" y="20752"/>
                    <a:pt x="15214" y="20374"/>
                    <a:pt x="14981" y="20142"/>
                  </a:cubicBezTo>
                  <a:lnTo>
                    <a:pt x="11331" y="16507"/>
                  </a:lnTo>
                  <a:lnTo>
                    <a:pt x="11331" y="11799"/>
                  </a:lnTo>
                  <a:lnTo>
                    <a:pt x="15143" y="14008"/>
                  </a:lnTo>
                  <a:lnTo>
                    <a:pt x="16457" y="18986"/>
                  </a:lnTo>
                  <a:cubicBezTo>
                    <a:pt x="16543" y="19305"/>
                    <a:pt x="16867" y="19494"/>
                    <a:pt x="17186" y="19408"/>
                  </a:cubicBezTo>
                  <a:cubicBezTo>
                    <a:pt x="17504" y="19322"/>
                    <a:pt x="17692" y="18998"/>
                    <a:pt x="17606" y="18679"/>
                  </a:cubicBezTo>
                  <a:lnTo>
                    <a:pt x="16597" y="14845"/>
                  </a:lnTo>
                  <a:lnTo>
                    <a:pt x="19265" y="16394"/>
                  </a:lnTo>
                  <a:cubicBezTo>
                    <a:pt x="19551" y="16561"/>
                    <a:pt x="19913" y="16464"/>
                    <a:pt x="20080" y="16178"/>
                  </a:cubicBezTo>
                  <a:cubicBezTo>
                    <a:pt x="20248" y="15892"/>
                    <a:pt x="20151" y="15530"/>
                    <a:pt x="19864" y="15363"/>
                  </a:cubicBezTo>
                  <a:lnTo>
                    <a:pt x="17196" y="13819"/>
                  </a:lnTo>
                  <a:lnTo>
                    <a:pt x="21026" y="12793"/>
                  </a:lnTo>
                  <a:cubicBezTo>
                    <a:pt x="21344" y="12707"/>
                    <a:pt x="21534" y="12383"/>
                    <a:pt x="21448" y="12064"/>
                  </a:cubicBezTo>
                  <a:cubicBezTo>
                    <a:pt x="21377" y="11799"/>
                    <a:pt x="21133" y="11620"/>
                    <a:pt x="20874" y="11620"/>
                  </a:cubicBezTo>
                  <a:cubicBezTo>
                    <a:pt x="20825" y="11620"/>
                    <a:pt x="20772" y="11626"/>
                    <a:pt x="20718" y="11642"/>
                  </a:cubicBezTo>
                  <a:lnTo>
                    <a:pt x="15743" y="12977"/>
                  </a:lnTo>
                  <a:lnTo>
                    <a:pt x="11989" y="10800"/>
                  </a:lnTo>
                  <a:lnTo>
                    <a:pt x="15743" y="8623"/>
                  </a:lnTo>
                  <a:lnTo>
                    <a:pt x="20718" y="9958"/>
                  </a:lnTo>
                  <a:cubicBezTo>
                    <a:pt x="20772" y="9974"/>
                    <a:pt x="20820" y="9980"/>
                    <a:pt x="20874" y="9980"/>
                  </a:cubicBezTo>
                  <a:cubicBezTo>
                    <a:pt x="21138" y="9980"/>
                    <a:pt x="21377" y="9806"/>
                    <a:pt x="21448" y="9536"/>
                  </a:cubicBezTo>
                  <a:cubicBezTo>
                    <a:pt x="21534" y="9217"/>
                    <a:pt x="21344" y="8893"/>
                    <a:pt x="21026" y="8807"/>
                  </a:cubicBezTo>
                  <a:lnTo>
                    <a:pt x="17196" y="7781"/>
                  </a:lnTo>
                  <a:lnTo>
                    <a:pt x="19864" y="6237"/>
                  </a:lnTo>
                  <a:cubicBezTo>
                    <a:pt x="20151" y="6070"/>
                    <a:pt x="20248" y="5708"/>
                    <a:pt x="20080" y="5422"/>
                  </a:cubicBezTo>
                  <a:cubicBezTo>
                    <a:pt x="19913" y="5136"/>
                    <a:pt x="19551" y="5039"/>
                    <a:pt x="19265" y="5206"/>
                  </a:cubicBezTo>
                  <a:lnTo>
                    <a:pt x="16602" y="6750"/>
                  </a:lnTo>
                  <a:lnTo>
                    <a:pt x="17613" y="2916"/>
                  </a:lnTo>
                  <a:cubicBezTo>
                    <a:pt x="17699" y="2597"/>
                    <a:pt x="17504" y="2273"/>
                    <a:pt x="17191" y="2187"/>
                  </a:cubicBezTo>
                  <a:cubicBezTo>
                    <a:pt x="16872" y="2101"/>
                    <a:pt x="16548" y="2296"/>
                    <a:pt x="16462" y="2609"/>
                  </a:cubicBezTo>
                  <a:lnTo>
                    <a:pt x="15149" y="7587"/>
                  </a:lnTo>
                  <a:lnTo>
                    <a:pt x="11331" y="9806"/>
                  </a:lnTo>
                  <a:lnTo>
                    <a:pt x="11331" y="5098"/>
                  </a:lnTo>
                  <a:lnTo>
                    <a:pt x="14981" y="1463"/>
                  </a:lnTo>
                  <a:cubicBezTo>
                    <a:pt x="15214" y="1231"/>
                    <a:pt x="15214" y="853"/>
                    <a:pt x="14981" y="621"/>
                  </a:cubicBezTo>
                  <a:cubicBezTo>
                    <a:pt x="14749" y="389"/>
                    <a:pt x="14371" y="389"/>
                    <a:pt x="14139" y="621"/>
                  </a:cubicBezTo>
                  <a:lnTo>
                    <a:pt x="11331" y="3419"/>
                  </a:lnTo>
                  <a:lnTo>
                    <a:pt x="11331" y="594"/>
                  </a:lnTo>
                  <a:cubicBezTo>
                    <a:pt x="11331" y="265"/>
                    <a:pt x="11066" y="0"/>
                    <a:pt x="10737" y="0"/>
                  </a:cubicBezTo>
                  <a:close/>
                </a:path>
              </a:pathLst>
            </a:custGeom>
            <a:solidFill>
              <a:srgbClr val="929292">
                <a:alpha val="83073"/>
              </a:srgbClr>
            </a:solidFill>
            <a:ln w="12700" cap="flat">
              <a:noFill/>
              <a:miter lim="400000"/>
            </a:ln>
            <a:effectLst/>
          </p:spPr>
          <p:txBody>
            <a:bodyPr wrap="square" lIns="0" tIns="0" rIns="0" bIns="0" numCol="1" anchor="ctr">
              <a:noAutofit/>
            </a:bodyPr>
            <a:lstStyle/>
            <a:p>
              <a:pPr>
                <a:defRPr b="0" sz="3200">
                  <a:solidFill>
                    <a:schemeClr val="accent1">
                      <a:hueOff val="118245"/>
                      <a:lumOff val="-11372"/>
                    </a:schemeClr>
                  </a:solidFill>
                  <a:latin typeface="+mn-lt"/>
                  <a:ea typeface="+mn-ea"/>
                  <a:cs typeface="+mn-cs"/>
                  <a:sym typeface="Helvetica Neue Medium"/>
                </a:defRPr>
              </a:pPr>
            </a:p>
          </p:txBody>
        </p:sp>
        <p:sp>
          <p:nvSpPr>
            <p:cNvPr id="659" name="Snowflake"/>
            <p:cNvSpPr/>
            <p:nvPr/>
          </p:nvSpPr>
          <p:spPr>
            <a:xfrm flipH="1">
              <a:off x="14863215" y="3696610"/>
              <a:ext cx="169777" cy="170848"/>
            </a:xfrm>
            <a:custGeom>
              <a:avLst/>
              <a:gdLst/>
              <a:ahLst/>
              <a:cxnLst>
                <a:cxn ang="0">
                  <a:pos x="wd2" y="hd2"/>
                </a:cxn>
                <a:cxn ang="5400000">
                  <a:pos x="wd2" y="hd2"/>
                </a:cxn>
                <a:cxn ang="10800000">
                  <a:pos x="wd2" y="hd2"/>
                </a:cxn>
                <a:cxn ang="16200000">
                  <a:pos x="wd2" y="hd2"/>
                </a:cxn>
              </a:cxnLst>
              <a:rect l="0" t="0" r="r" b="b"/>
              <a:pathLst>
                <a:path w="21469" h="21600" fill="norm" stroke="1" extrusionOk="0">
                  <a:moveTo>
                    <a:pt x="10737" y="0"/>
                  </a:moveTo>
                  <a:cubicBezTo>
                    <a:pt x="10407" y="0"/>
                    <a:pt x="10142" y="265"/>
                    <a:pt x="10142" y="594"/>
                  </a:cubicBezTo>
                  <a:lnTo>
                    <a:pt x="10142" y="3412"/>
                  </a:lnTo>
                  <a:lnTo>
                    <a:pt x="7334" y="616"/>
                  </a:lnTo>
                  <a:cubicBezTo>
                    <a:pt x="7102" y="384"/>
                    <a:pt x="6724" y="384"/>
                    <a:pt x="6492" y="616"/>
                  </a:cubicBezTo>
                  <a:cubicBezTo>
                    <a:pt x="6259" y="848"/>
                    <a:pt x="6259" y="1226"/>
                    <a:pt x="6492" y="1458"/>
                  </a:cubicBezTo>
                  <a:lnTo>
                    <a:pt x="10142" y="5093"/>
                  </a:lnTo>
                  <a:lnTo>
                    <a:pt x="10142" y="9801"/>
                  </a:lnTo>
                  <a:lnTo>
                    <a:pt x="6330" y="7592"/>
                  </a:lnTo>
                  <a:lnTo>
                    <a:pt x="5011" y="2614"/>
                  </a:lnTo>
                  <a:cubicBezTo>
                    <a:pt x="4925" y="2295"/>
                    <a:pt x="4601" y="2106"/>
                    <a:pt x="4282" y="2192"/>
                  </a:cubicBezTo>
                  <a:cubicBezTo>
                    <a:pt x="3964" y="2278"/>
                    <a:pt x="3774" y="2602"/>
                    <a:pt x="3860" y="2921"/>
                  </a:cubicBezTo>
                  <a:lnTo>
                    <a:pt x="4871" y="6755"/>
                  </a:lnTo>
                  <a:lnTo>
                    <a:pt x="2203" y="5206"/>
                  </a:lnTo>
                  <a:cubicBezTo>
                    <a:pt x="1917" y="5039"/>
                    <a:pt x="1555" y="5136"/>
                    <a:pt x="1388" y="5422"/>
                  </a:cubicBezTo>
                  <a:cubicBezTo>
                    <a:pt x="1220" y="5708"/>
                    <a:pt x="1317" y="6070"/>
                    <a:pt x="1604" y="6237"/>
                  </a:cubicBezTo>
                  <a:lnTo>
                    <a:pt x="4272" y="7781"/>
                  </a:lnTo>
                  <a:lnTo>
                    <a:pt x="442" y="8807"/>
                  </a:lnTo>
                  <a:cubicBezTo>
                    <a:pt x="124" y="8893"/>
                    <a:pt x="-66" y="9217"/>
                    <a:pt x="20" y="9536"/>
                  </a:cubicBezTo>
                  <a:cubicBezTo>
                    <a:pt x="91" y="9801"/>
                    <a:pt x="333" y="9980"/>
                    <a:pt x="593" y="9980"/>
                  </a:cubicBezTo>
                  <a:cubicBezTo>
                    <a:pt x="641" y="9980"/>
                    <a:pt x="696" y="9974"/>
                    <a:pt x="750" y="9958"/>
                  </a:cubicBezTo>
                  <a:lnTo>
                    <a:pt x="5724" y="8623"/>
                  </a:lnTo>
                  <a:lnTo>
                    <a:pt x="9477" y="10800"/>
                  </a:lnTo>
                  <a:lnTo>
                    <a:pt x="5724" y="12977"/>
                  </a:lnTo>
                  <a:lnTo>
                    <a:pt x="750" y="11642"/>
                  </a:lnTo>
                  <a:cubicBezTo>
                    <a:pt x="696" y="11626"/>
                    <a:pt x="647" y="11620"/>
                    <a:pt x="593" y="11620"/>
                  </a:cubicBezTo>
                  <a:cubicBezTo>
                    <a:pt x="328" y="11620"/>
                    <a:pt x="91" y="11794"/>
                    <a:pt x="20" y="12064"/>
                  </a:cubicBezTo>
                  <a:cubicBezTo>
                    <a:pt x="-66" y="12383"/>
                    <a:pt x="124" y="12707"/>
                    <a:pt x="442" y="12793"/>
                  </a:cubicBezTo>
                  <a:lnTo>
                    <a:pt x="4272" y="13819"/>
                  </a:lnTo>
                  <a:lnTo>
                    <a:pt x="1604" y="15363"/>
                  </a:lnTo>
                  <a:cubicBezTo>
                    <a:pt x="1317" y="15530"/>
                    <a:pt x="1220" y="15892"/>
                    <a:pt x="1388" y="16178"/>
                  </a:cubicBezTo>
                  <a:cubicBezTo>
                    <a:pt x="1555" y="16464"/>
                    <a:pt x="1917" y="16561"/>
                    <a:pt x="2203" y="16394"/>
                  </a:cubicBezTo>
                  <a:lnTo>
                    <a:pt x="4871" y="14845"/>
                  </a:lnTo>
                  <a:lnTo>
                    <a:pt x="3860" y="18679"/>
                  </a:lnTo>
                  <a:cubicBezTo>
                    <a:pt x="3774" y="18998"/>
                    <a:pt x="3969" y="19322"/>
                    <a:pt x="4282" y="19408"/>
                  </a:cubicBezTo>
                  <a:cubicBezTo>
                    <a:pt x="4601" y="19494"/>
                    <a:pt x="4925" y="19299"/>
                    <a:pt x="5011" y="18986"/>
                  </a:cubicBezTo>
                  <a:lnTo>
                    <a:pt x="6325" y="14008"/>
                  </a:lnTo>
                  <a:lnTo>
                    <a:pt x="10137" y="11799"/>
                  </a:lnTo>
                  <a:lnTo>
                    <a:pt x="10137" y="16507"/>
                  </a:lnTo>
                  <a:lnTo>
                    <a:pt x="6492" y="20142"/>
                  </a:lnTo>
                  <a:cubicBezTo>
                    <a:pt x="6259" y="20374"/>
                    <a:pt x="6259" y="20752"/>
                    <a:pt x="6492" y="20984"/>
                  </a:cubicBezTo>
                  <a:cubicBezTo>
                    <a:pt x="6724" y="21216"/>
                    <a:pt x="7102" y="21216"/>
                    <a:pt x="7334" y="20984"/>
                  </a:cubicBezTo>
                  <a:lnTo>
                    <a:pt x="10142" y="18188"/>
                  </a:lnTo>
                  <a:lnTo>
                    <a:pt x="10142" y="21006"/>
                  </a:lnTo>
                  <a:cubicBezTo>
                    <a:pt x="10142" y="21335"/>
                    <a:pt x="10407" y="21600"/>
                    <a:pt x="10737" y="21600"/>
                  </a:cubicBezTo>
                  <a:cubicBezTo>
                    <a:pt x="11066" y="21600"/>
                    <a:pt x="11331" y="21335"/>
                    <a:pt x="11331" y="21006"/>
                  </a:cubicBezTo>
                  <a:lnTo>
                    <a:pt x="11331" y="18188"/>
                  </a:lnTo>
                  <a:lnTo>
                    <a:pt x="14139" y="20984"/>
                  </a:lnTo>
                  <a:cubicBezTo>
                    <a:pt x="14371" y="21216"/>
                    <a:pt x="14749" y="21216"/>
                    <a:pt x="14981" y="20984"/>
                  </a:cubicBezTo>
                  <a:cubicBezTo>
                    <a:pt x="15214" y="20752"/>
                    <a:pt x="15214" y="20374"/>
                    <a:pt x="14981" y="20142"/>
                  </a:cubicBezTo>
                  <a:lnTo>
                    <a:pt x="11331" y="16507"/>
                  </a:lnTo>
                  <a:lnTo>
                    <a:pt x="11331" y="11799"/>
                  </a:lnTo>
                  <a:lnTo>
                    <a:pt x="15143" y="14008"/>
                  </a:lnTo>
                  <a:lnTo>
                    <a:pt x="16457" y="18986"/>
                  </a:lnTo>
                  <a:cubicBezTo>
                    <a:pt x="16543" y="19305"/>
                    <a:pt x="16867" y="19494"/>
                    <a:pt x="17186" y="19408"/>
                  </a:cubicBezTo>
                  <a:cubicBezTo>
                    <a:pt x="17504" y="19322"/>
                    <a:pt x="17692" y="18998"/>
                    <a:pt x="17606" y="18679"/>
                  </a:cubicBezTo>
                  <a:lnTo>
                    <a:pt x="16597" y="14845"/>
                  </a:lnTo>
                  <a:lnTo>
                    <a:pt x="19265" y="16394"/>
                  </a:lnTo>
                  <a:cubicBezTo>
                    <a:pt x="19551" y="16561"/>
                    <a:pt x="19913" y="16464"/>
                    <a:pt x="20080" y="16178"/>
                  </a:cubicBezTo>
                  <a:cubicBezTo>
                    <a:pt x="20248" y="15892"/>
                    <a:pt x="20151" y="15530"/>
                    <a:pt x="19864" y="15363"/>
                  </a:cubicBezTo>
                  <a:lnTo>
                    <a:pt x="17196" y="13819"/>
                  </a:lnTo>
                  <a:lnTo>
                    <a:pt x="21026" y="12793"/>
                  </a:lnTo>
                  <a:cubicBezTo>
                    <a:pt x="21344" y="12707"/>
                    <a:pt x="21534" y="12383"/>
                    <a:pt x="21448" y="12064"/>
                  </a:cubicBezTo>
                  <a:cubicBezTo>
                    <a:pt x="21377" y="11799"/>
                    <a:pt x="21133" y="11620"/>
                    <a:pt x="20874" y="11620"/>
                  </a:cubicBezTo>
                  <a:cubicBezTo>
                    <a:pt x="20825" y="11620"/>
                    <a:pt x="20772" y="11626"/>
                    <a:pt x="20718" y="11642"/>
                  </a:cubicBezTo>
                  <a:lnTo>
                    <a:pt x="15743" y="12977"/>
                  </a:lnTo>
                  <a:lnTo>
                    <a:pt x="11989" y="10800"/>
                  </a:lnTo>
                  <a:lnTo>
                    <a:pt x="15743" y="8623"/>
                  </a:lnTo>
                  <a:lnTo>
                    <a:pt x="20718" y="9958"/>
                  </a:lnTo>
                  <a:cubicBezTo>
                    <a:pt x="20772" y="9974"/>
                    <a:pt x="20820" y="9980"/>
                    <a:pt x="20874" y="9980"/>
                  </a:cubicBezTo>
                  <a:cubicBezTo>
                    <a:pt x="21138" y="9980"/>
                    <a:pt x="21377" y="9806"/>
                    <a:pt x="21448" y="9536"/>
                  </a:cubicBezTo>
                  <a:cubicBezTo>
                    <a:pt x="21534" y="9217"/>
                    <a:pt x="21344" y="8893"/>
                    <a:pt x="21026" y="8807"/>
                  </a:cubicBezTo>
                  <a:lnTo>
                    <a:pt x="17196" y="7781"/>
                  </a:lnTo>
                  <a:lnTo>
                    <a:pt x="19864" y="6237"/>
                  </a:lnTo>
                  <a:cubicBezTo>
                    <a:pt x="20151" y="6070"/>
                    <a:pt x="20248" y="5708"/>
                    <a:pt x="20080" y="5422"/>
                  </a:cubicBezTo>
                  <a:cubicBezTo>
                    <a:pt x="19913" y="5136"/>
                    <a:pt x="19551" y="5039"/>
                    <a:pt x="19265" y="5206"/>
                  </a:cubicBezTo>
                  <a:lnTo>
                    <a:pt x="16602" y="6750"/>
                  </a:lnTo>
                  <a:lnTo>
                    <a:pt x="17613" y="2916"/>
                  </a:lnTo>
                  <a:cubicBezTo>
                    <a:pt x="17699" y="2597"/>
                    <a:pt x="17504" y="2273"/>
                    <a:pt x="17191" y="2187"/>
                  </a:cubicBezTo>
                  <a:cubicBezTo>
                    <a:pt x="16872" y="2101"/>
                    <a:pt x="16548" y="2296"/>
                    <a:pt x="16462" y="2609"/>
                  </a:cubicBezTo>
                  <a:lnTo>
                    <a:pt x="15149" y="7587"/>
                  </a:lnTo>
                  <a:lnTo>
                    <a:pt x="11331" y="9806"/>
                  </a:lnTo>
                  <a:lnTo>
                    <a:pt x="11331" y="5098"/>
                  </a:lnTo>
                  <a:lnTo>
                    <a:pt x="14981" y="1463"/>
                  </a:lnTo>
                  <a:cubicBezTo>
                    <a:pt x="15214" y="1231"/>
                    <a:pt x="15214" y="853"/>
                    <a:pt x="14981" y="621"/>
                  </a:cubicBezTo>
                  <a:cubicBezTo>
                    <a:pt x="14749" y="389"/>
                    <a:pt x="14371" y="389"/>
                    <a:pt x="14139" y="621"/>
                  </a:cubicBezTo>
                  <a:lnTo>
                    <a:pt x="11331" y="3419"/>
                  </a:lnTo>
                  <a:lnTo>
                    <a:pt x="11331" y="594"/>
                  </a:lnTo>
                  <a:cubicBezTo>
                    <a:pt x="11331" y="265"/>
                    <a:pt x="11066" y="0"/>
                    <a:pt x="10737" y="0"/>
                  </a:cubicBezTo>
                  <a:close/>
                </a:path>
              </a:pathLst>
            </a:custGeom>
            <a:solidFill>
              <a:srgbClr val="929292">
                <a:alpha val="83073"/>
              </a:srgbClr>
            </a:solidFill>
            <a:ln w="12700" cap="flat">
              <a:noFill/>
              <a:miter lim="400000"/>
            </a:ln>
            <a:effectLst/>
          </p:spPr>
          <p:txBody>
            <a:bodyPr wrap="square" lIns="0" tIns="0" rIns="0" bIns="0" numCol="1" anchor="ctr">
              <a:noAutofit/>
            </a:bodyPr>
            <a:lstStyle/>
            <a:p>
              <a:pPr>
                <a:defRPr b="0" sz="3200">
                  <a:solidFill>
                    <a:schemeClr val="accent1">
                      <a:hueOff val="118245"/>
                      <a:lumOff val="-11372"/>
                    </a:schemeClr>
                  </a:solidFill>
                  <a:latin typeface="+mn-lt"/>
                  <a:ea typeface="+mn-ea"/>
                  <a:cs typeface="+mn-cs"/>
                  <a:sym typeface="Helvetica Neue Medium"/>
                </a:defRPr>
              </a:pPr>
            </a:p>
          </p:txBody>
        </p:sp>
        <p:sp>
          <p:nvSpPr>
            <p:cNvPr id="660" name="Snowflake"/>
            <p:cNvSpPr/>
            <p:nvPr/>
          </p:nvSpPr>
          <p:spPr>
            <a:xfrm flipH="1">
              <a:off x="14312425" y="2821418"/>
              <a:ext cx="169777" cy="170848"/>
            </a:xfrm>
            <a:custGeom>
              <a:avLst/>
              <a:gdLst/>
              <a:ahLst/>
              <a:cxnLst>
                <a:cxn ang="0">
                  <a:pos x="wd2" y="hd2"/>
                </a:cxn>
                <a:cxn ang="5400000">
                  <a:pos x="wd2" y="hd2"/>
                </a:cxn>
                <a:cxn ang="10800000">
                  <a:pos x="wd2" y="hd2"/>
                </a:cxn>
                <a:cxn ang="16200000">
                  <a:pos x="wd2" y="hd2"/>
                </a:cxn>
              </a:cxnLst>
              <a:rect l="0" t="0" r="r" b="b"/>
              <a:pathLst>
                <a:path w="21469" h="21600" fill="norm" stroke="1" extrusionOk="0">
                  <a:moveTo>
                    <a:pt x="10737" y="0"/>
                  </a:moveTo>
                  <a:cubicBezTo>
                    <a:pt x="10407" y="0"/>
                    <a:pt x="10142" y="265"/>
                    <a:pt x="10142" y="594"/>
                  </a:cubicBezTo>
                  <a:lnTo>
                    <a:pt x="10142" y="3412"/>
                  </a:lnTo>
                  <a:lnTo>
                    <a:pt x="7334" y="616"/>
                  </a:lnTo>
                  <a:cubicBezTo>
                    <a:pt x="7102" y="384"/>
                    <a:pt x="6724" y="384"/>
                    <a:pt x="6492" y="616"/>
                  </a:cubicBezTo>
                  <a:cubicBezTo>
                    <a:pt x="6259" y="848"/>
                    <a:pt x="6259" y="1226"/>
                    <a:pt x="6492" y="1458"/>
                  </a:cubicBezTo>
                  <a:lnTo>
                    <a:pt x="10142" y="5093"/>
                  </a:lnTo>
                  <a:lnTo>
                    <a:pt x="10142" y="9801"/>
                  </a:lnTo>
                  <a:lnTo>
                    <a:pt x="6330" y="7592"/>
                  </a:lnTo>
                  <a:lnTo>
                    <a:pt x="5011" y="2614"/>
                  </a:lnTo>
                  <a:cubicBezTo>
                    <a:pt x="4925" y="2295"/>
                    <a:pt x="4601" y="2106"/>
                    <a:pt x="4282" y="2192"/>
                  </a:cubicBezTo>
                  <a:cubicBezTo>
                    <a:pt x="3964" y="2278"/>
                    <a:pt x="3774" y="2602"/>
                    <a:pt x="3860" y="2921"/>
                  </a:cubicBezTo>
                  <a:lnTo>
                    <a:pt x="4871" y="6755"/>
                  </a:lnTo>
                  <a:lnTo>
                    <a:pt x="2203" y="5206"/>
                  </a:lnTo>
                  <a:cubicBezTo>
                    <a:pt x="1917" y="5039"/>
                    <a:pt x="1555" y="5136"/>
                    <a:pt x="1388" y="5422"/>
                  </a:cubicBezTo>
                  <a:cubicBezTo>
                    <a:pt x="1220" y="5708"/>
                    <a:pt x="1317" y="6070"/>
                    <a:pt x="1604" y="6237"/>
                  </a:cubicBezTo>
                  <a:lnTo>
                    <a:pt x="4272" y="7781"/>
                  </a:lnTo>
                  <a:lnTo>
                    <a:pt x="442" y="8807"/>
                  </a:lnTo>
                  <a:cubicBezTo>
                    <a:pt x="124" y="8893"/>
                    <a:pt x="-66" y="9217"/>
                    <a:pt x="20" y="9536"/>
                  </a:cubicBezTo>
                  <a:cubicBezTo>
                    <a:pt x="91" y="9801"/>
                    <a:pt x="333" y="9980"/>
                    <a:pt x="593" y="9980"/>
                  </a:cubicBezTo>
                  <a:cubicBezTo>
                    <a:pt x="641" y="9980"/>
                    <a:pt x="696" y="9974"/>
                    <a:pt x="750" y="9958"/>
                  </a:cubicBezTo>
                  <a:lnTo>
                    <a:pt x="5724" y="8623"/>
                  </a:lnTo>
                  <a:lnTo>
                    <a:pt x="9477" y="10800"/>
                  </a:lnTo>
                  <a:lnTo>
                    <a:pt x="5724" y="12977"/>
                  </a:lnTo>
                  <a:lnTo>
                    <a:pt x="750" y="11642"/>
                  </a:lnTo>
                  <a:cubicBezTo>
                    <a:pt x="696" y="11626"/>
                    <a:pt x="647" y="11620"/>
                    <a:pt x="593" y="11620"/>
                  </a:cubicBezTo>
                  <a:cubicBezTo>
                    <a:pt x="328" y="11620"/>
                    <a:pt x="91" y="11794"/>
                    <a:pt x="20" y="12064"/>
                  </a:cubicBezTo>
                  <a:cubicBezTo>
                    <a:pt x="-66" y="12383"/>
                    <a:pt x="124" y="12707"/>
                    <a:pt x="442" y="12793"/>
                  </a:cubicBezTo>
                  <a:lnTo>
                    <a:pt x="4272" y="13819"/>
                  </a:lnTo>
                  <a:lnTo>
                    <a:pt x="1604" y="15363"/>
                  </a:lnTo>
                  <a:cubicBezTo>
                    <a:pt x="1317" y="15530"/>
                    <a:pt x="1220" y="15892"/>
                    <a:pt x="1388" y="16178"/>
                  </a:cubicBezTo>
                  <a:cubicBezTo>
                    <a:pt x="1555" y="16464"/>
                    <a:pt x="1917" y="16561"/>
                    <a:pt x="2203" y="16394"/>
                  </a:cubicBezTo>
                  <a:lnTo>
                    <a:pt x="4871" y="14845"/>
                  </a:lnTo>
                  <a:lnTo>
                    <a:pt x="3860" y="18679"/>
                  </a:lnTo>
                  <a:cubicBezTo>
                    <a:pt x="3774" y="18998"/>
                    <a:pt x="3969" y="19322"/>
                    <a:pt x="4282" y="19408"/>
                  </a:cubicBezTo>
                  <a:cubicBezTo>
                    <a:pt x="4601" y="19494"/>
                    <a:pt x="4925" y="19299"/>
                    <a:pt x="5011" y="18986"/>
                  </a:cubicBezTo>
                  <a:lnTo>
                    <a:pt x="6325" y="14008"/>
                  </a:lnTo>
                  <a:lnTo>
                    <a:pt x="10137" y="11799"/>
                  </a:lnTo>
                  <a:lnTo>
                    <a:pt x="10137" y="16507"/>
                  </a:lnTo>
                  <a:lnTo>
                    <a:pt x="6492" y="20142"/>
                  </a:lnTo>
                  <a:cubicBezTo>
                    <a:pt x="6259" y="20374"/>
                    <a:pt x="6259" y="20752"/>
                    <a:pt x="6492" y="20984"/>
                  </a:cubicBezTo>
                  <a:cubicBezTo>
                    <a:pt x="6724" y="21216"/>
                    <a:pt x="7102" y="21216"/>
                    <a:pt x="7334" y="20984"/>
                  </a:cubicBezTo>
                  <a:lnTo>
                    <a:pt x="10142" y="18188"/>
                  </a:lnTo>
                  <a:lnTo>
                    <a:pt x="10142" y="21006"/>
                  </a:lnTo>
                  <a:cubicBezTo>
                    <a:pt x="10142" y="21335"/>
                    <a:pt x="10407" y="21600"/>
                    <a:pt x="10737" y="21600"/>
                  </a:cubicBezTo>
                  <a:cubicBezTo>
                    <a:pt x="11066" y="21600"/>
                    <a:pt x="11331" y="21335"/>
                    <a:pt x="11331" y="21006"/>
                  </a:cubicBezTo>
                  <a:lnTo>
                    <a:pt x="11331" y="18188"/>
                  </a:lnTo>
                  <a:lnTo>
                    <a:pt x="14139" y="20984"/>
                  </a:lnTo>
                  <a:cubicBezTo>
                    <a:pt x="14371" y="21216"/>
                    <a:pt x="14749" y="21216"/>
                    <a:pt x="14981" y="20984"/>
                  </a:cubicBezTo>
                  <a:cubicBezTo>
                    <a:pt x="15214" y="20752"/>
                    <a:pt x="15214" y="20374"/>
                    <a:pt x="14981" y="20142"/>
                  </a:cubicBezTo>
                  <a:lnTo>
                    <a:pt x="11331" y="16507"/>
                  </a:lnTo>
                  <a:lnTo>
                    <a:pt x="11331" y="11799"/>
                  </a:lnTo>
                  <a:lnTo>
                    <a:pt x="15143" y="14008"/>
                  </a:lnTo>
                  <a:lnTo>
                    <a:pt x="16457" y="18986"/>
                  </a:lnTo>
                  <a:cubicBezTo>
                    <a:pt x="16543" y="19305"/>
                    <a:pt x="16867" y="19494"/>
                    <a:pt x="17186" y="19408"/>
                  </a:cubicBezTo>
                  <a:cubicBezTo>
                    <a:pt x="17504" y="19322"/>
                    <a:pt x="17692" y="18998"/>
                    <a:pt x="17606" y="18679"/>
                  </a:cubicBezTo>
                  <a:lnTo>
                    <a:pt x="16597" y="14845"/>
                  </a:lnTo>
                  <a:lnTo>
                    <a:pt x="19265" y="16394"/>
                  </a:lnTo>
                  <a:cubicBezTo>
                    <a:pt x="19551" y="16561"/>
                    <a:pt x="19913" y="16464"/>
                    <a:pt x="20080" y="16178"/>
                  </a:cubicBezTo>
                  <a:cubicBezTo>
                    <a:pt x="20248" y="15892"/>
                    <a:pt x="20151" y="15530"/>
                    <a:pt x="19864" y="15363"/>
                  </a:cubicBezTo>
                  <a:lnTo>
                    <a:pt x="17196" y="13819"/>
                  </a:lnTo>
                  <a:lnTo>
                    <a:pt x="21026" y="12793"/>
                  </a:lnTo>
                  <a:cubicBezTo>
                    <a:pt x="21344" y="12707"/>
                    <a:pt x="21534" y="12383"/>
                    <a:pt x="21448" y="12064"/>
                  </a:cubicBezTo>
                  <a:cubicBezTo>
                    <a:pt x="21377" y="11799"/>
                    <a:pt x="21133" y="11620"/>
                    <a:pt x="20874" y="11620"/>
                  </a:cubicBezTo>
                  <a:cubicBezTo>
                    <a:pt x="20825" y="11620"/>
                    <a:pt x="20772" y="11626"/>
                    <a:pt x="20718" y="11642"/>
                  </a:cubicBezTo>
                  <a:lnTo>
                    <a:pt x="15743" y="12977"/>
                  </a:lnTo>
                  <a:lnTo>
                    <a:pt x="11989" y="10800"/>
                  </a:lnTo>
                  <a:lnTo>
                    <a:pt x="15743" y="8623"/>
                  </a:lnTo>
                  <a:lnTo>
                    <a:pt x="20718" y="9958"/>
                  </a:lnTo>
                  <a:cubicBezTo>
                    <a:pt x="20772" y="9974"/>
                    <a:pt x="20820" y="9980"/>
                    <a:pt x="20874" y="9980"/>
                  </a:cubicBezTo>
                  <a:cubicBezTo>
                    <a:pt x="21138" y="9980"/>
                    <a:pt x="21377" y="9806"/>
                    <a:pt x="21448" y="9536"/>
                  </a:cubicBezTo>
                  <a:cubicBezTo>
                    <a:pt x="21534" y="9217"/>
                    <a:pt x="21344" y="8893"/>
                    <a:pt x="21026" y="8807"/>
                  </a:cubicBezTo>
                  <a:lnTo>
                    <a:pt x="17196" y="7781"/>
                  </a:lnTo>
                  <a:lnTo>
                    <a:pt x="19864" y="6237"/>
                  </a:lnTo>
                  <a:cubicBezTo>
                    <a:pt x="20151" y="6070"/>
                    <a:pt x="20248" y="5708"/>
                    <a:pt x="20080" y="5422"/>
                  </a:cubicBezTo>
                  <a:cubicBezTo>
                    <a:pt x="19913" y="5136"/>
                    <a:pt x="19551" y="5039"/>
                    <a:pt x="19265" y="5206"/>
                  </a:cubicBezTo>
                  <a:lnTo>
                    <a:pt x="16602" y="6750"/>
                  </a:lnTo>
                  <a:lnTo>
                    <a:pt x="17613" y="2916"/>
                  </a:lnTo>
                  <a:cubicBezTo>
                    <a:pt x="17699" y="2597"/>
                    <a:pt x="17504" y="2273"/>
                    <a:pt x="17191" y="2187"/>
                  </a:cubicBezTo>
                  <a:cubicBezTo>
                    <a:pt x="16872" y="2101"/>
                    <a:pt x="16548" y="2296"/>
                    <a:pt x="16462" y="2609"/>
                  </a:cubicBezTo>
                  <a:lnTo>
                    <a:pt x="15149" y="7587"/>
                  </a:lnTo>
                  <a:lnTo>
                    <a:pt x="11331" y="9806"/>
                  </a:lnTo>
                  <a:lnTo>
                    <a:pt x="11331" y="5098"/>
                  </a:lnTo>
                  <a:lnTo>
                    <a:pt x="14981" y="1463"/>
                  </a:lnTo>
                  <a:cubicBezTo>
                    <a:pt x="15214" y="1231"/>
                    <a:pt x="15214" y="853"/>
                    <a:pt x="14981" y="621"/>
                  </a:cubicBezTo>
                  <a:cubicBezTo>
                    <a:pt x="14749" y="389"/>
                    <a:pt x="14371" y="389"/>
                    <a:pt x="14139" y="621"/>
                  </a:cubicBezTo>
                  <a:lnTo>
                    <a:pt x="11331" y="3419"/>
                  </a:lnTo>
                  <a:lnTo>
                    <a:pt x="11331" y="594"/>
                  </a:lnTo>
                  <a:cubicBezTo>
                    <a:pt x="11331" y="265"/>
                    <a:pt x="11066" y="0"/>
                    <a:pt x="10737" y="0"/>
                  </a:cubicBezTo>
                  <a:close/>
                </a:path>
              </a:pathLst>
            </a:custGeom>
            <a:solidFill>
              <a:srgbClr val="929292">
                <a:alpha val="83073"/>
              </a:srgbClr>
            </a:solidFill>
            <a:ln w="12700" cap="flat">
              <a:noFill/>
              <a:miter lim="400000"/>
            </a:ln>
            <a:effectLst/>
          </p:spPr>
          <p:txBody>
            <a:bodyPr wrap="square" lIns="0" tIns="0" rIns="0" bIns="0" numCol="1" anchor="ctr">
              <a:noAutofit/>
            </a:bodyPr>
            <a:lstStyle/>
            <a:p>
              <a:pPr>
                <a:defRPr b="0" sz="3200">
                  <a:solidFill>
                    <a:schemeClr val="accent1">
                      <a:hueOff val="118245"/>
                      <a:lumOff val="-11372"/>
                    </a:schemeClr>
                  </a:solidFill>
                  <a:latin typeface="+mn-lt"/>
                  <a:ea typeface="+mn-ea"/>
                  <a:cs typeface="+mn-cs"/>
                  <a:sym typeface="Helvetica Neue Medium"/>
                </a:defRPr>
              </a:pPr>
            </a:p>
          </p:txBody>
        </p:sp>
        <p:sp>
          <p:nvSpPr>
            <p:cNvPr id="661" name="Snowflake"/>
            <p:cNvSpPr/>
            <p:nvPr/>
          </p:nvSpPr>
          <p:spPr>
            <a:xfrm flipH="1">
              <a:off x="13753464" y="2608226"/>
              <a:ext cx="169777" cy="170848"/>
            </a:xfrm>
            <a:custGeom>
              <a:avLst/>
              <a:gdLst/>
              <a:ahLst/>
              <a:cxnLst>
                <a:cxn ang="0">
                  <a:pos x="wd2" y="hd2"/>
                </a:cxn>
                <a:cxn ang="5400000">
                  <a:pos x="wd2" y="hd2"/>
                </a:cxn>
                <a:cxn ang="10800000">
                  <a:pos x="wd2" y="hd2"/>
                </a:cxn>
                <a:cxn ang="16200000">
                  <a:pos x="wd2" y="hd2"/>
                </a:cxn>
              </a:cxnLst>
              <a:rect l="0" t="0" r="r" b="b"/>
              <a:pathLst>
                <a:path w="21469" h="21600" fill="norm" stroke="1" extrusionOk="0">
                  <a:moveTo>
                    <a:pt x="10737" y="0"/>
                  </a:moveTo>
                  <a:cubicBezTo>
                    <a:pt x="10407" y="0"/>
                    <a:pt x="10142" y="265"/>
                    <a:pt x="10142" y="594"/>
                  </a:cubicBezTo>
                  <a:lnTo>
                    <a:pt x="10142" y="3412"/>
                  </a:lnTo>
                  <a:lnTo>
                    <a:pt x="7334" y="616"/>
                  </a:lnTo>
                  <a:cubicBezTo>
                    <a:pt x="7102" y="384"/>
                    <a:pt x="6724" y="384"/>
                    <a:pt x="6492" y="616"/>
                  </a:cubicBezTo>
                  <a:cubicBezTo>
                    <a:pt x="6259" y="848"/>
                    <a:pt x="6259" y="1226"/>
                    <a:pt x="6492" y="1458"/>
                  </a:cubicBezTo>
                  <a:lnTo>
                    <a:pt x="10142" y="5093"/>
                  </a:lnTo>
                  <a:lnTo>
                    <a:pt x="10142" y="9801"/>
                  </a:lnTo>
                  <a:lnTo>
                    <a:pt x="6330" y="7592"/>
                  </a:lnTo>
                  <a:lnTo>
                    <a:pt x="5011" y="2614"/>
                  </a:lnTo>
                  <a:cubicBezTo>
                    <a:pt x="4925" y="2295"/>
                    <a:pt x="4601" y="2106"/>
                    <a:pt x="4282" y="2192"/>
                  </a:cubicBezTo>
                  <a:cubicBezTo>
                    <a:pt x="3964" y="2278"/>
                    <a:pt x="3774" y="2602"/>
                    <a:pt x="3860" y="2921"/>
                  </a:cubicBezTo>
                  <a:lnTo>
                    <a:pt x="4871" y="6755"/>
                  </a:lnTo>
                  <a:lnTo>
                    <a:pt x="2203" y="5206"/>
                  </a:lnTo>
                  <a:cubicBezTo>
                    <a:pt x="1917" y="5039"/>
                    <a:pt x="1555" y="5136"/>
                    <a:pt x="1388" y="5422"/>
                  </a:cubicBezTo>
                  <a:cubicBezTo>
                    <a:pt x="1220" y="5708"/>
                    <a:pt x="1317" y="6070"/>
                    <a:pt x="1604" y="6237"/>
                  </a:cubicBezTo>
                  <a:lnTo>
                    <a:pt x="4272" y="7781"/>
                  </a:lnTo>
                  <a:lnTo>
                    <a:pt x="442" y="8807"/>
                  </a:lnTo>
                  <a:cubicBezTo>
                    <a:pt x="124" y="8893"/>
                    <a:pt x="-66" y="9217"/>
                    <a:pt x="20" y="9536"/>
                  </a:cubicBezTo>
                  <a:cubicBezTo>
                    <a:pt x="91" y="9801"/>
                    <a:pt x="333" y="9980"/>
                    <a:pt x="593" y="9980"/>
                  </a:cubicBezTo>
                  <a:cubicBezTo>
                    <a:pt x="641" y="9980"/>
                    <a:pt x="696" y="9974"/>
                    <a:pt x="750" y="9958"/>
                  </a:cubicBezTo>
                  <a:lnTo>
                    <a:pt x="5724" y="8623"/>
                  </a:lnTo>
                  <a:lnTo>
                    <a:pt x="9477" y="10800"/>
                  </a:lnTo>
                  <a:lnTo>
                    <a:pt x="5724" y="12977"/>
                  </a:lnTo>
                  <a:lnTo>
                    <a:pt x="750" y="11642"/>
                  </a:lnTo>
                  <a:cubicBezTo>
                    <a:pt x="696" y="11626"/>
                    <a:pt x="647" y="11620"/>
                    <a:pt x="593" y="11620"/>
                  </a:cubicBezTo>
                  <a:cubicBezTo>
                    <a:pt x="328" y="11620"/>
                    <a:pt x="91" y="11794"/>
                    <a:pt x="20" y="12064"/>
                  </a:cubicBezTo>
                  <a:cubicBezTo>
                    <a:pt x="-66" y="12383"/>
                    <a:pt x="124" y="12707"/>
                    <a:pt x="442" y="12793"/>
                  </a:cubicBezTo>
                  <a:lnTo>
                    <a:pt x="4272" y="13819"/>
                  </a:lnTo>
                  <a:lnTo>
                    <a:pt x="1604" y="15363"/>
                  </a:lnTo>
                  <a:cubicBezTo>
                    <a:pt x="1317" y="15530"/>
                    <a:pt x="1220" y="15892"/>
                    <a:pt x="1388" y="16178"/>
                  </a:cubicBezTo>
                  <a:cubicBezTo>
                    <a:pt x="1555" y="16464"/>
                    <a:pt x="1917" y="16561"/>
                    <a:pt x="2203" y="16394"/>
                  </a:cubicBezTo>
                  <a:lnTo>
                    <a:pt x="4871" y="14845"/>
                  </a:lnTo>
                  <a:lnTo>
                    <a:pt x="3860" y="18679"/>
                  </a:lnTo>
                  <a:cubicBezTo>
                    <a:pt x="3774" y="18998"/>
                    <a:pt x="3969" y="19322"/>
                    <a:pt x="4282" y="19408"/>
                  </a:cubicBezTo>
                  <a:cubicBezTo>
                    <a:pt x="4601" y="19494"/>
                    <a:pt x="4925" y="19299"/>
                    <a:pt x="5011" y="18986"/>
                  </a:cubicBezTo>
                  <a:lnTo>
                    <a:pt x="6325" y="14008"/>
                  </a:lnTo>
                  <a:lnTo>
                    <a:pt x="10137" y="11799"/>
                  </a:lnTo>
                  <a:lnTo>
                    <a:pt x="10137" y="16507"/>
                  </a:lnTo>
                  <a:lnTo>
                    <a:pt x="6492" y="20142"/>
                  </a:lnTo>
                  <a:cubicBezTo>
                    <a:pt x="6259" y="20374"/>
                    <a:pt x="6259" y="20752"/>
                    <a:pt x="6492" y="20984"/>
                  </a:cubicBezTo>
                  <a:cubicBezTo>
                    <a:pt x="6724" y="21216"/>
                    <a:pt x="7102" y="21216"/>
                    <a:pt x="7334" y="20984"/>
                  </a:cubicBezTo>
                  <a:lnTo>
                    <a:pt x="10142" y="18188"/>
                  </a:lnTo>
                  <a:lnTo>
                    <a:pt x="10142" y="21006"/>
                  </a:lnTo>
                  <a:cubicBezTo>
                    <a:pt x="10142" y="21335"/>
                    <a:pt x="10407" y="21600"/>
                    <a:pt x="10737" y="21600"/>
                  </a:cubicBezTo>
                  <a:cubicBezTo>
                    <a:pt x="11066" y="21600"/>
                    <a:pt x="11331" y="21335"/>
                    <a:pt x="11331" y="21006"/>
                  </a:cubicBezTo>
                  <a:lnTo>
                    <a:pt x="11331" y="18188"/>
                  </a:lnTo>
                  <a:lnTo>
                    <a:pt x="14139" y="20984"/>
                  </a:lnTo>
                  <a:cubicBezTo>
                    <a:pt x="14371" y="21216"/>
                    <a:pt x="14749" y="21216"/>
                    <a:pt x="14981" y="20984"/>
                  </a:cubicBezTo>
                  <a:cubicBezTo>
                    <a:pt x="15214" y="20752"/>
                    <a:pt x="15214" y="20374"/>
                    <a:pt x="14981" y="20142"/>
                  </a:cubicBezTo>
                  <a:lnTo>
                    <a:pt x="11331" y="16507"/>
                  </a:lnTo>
                  <a:lnTo>
                    <a:pt x="11331" y="11799"/>
                  </a:lnTo>
                  <a:lnTo>
                    <a:pt x="15143" y="14008"/>
                  </a:lnTo>
                  <a:lnTo>
                    <a:pt x="16457" y="18986"/>
                  </a:lnTo>
                  <a:cubicBezTo>
                    <a:pt x="16543" y="19305"/>
                    <a:pt x="16867" y="19494"/>
                    <a:pt x="17186" y="19408"/>
                  </a:cubicBezTo>
                  <a:cubicBezTo>
                    <a:pt x="17504" y="19322"/>
                    <a:pt x="17692" y="18998"/>
                    <a:pt x="17606" y="18679"/>
                  </a:cubicBezTo>
                  <a:lnTo>
                    <a:pt x="16597" y="14845"/>
                  </a:lnTo>
                  <a:lnTo>
                    <a:pt x="19265" y="16394"/>
                  </a:lnTo>
                  <a:cubicBezTo>
                    <a:pt x="19551" y="16561"/>
                    <a:pt x="19913" y="16464"/>
                    <a:pt x="20080" y="16178"/>
                  </a:cubicBezTo>
                  <a:cubicBezTo>
                    <a:pt x="20248" y="15892"/>
                    <a:pt x="20151" y="15530"/>
                    <a:pt x="19864" y="15363"/>
                  </a:cubicBezTo>
                  <a:lnTo>
                    <a:pt x="17196" y="13819"/>
                  </a:lnTo>
                  <a:lnTo>
                    <a:pt x="21026" y="12793"/>
                  </a:lnTo>
                  <a:cubicBezTo>
                    <a:pt x="21344" y="12707"/>
                    <a:pt x="21534" y="12383"/>
                    <a:pt x="21448" y="12064"/>
                  </a:cubicBezTo>
                  <a:cubicBezTo>
                    <a:pt x="21377" y="11799"/>
                    <a:pt x="21133" y="11620"/>
                    <a:pt x="20874" y="11620"/>
                  </a:cubicBezTo>
                  <a:cubicBezTo>
                    <a:pt x="20825" y="11620"/>
                    <a:pt x="20772" y="11626"/>
                    <a:pt x="20718" y="11642"/>
                  </a:cubicBezTo>
                  <a:lnTo>
                    <a:pt x="15743" y="12977"/>
                  </a:lnTo>
                  <a:lnTo>
                    <a:pt x="11989" y="10800"/>
                  </a:lnTo>
                  <a:lnTo>
                    <a:pt x="15743" y="8623"/>
                  </a:lnTo>
                  <a:lnTo>
                    <a:pt x="20718" y="9958"/>
                  </a:lnTo>
                  <a:cubicBezTo>
                    <a:pt x="20772" y="9974"/>
                    <a:pt x="20820" y="9980"/>
                    <a:pt x="20874" y="9980"/>
                  </a:cubicBezTo>
                  <a:cubicBezTo>
                    <a:pt x="21138" y="9980"/>
                    <a:pt x="21377" y="9806"/>
                    <a:pt x="21448" y="9536"/>
                  </a:cubicBezTo>
                  <a:cubicBezTo>
                    <a:pt x="21534" y="9217"/>
                    <a:pt x="21344" y="8893"/>
                    <a:pt x="21026" y="8807"/>
                  </a:cubicBezTo>
                  <a:lnTo>
                    <a:pt x="17196" y="7781"/>
                  </a:lnTo>
                  <a:lnTo>
                    <a:pt x="19864" y="6237"/>
                  </a:lnTo>
                  <a:cubicBezTo>
                    <a:pt x="20151" y="6070"/>
                    <a:pt x="20248" y="5708"/>
                    <a:pt x="20080" y="5422"/>
                  </a:cubicBezTo>
                  <a:cubicBezTo>
                    <a:pt x="19913" y="5136"/>
                    <a:pt x="19551" y="5039"/>
                    <a:pt x="19265" y="5206"/>
                  </a:cubicBezTo>
                  <a:lnTo>
                    <a:pt x="16602" y="6750"/>
                  </a:lnTo>
                  <a:lnTo>
                    <a:pt x="17613" y="2916"/>
                  </a:lnTo>
                  <a:cubicBezTo>
                    <a:pt x="17699" y="2597"/>
                    <a:pt x="17504" y="2273"/>
                    <a:pt x="17191" y="2187"/>
                  </a:cubicBezTo>
                  <a:cubicBezTo>
                    <a:pt x="16872" y="2101"/>
                    <a:pt x="16548" y="2296"/>
                    <a:pt x="16462" y="2609"/>
                  </a:cubicBezTo>
                  <a:lnTo>
                    <a:pt x="15149" y="7587"/>
                  </a:lnTo>
                  <a:lnTo>
                    <a:pt x="11331" y="9806"/>
                  </a:lnTo>
                  <a:lnTo>
                    <a:pt x="11331" y="5098"/>
                  </a:lnTo>
                  <a:lnTo>
                    <a:pt x="14981" y="1463"/>
                  </a:lnTo>
                  <a:cubicBezTo>
                    <a:pt x="15214" y="1231"/>
                    <a:pt x="15214" y="853"/>
                    <a:pt x="14981" y="621"/>
                  </a:cubicBezTo>
                  <a:cubicBezTo>
                    <a:pt x="14749" y="389"/>
                    <a:pt x="14371" y="389"/>
                    <a:pt x="14139" y="621"/>
                  </a:cubicBezTo>
                  <a:lnTo>
                    <a:pt x="11331" y="3419"/>
                  </a:lnTo>
                  <a:lnTo>
                    <a:pt x="11331" y="594"/>
                  </a:lnTo>
                  <a:cubicBezTo>
                    <a:pt x="11331" y="265"/>
                    <a:pt x="11066" y="0"/>
                    <a:pt x="10737" y="0"/>
                  </a:cubicBezTo>
                  <a:close/>
                </a:path>
              </a:pathLst>
            </a:custGeom>
            <a:solidFill>
              <a:srgbClr val="929292">
                <a:alpha val="83073"/>
              </a:srgbClr>
            </a:solidFill>
            <a:ln w="12700" cap="flat">
              <a:noFill/>
              <a:miter lim="400000"/>
            </a:ln>
            <a:effectLst/>
          </p:spPr>
          <p:txBody>
            <a:bodyPr wrap="square" lIns="0" tIns="0" rIns="0" bIns="0" numCol="1" anchor="ctr">
              <a:noAutofit/>
            </a:bodyPr>
            <a:lstStyle/>
            <a:p>
              <a:pPr>
                <a:defRPr b="0" sz="3200">
                  <a:solidFill>
                    <a:schemeClr val="accent1">
                      <a:hueOff val="118245"/>
                      <a:lumOff val="-11372"/>
                    </a:schemeClr>
                  </a:solidFill>
                  <a:latin typeface="+mn-lt"/>
                  <a:ea typeface="+mn-ea"/>
                  <a:cs typeface="+mn-cs"/>
                  <a:sym typeface="Helvetica Neue Medium"/>
                </a:defRPr>
              </a:pPr>
            </a:p>
          </p:txBody>
        </p:sp>
        <p:sp>
          <p:nvSpPr>
            <p:cNvPr id="662" name="Snowflake"/>
            <p:cNvSpPr/>
            <p:nvPr/>
          </p:nvSpPr>
          <p:spPr>
            <a:xfrm flipH="1">
              <a:off x="13917226" y="2930431"/>
              <a:ext cx="182899" cy="184053"/>
            </a:xfrm>
            <a:custGeom>
              <a:avLst/>
              <a:gdLst/>
              <a:ahLst/>
              <a:cxnLst>
                <a:cxn ang="0">
                  <a:pos x="wd2" y="hd2"/>
                </a:cxn>
                <a:cxn ang="5400000">
                  <a:pos x="wd2" y="hd2"/>
                </a:cxn>
                <a:cxn ang="10800000">
                  <a:pos x="wd2" y="hd2"/>
                </a:cxn>
                <a:cxn ang="16200000">
                  <a:pos x="wd2" y="hd2"/>
                </a:cxn>
              </a:cxnLst>
              <a:rect l="0" t="0" r="r" b="b"/>
              <a:pathLst>
                <a:path w="21469" h="21600" fill="norm" stroke="1" extrusionOk="0">
                  <a:moveTo>
                    <a:pt x="10737" y="0"/>
                  </a:moveTo>
                  <a:cubicBezTo>
                    <a:pt x="10407" y="0"/>
                    <a:pt x="10142" y="265"/>
                    <a:pt x="10142" y="594"/>
                  </a:cubicBezTo>
                  <a:lnTo>
                    <a:pt x="10142" y="3412"/>
                  </a:lnTo>
                  <a:lnTo>
                    <a:pt x="7334" y="616"/>
                  </a:lnTo>
                  <a:cubicBezTo>
                    <a:pt x="7102" y="384"/>
                    <a:pt x="6724" y="384"/>
                    <a:pt x="6492" y="616"/>
                  </a:cubicBezTo>
                  <a:cubicBezTo>
                    <a:pt x="6259" y="848"/>
                    <a:pt x="6259" y="1226"/>
                    <a:pt x="6492" y="1458"/>
                  </a:cubicBezTo>
                  <a:lnTo>
                    <a:pt x="10142" y="5093"/>
                  </a:lnTo>
                  <a:lnTo>
                    <a:pt x="10142" y="9801"/>
                  </a:lnTo>
                  <a:lnTo>
                    <a:pt x="6330" y="7592"/>
                  </a:lnTo>
                  <a:lnTo>
                    <a:pt x="5011" y="2614"/>
                  </a:lnTo>
                  <a:cubicBezTo>
                    <a:pt x="4925" y="2295"/>
                    <a:pt x="4601" y="2106"/>
                    <a:pt x="4282" y="2192"/>
                  </a:cubicBezTo>
                  <a:cubicBezTo>
                    <a:pt x="3964" y="2278"/>
                    <a:pt x="3774" y="2602"/>
                    <a:pt x="3860" y="2921"/>
                  </a:cubicBezTo>
                  <a:lnTo>
                    <a:pt x="4871" y="6755"/>
                  </a:lnTo>
                  <a:lnTo>
                    <a:pt x="2203" y="5206"/>
                  </a:lnTo>
                  <a:cubicBezTo>
                    <a:pt x="1917" y="5039"/>
                    <a:pt x="1555" y="5136"/>
                    <a:pt x="1388" y="5422"/>
                  </a:cubicBezTo>
                  <a:cubicBezTo>
                    <a:pt x="1220" y="5708"/>
                    <a:pt x="1317" y="6070"/>
                    <a:pt x="1604" y="6237"/>
                  </a:cubicBezTo>
                  <a:lnTo>
                    <a:pt x="4272" y="7781"/>
                  </a:lnTo>
                  <a:lnTo>
                    <a:pt x="442" y="8807"/>
                  </a:lnTo>
                  <a:cubicBezTo>
                    <a:pt x="124" y="8893"/>
                    <a:pt x="-66" y="9217"/>
                    <a:pt x="20" y="9536"/>
                  </a:cubicBezTo>
                  <a:cubicBezTo>
                    <a:pt x="91" y="9801"/>
                    <a:pt x="333" y="9980"/>
                    <a:pt x="593" y="9980"/>
                  </a:cubicBezTo>
                  <a:cubicBezTo>
                    <a:pt x="641" y="9980"/>
                    <a:pt x="696" y="9974"/>
                    <a:pt x="750" y="9958"/>
                  </a:cubicBezTo>
                  <a:lnTo>
                    <a:pt x="5724" y="8623"/>
                  </a:lnTo>
                  <a:lnTo>
                    <a:pt x="9477" y="10800"/>
                  </a:lnTo>
                  <a:lnTo>
                    <a:pt x="5724" y="12977"/>
                  </a:lnTo>
                  <a:lnTo>
                    <a:pt x="750" y="11642"/>
                  </a:lnTo>
                  <a:cubicBezTo>
                    <a:pt x="696" y="11626"/>
                    <a:pt x="647" y="11620"/>
                    <a:pt x="593" y="11620"/>
                  </a:cubicBezTo>
                  <a:cubicBezTo>
                    <a:pt x="328" y="11620"/>
                    <a:pt x="91" y="11794"/>
                    <a:pt x="20" y="12064"/>
                  </a:cubicBezTo>
                  <a:cubicBezTo>
                    <a:pt x="-66" y="12383"/>
                    <a:pt x="124" y="12707"/>
                    <a:pt x="442" y="12793"/>
                  </a:cubicBezTo>
                  <a:lnTo>
                    <a:pt x="4272" y="13819"/>
                  </a:lnTo>
                  <a:lnTo>
                    <a:pt x="1604" y="15363"/>
                  </a:lnTo>
                  <a:cubicBezTo>
                    <a:pt x="1317" y="15530"/>
                    <a:pt x="1220" y="15892"/>
                    <a:pt x="1388" y="16178"/>
                  </a:cubicBezTo>
                  <a:cubicBezTo>
                    <a:pt x="1555" y="16464"/>
                    <a:pt x="1917" y="16561"/>
                    <a:pt x="2203" y="16394"/>
                  </a:cubicBezTo>
                  <a:lnTo>
                    <a:pt x="4871" y="14845"/>
                  </a:lnTo>
                  <a:lnTo>
                    <a:pt x="3860" y="18679"/>
                  </a:lnTo>
                  <a:cubicBezTo>
                    <a:pt x="3774" y="18998"/>
                    <a:pt x="3969" y="19322"/>
                    <a:pt x="4282" y="19408"/>
                  </a:cubicBezTo>
                  <a:cubicBezTo>
                    <a:pt x="4601" y="19494"/>
                    <a:pt x="4925" y="19299"/>
                    <a:pt x="5011" y="18986"/>
                  </a:cubicBezTo>
                  <a:lnTo>
                    <a:pt x="6325" y="14008"/>
                  </a:lnTo>
                  <a:lnTo>
                    <a:pt x="10137" y="11799"/>
                  </a:lnTo>
                  <a:lnTo>
                    <a:pt x="10137" y="16507"/>
                  </a:lnTo>
                  <a:lnTo>
                    <a:pt x="6492" y="20142"/>
                  </a:lnTo>
                  <a:cubicBezTo>
                    <a:pt x="6259" y="20374"/>
                    <a:pt x="6259" y="20752"/>
                    <a:pt x="6492" y="20984"/>
                  </a:cubicBezTo>
                  <a:cubicBezTo>
                    <a:pt x="6724" y="21216"/>
                    <a:pt x="7102" y="21216"/>
                    <a:pt x="7334" y="20984"/>
                  </a:cubicBezTo>
                  <a:lnTo>
                    <a:pt x="10142" y="18188"/>
                  </a:lnTo>
                  <a:lnTo>
                    <a:pt x="10142" y="21006"/>
                  </a:lnTo>
                  <a:cubicBezTo>
                    <a:pt x="10142" y="21335"/>
                    <a:pt x="10407" y="21600"/>
                    <a:pt x="10737" y="21600"/>
                  </a:cubicBezTo>
                  <a:cubicBezTo>
                    <a:pt x="11066" y="21600"/>
                    <a:pt x="11331" y="21335"/>
                    <a:pt x="11331" y="21006"/>
                  </a:cubicBezTo>
                  <a:lnTo>
                    <a:pt x="11331" y="18188"/>
                  </a:lnTo>
                  <a:lnTo>
                    <a:pt x="14139" y="20984"/>
                  </a:lnTo>
                  <a:cubicBezTo>
                    <a:pt x="14371" y="21216"/>
                    <a:pt x="14749" y="21216"/>
                    <a:pt x="14981" y="20984"/>
                  </a:cubicBezTo>
                  <a:cubicBezTo>
                    <a:pt x="15214" y="20752"/>
                    <a:pt x="15214" y="20374"/>
                    <a:pt x="14981" y="20142"/>
                  </a:cubicBezTo>
                  <a:lnTo>
                    <a:pt x="11331" y="16507"/>
                  </a:lnTo>
                  <a:lnTo>
                    <a:pt x="11331" y="11799"/>
                  </a:lnTo>
                  <a:lnTo>
                    <a:pt x="15143" y="14008"/>
                  </a:lnTo>
                  <a:lnTo>
                    <a:pt x="16457" y="18986"/>
                  </a:lnTo>
                  <a:cubicBezTo>
                    <a:pt x="16543" y="19305"/>
                    <a:pt x="16867" y="19494"/>
                    <a:pt x="17186" y="19408"/>
                  </a:cubicBezTo>
                  <a:cubicBezTo>
                    <a:pt x="17504" y="19322"/>
                    <a:pt x="17692" y="18998"/>
                    <a:pt x="17606" y="18679"/>
                  </a:cubicBezTo>
                  <a:lnTo>
                    <a:pt x="16597" y="14845"/>
                  </a:lnTo>
                  <a:lnTo>
                    <a:pt x="19265" y="16394"/>
                  </a:lnTo>
                  <a:cubicBezTo>
                    <a:pt x="19551" y="16561"/>
                    <a:pt x="19913" y="16464"/>
                    <a:pt x="20080" y="16178"/>
                  </a:cubicBezTo>
                  <a:cubicBezTo>
                    <a:pt x="20248" y="15892"/>
                    <a:pt x="20151" y="15530"/>
                    <a:pt x="19864" y="15363"/>
                  </a:cubicBezTo>
                  <a:lnTo>
                    <a:pt x="17196" y="13819"/>
                  </a:lnTo>
                  <a:lnTo>
                    <a:pt x="21026" y="12793"/>
                  </a:lnTo>
                  <a:cubicBezTo>
                    <a:pt x="21344" y="12707"/>
                    <a:pt x="21534" y="12383"/>
                    <a:pt x="21448" y="12064"/>
                  </a:cubicBezTo>
                  <a:cubicBezTo>
                    <a:pt x="21377" y="11799"/>
                    <a:pt x="21133" y="11620"/>
                    <a:pt x="20874" y="11620"/>
                  </a:cubicBezTo>
                  <a:cubicBezTo>
                    <a:pt x="20825" y="11620"/>
                    <a:pt x="20772" y="11626"/>
                    <a:pt x="20718" y="11642"/>
                  </a:cubicBezTo>
                  <a:lnTo>
                    <a:pt x="15743" y="12977"/>
                  </a:lnTo>
                  <a:lnTo>
                    <a:pt x="11989" y="10800"/>
                  </a:lnTo>
                  <a:lnTo>
                    <a:pt x="15743" y="8623"/>
                  </a:lnTo>
                  <a:lnTo>
                    <a:pt x="20718" y="9958"/>
                  </a:lnTo>
                  <a:cubicBezTo>
                    <a:pt x="20772" y="9974"/>
                    <a:pt x="20820" y="9980"/>
                    <a:pt x="20874" y="9980"/>
                  </a:cubicBezTo>
                  <a:cubicBezTo>
                    <a:pt x="21138" y="9980"/>
                    <a:pt x="21377" y="9806"/>
                    <a:pt x="21448" y="9536"/>
                  </a:cubicBezTo>
                  <a:cubicBezTo>
                    <a:pt x="21534" y="9217"/>
                    <a:pt x="21344" y="8893"/>
                    <a:pt x="21026" y="8807"/>
                  </a:cubicBezTo>
                  <a:lnTo>
                    <a:pt x="17196" y="7781"/>
                  </a:lnTo>
                  <a:lnTo>
                    <a:pt x="19864" y="6237"/>
                  </a:lnTo>
                  <a:cubicBezTo>
                    <a:pt x="20151" y="6070"/>
                    <a:pt x="20248" y="5708"/>
                    <a:pt x="20080" y="5422"/>
                  </a:cubicBezTo>
                  <a:cubicBezTo>
                    <a:pt x="19913" y="5136"/>
                    <a:pt x="19551" y="5039"/>
                    <a:pt x="19265" y="5206"/>
                  </a:cubicBezTo>
                  <a:lnTo>
                    <a:pt x="16602" y="6750"/>
                  </a:lnTo>
                  <a:lnTo>
                    <a:pt x="17613" y="2916"/>
                  </a:lnTo>
                  <a:cubicBezTo>
                    <a:pt x="17699" y="2597"/>
                    <a:pt x="17504" y="2273"/>
                    <a:pt x="17191" y="2187"/>
                  </a:cubicBezTo>
                  <a:cubicBezTo>
                    <a:pt x="16872" y="2101"/>
                    <a:pt x="16548" y="2296"/>
                    <a:pt x="16462" y="2609"/>
                  </a:cubicBezTo>
                  <a:lnTo>
                    <a:pt x="15149" y="7587"/>
                  </a:lnTo>
                  <a:lnTo>
                    <a:pt x="11331" y="9806"/>
                  </a:lnTo>
                  <a:lnTo>
                    <a:pt x="11331" y="5098"/>
                  </a:lnTo>
                  <a:lnTo>
                    <a:pt x="14981" y="1463"/>
                  </a:lnTo>
                  <a:cubicBezTo>
                    <a:pt x="15214" y="1231"/>
                    <a:pt x="15214" y="853"/>
                    <a:pt x="14981" y="621"/>
                  </a:cubicBezTo>
                  <a:cubicBezTo>
                    <a:pt x="14749" y="389"/>
                    <a:pt x="14371" y="389"/>
                    <a:pt x="14139" y="621"/>
                  </a:cubicBezTo>
                  <a:lnTo>
                    <a:pt x="11331" y="3419"/>
                  </a:lnTo>
                  <a:lnTo>
                    <a:pt x="11331" y="594"/>
                  </a:lnTo>
                  <a:cubicBezTo>
                    <a:pt x="11331" y="265"/>
                    <a:pt x="11066" y="0"/>
                    <a:pt x="10737" y="0"/>
                  </a:cubicBezTo>
                  <a:close/>
                </a:path>
              </a:pathLst>
            </a:custGeom>
            <a:solidFill>
              <a:srgbClr val="929292">
                <a:alpha val="83073"/>
              </a:srgbClr>
            </a:solidFill>
            <a:ln w="12700" cap="flat">
              <a:noFill/>
              <a:miter lim="400000"/>
            </a:ln>
            <a:effectLst/>
          </p:spPr>
          <p:txBody>
            <a:bodyPr wrap="square" lIns="0" tIns="0" rIns="0" bIns="0" numCol="1" anchor="ctr">
              <a:noAutofit/>
            </a:bodyPr>
            <a:lstStyle/>
            <a:p>
              <a:pPr>
                <a:defRPr b="0" sz="3200">
                  <a:solidFill>
                    <a:schemeClr val="accent1">
                      <a:hueOff val="118245"/>
                      <a:lumOff val="-11372"/>
                    </a:schemeClr>
                  </a:solidFill>
                  <a:latin typeface="+mn-lt"/>
                  <a:ea typeface="+mn-ea"/>
                  <a:cs typeface="+mn-cs"/>
                  <a:sym typeface="Helvetica Neue Medium"/>
                </a:defRPr>
              </a:pPr>
            </a:p>
          </p:txBody>
        </p:sp>
        <p:sp>
          <p:nvSpPr>
            <p:cNvPr id="663" name="Snowflake"/>
            <p:cNvSpPr/>
            <p:nvPr/>
          </p:nvSpPr>
          <p:spPr>
            <a:xfrm flipH="1">
              <a:off x="14105067" y="3165709"/>
              <a:ext cx="182900" cy="184053"/>
            </a:xfrm>
            <a:custGeom>
              <a:avLst/>
              <a:gdLst/>
              <a:ahLst/>
              <a:cxnLst>
                <a:cxn ang="0">
                  <a:pos x="wd2" y="hd2"/>
                </a:cxn>
                <a:cxn ang="5400000">
                  <a:pos x="wd2" y="hd2"/>
                </a:cxn>
                <a:cxn ang="10800000">
                  <a:pos x="wd2" y="hd2"/>
                </a:cxn>
                <a:cxn ang="16200000">
                  <a:pos x="wd2" y="hd2"/>
                </a:cxn>
              </a:cxnLst>
              <a:rect l="0" t="0" r="r" b="b"/>
              <a:pathLst>
                <a:path w="21469" h="21600" fill="norm" stroke="1" extrusionOk="0">
                  <a:moveTo>
                    <a:pt x="10737" y="0"/>
                  </a:moveTo>
                  <a:cubicBezTo>
                    <a:pt x="10407" y="0"/>
                    <a:pt x="10142" y="265"/>
                    <a:pt x="10142" y="594"/>
                  </a:cubicBezTo>
                  <a:lnTo>
                    <a:pt x="10142" y="3412"/>
                  </a:lnTo>
                  <a:lnTo>
                    <a:pt x="7334" y="616"/>
                  </a:lnTo>
                  <a:cubicBezTo>
                    <a:pt x="7102" y="384"/>
                    <a:pt x="6724" y="384"/>
                    <a:pt x="6492" y="616"/>
                  </a:cubicBezTo>
                  <a:cubicBezTo>
                    <a:pt x="6259" y="848"/>
                    <a:pt x="6259" y="1226"/>
                    <a:pt x="6492" y="1458"/>
                  </a:cubicBezTo>
                  <a:lnTo>
                    <a:pt x="10142" y="5093"/>
                  </a:lnTo>
                  <a:lnTo>
                    <a:pt x="10142" y="9801"/>
                  </a:lnTo>
                  <a:lnTo>
                    <a:pt x="6330" y="7592"/>
                  </a:lnTo>
                  <a:lnTo>
                    <a:pt x="5011" y="2614"/>
                  </a:lnTo>
                  <a:cubicBezTo>
                    <a:pt x="4925" y="2295"/>
                    <a:pt x="4601" y="2106"/>
                    <a:pt x="4282" y="2192"/>
                  </a:cubicBezTo>
                  <a:cubicBezTo>
                    <a:pt x="3964" y="2278"/>
                    <a:pt x="3774" y="2602"/>
                    <a:pt x="3860" y="2921"/>
                  </a:cubicBezTo>
                  <a:lnTo>
                    <a:pt x="4871" y="6755"/>
                  </a:lnTo>
                  <a:lnTo>
                    <a:pt x="2203" y="5206"/>
                  </a:lnTo>
                  <a:cubicBezTo>
                    <a:pt x="1917" y="5039"/>
                    <a:pt x="1555" y="5136"/>
                    <a:pt x="1388" y="5422"/>
                  </a:cubicBezTo>
                  <a:cubicBezTo>
                    <a:pt x="1220" y="5708"/>
                    <a:pt x="1317" y="6070"/>
                    <a:pt x="1604" y="6237"/>
                  </a:cubicBezTo>
                  <a:lnTo>
                    <a:pt x="4272" y="7781"/>
                  </a:lnTo>
                  <a:lnTo>
                    <a:pt x="442" y="8807"/>
                  </a:lnTo>
                  <a:cubicBezTo>
                    <a:pt x="124" y="8893"/>
                    <a:pt x="-66" y="9217"/>
                    <a:pt x="20" y="9536"/>
                  </a:cubicBezTo>
                  <a:cubicBezTo>
                    <a:pt x="91" y="9801"/>
                    <a:pt x="333" y="9980"/>
                    <a:pt x="593" y="9980"/>
                  </a:cubicBezTo>
                  <a:cubicBezTo>
                    <a:pt x="641" y="9980"/>
                    <a:pt x="696" y="9974"/>
                    <a:pt x="750" y="9958"/>
                  </a:cubicBezTo>
                  <a:lnTo>
                    <a:pt x="5724" y="8623"/>
                  </a:lnTo>
                  <a:lnTo>
                    <a:pt x="9477" y="10800"/>
                  </a:lnTo>
                  <a:lnTo>
                    <a:pt x="5724" y="12977"/>
                  </a:lnTo>
                  <a:lnTo>
                    <a:pt x="750" y="11642"/>
                  </a:lnTo>
                  <a:cubicBezTo>
                    <a:pt x="696" y="11626"/>
                    <a:pt x="647" y="11620"/>
                    <a:pt x="593" y="11620"/>
                  </a:cubicBezTo>
                  <a:cubicBezTo>
                    <a:pt x="328" y="11620"/>
                    <a:pt x="91" y="11794"/>
                    <a:pt x="20" y="12064"/>
                  </a:cubicBezTo>
                  <a:cubicBezTo>
                    <a:pt x="-66" y="12383"/>
                    <a:pt x="124" y="12707"/>
                    <a:pt x="442" y="12793"/>
                  </a:cubicBezTo>
                  <a:lnTo>
                    <a:pt x="4272" y="13819"/>
                  </a:lnTo>
                  <a:lnTo>
                    <a:pt x="1604" y="15363"/>
                  </a:lnTo>
                  <a:cubicBezTo>
                    <a:pt x="1317" y="15530"/>
                    <a:pt x="1220" y="15892"/>
                    <a:pt x="1388" y="16178"/>
                  </a:cubicBezTo>
                  <a:cubicBezTo>
                    <a:pt x="1555" y="16464"/>
                    <a:pt x="1917" y="16561"/>
                    <a:pt x="2203" y="16394"/>
                  </a:cubicBezTo>
                  <a:lnTo>
                    <a:pt x="4871" y="14845"/>
                  </a:lnTo>
                  <a:lnTo>
                    <a:pt x="3860" y="18679"/>
                  </a:lnTo>
                  <a:cubicBezTo>
                    <a:pt x="3774" y="18998"/>
                    <a:pt x="3969" y="19322"/>
                    <a:pt x="4282" y="19408"/>
                  </a:cubicBezTo>
                  <a:cubicBezTo>
                    <a:pt x="4601" y="19494"/>
                    <a:pt x="4925" y="19299"/>
                    <a:pt x="5011" y="18986"/>
                  </a:cubicBezTo>
                  <a:lnTo>
                    <a:pt x="6325" y="14008"/>
                  </a:lnTo>
                  <a:lnTo>
                    <a:pt x="10137" y="11799"/>
                  </a:lnTo>
                  <a:lnTo>
                    <a:pt x="10137" y="16507"/>
                  </a:lnTo>
                  <a:lnTo>
                    <a:pt x="6492" y="20142"/>
                  </a:lnTo>
                  <a:cubicBezTo>
                    <a:pt x="6259" y="20374"/>
                    <a:pt x="6259" y="20752"/>
                    <a:pt x="6492" y="20984"/>
                  </a:cubicBezTo>
                  <a:cubicBezTo>
                    <a:pt x="6724" y="21216"/>
                    <a:pt x="7102" y="21216"/>
                    <a:pt x="7334" y="20984"/>
                  </a:cubicBezTo>
                  <a:lnTo>
                    <a:pt x="10142" y="18188"/>
                  </a:lnTo>
                  <a:lnTo>
                    <a:pt x="10142" y="21006"/>
                  </a:lnTo>
                  <a:cubicBezTo>
                    <a:pt x="10142" y="21335"/>
                    <a:pt x="10407" y="21600"/>
                    <a:pt x="10737" y="21600"/>
                  </a:cubicBezTo>
                  <a:cubicBezTo>
                    <a:pt x="11066" y="21600"/>
                    <a:pt x="11331" y="21335"/>
                    <a:pt x="11331" y="21006"/>
                  </a:cubicBezTo>
                  <a:lnTo>
                    <a:pt x="11331" y="18188"/>
                  </a:lnTo>
                  <a:lnTo>
                    <a:pt x="14139" y="20984"/>
                  </a:lnTo>
                  <a:cubicBezTo>
                    <a:pt x="14371" y="21216"/>
                    <a:pt x="14749" y="21216"/>
                    <a:pt x="14981" y="20984"/>
                  </a:cubicBezTo>
                  <a:cubicBezTo>
                    <a:pt x="15214" y="20752"/>
                    <a:pt x="15214" y="20374"/>
                    <a:pt x="14981" y="20142"/>
                  </a:cubicBezTo>
                  <a:lnTo>
                    <a:pt x="11331" y="16507"/>
                  </a:lnTo>
                  <a:lnTo>
                    <a:pt x="11331" y="11799"/>
                  </a:lnTo>
                  <a:lnTo>
                    <a:pt x="15143" y="14008"/>
                  </a:lnTo>
                  <a:lnTo>
                    <a:pt x="16457" y="18986"/>
                  </a:lnTo>
                  <a:cubicBezTo>
                    <a:pt x="16543" y="19305"/>
                    <a:pt x="16867" y="19494"/>
                    <a:pt x="17186" y="19408"/>
                  </a:cubicBezTo>
                  <a:cubicBezTo>
                    <a:pt x="17504" y="19322"/>
                    <a:pt x="17692" y="18998"/>
                    <a:pt x="17606" y="18679"/>
                  </a:cubicBezTo>
                  <a:lnTo>
                    <a:pt x="16597" y="14845"/>
                  </a:lnTo>
                  <a:lnTo>
                    <a:pt x="19265" y="16394"/>
                  </a:lnTo>
                  <a:cubicBezTo>
                    <a:pt x="19551" y="16561"/>
                    <a:pt x="19913" y="16464"/>
                    <a:pt x="20080" y="16178"/>
                  </a:cubicBezTo>
                  <a:cubicBezTo>
                    <a:pt x="20248" y="15892"/>
                    <a:pt x="20151" y="15530"/>
                    <a:pt x="19864" y="15363"/>
                  </a:cubicBezTo>
                  <a:lnTo>
                    <a:pt x="17196" y="13819"/>
                  </a:lnTo>
                  <a:lnTo>
                    <a:pt x="21026" y="12793"/>
                  </a:lnTo>
                  <a:cubicBezTo>
                    <a:pt x="21344" y="12707"/>
                    <a:pt x="21534" y="12383"/>
                    <a:pt x="21448" y="12064"/>
                  </a:cubicBezTo>
                  <a:cubicBezTo>
                    <a:pt x="21377" y="11799"/>
                    <a:pt x="21133" y="11620"/>
                    <a:pt x="20874" y="11620"/>
                  </a:cubicBezTo>
                  <a:cubicBezTo>
                    <a:pt x="20825" y="11620"/>
                    <a:pt x="20772" y="11626"/>
                    <a:pt x="20718" y="11642"/>
                  </a:cubicBezTo>
                  <a:lnTo>
                    <a:pt x="15743" y="12977"/>
                  </a:lnTo>
                  <a:lnTo>
                    <a:pt x="11989" y="10800"/>
                  </a:lnTo>
                  <a:lnTo>
                    <a:pt x="15743" y="8623"/>
                  </a:lnTo>
                  <a:lnTo>
                    <a:pt x="20718" y="9958"/>
                  </a:lnTo>
                  <a:cubicBezTo>
                    <a:pt x="20772" y="9974"/>
                    <a:pt x="20820" y="9980"/>
                    <a:pt x="20874" y="9980"/>
                  </a:cubicBezTo>
                  <a:cubicBezTo>
                    <a:pt x="21138" y="9980"/>
                    <a:pt x="21377" y="9806"/>
                    <a:pt x="21448" y="9536"/>
                  </a:cubicBezTo>
                  <a:cubicBezTo>
                    <a:pt x="21534" y="9217"/>
                    <a:pt x="21344" y="8893"/>
                    <a:pt x="21026" y="8807"/>
                  </a:cubicBezTo>
                  <a:lnTo>
                    <a:pt x="17196" y="7781"/>
                  </a:lnTo>
                  <a:lnTo>
                    <a:pt x="19864" y="6237"/>
                  </a:lnTo>
                  <a:cubicBezTo>
                    <a:pt x="20151" y="6070"/>
                    <a:pt x="20248" y="5708"/>
                    <a:pt x="20080" y="5422"/>
                  </a:cubicBezTo>
                  <a:cubicBezTo>
                    <a:pt x="19913" y="5136"/>
                    <a:pt x="19551" y="5039"/>
                    <a:pt x="19265" y="5206"/>
                  </a:cubicBezTo>
                  <a:lnTo>
                    <a:pt x="16602" y="6750"/>
                  </a:lnTo>
                  <a:lnTo>
                    <a:pt x="17613" y="2916"/>
                  </a:lnTo>
                  <a:cubicBezTo>
                    <a:pt x="17699" y="2597"/>
                    <a:pt x="17504" y="2273"/>
                    <a:pt x="17191" y="2187"/>
                  </a:cubicBezTo>
                  <a:cubicBezTo>
                    <a:pt x="16872" y="2101"/>
                    <a:pt x="16548" y="2296"/>
                    <a:pt x="16462" y="2609"/>
                  </a:cubicBezTo>
                  <a:lnTo>
                    <a:pt x="15149" y="7587"/>
                  </a:lnTo>
                  <a:lnTo>
                    <a:pt x="11331" y="9806"/>
                  </a:lnTo>
                  <a:lnTo>
                    <a:pt x="11331" y="5098"/>
                  </a:lnTo>
                  <a:lnTo>
                    <a:pt x="14981" y="1463"/>
                  </a:lnTo>
                  <a:cubicBezTo>
                    <a:pt x="15214" y="1231"/>
                    <a:pt x="15214" y="853"/>
                    <a:pt x="14981" y="621"/>
                  </a:cubicBezTo>
                  <a:cubicBezTo>
                    <a:pt x="14749" y="389"/>
                    <a:pt x="14371" y="389"/>
                    <a:pt x="14139" y="621"/>
                  </a:cubicBezTo>
                  <a:lnTo>
                    <a:pt x="11331" y="3419"/>
                  </a:lnTo>
                  <a:lnTo>
                    <a:pt x="11331" y="594"/>
                  </a:lnTo>
                  <a:cubicBezTo>
                    <a:pt x="11331" y="265"/>
                    <a:pt x="11066" y="0"/>
                    <a:pt x="10737" y="0"/>
                  </a:cubicBezTo>
                  <a:close/>
                </a:path>
              </a:pathLst>
            </a:custGeom>
            <a:solidFill>
              <a:srgbClr val="929292">
                <a:alpha val="83073"/>
              </a:srgbClr>
            </a:solidFill>
            <a:ln w="12700" cap="flat">
              <a:noFill/>
              <a:miter lim="400000"/>
            </a:ln>
            <a:effectLst/>
          </p:spPr>
          <p:txBody>
            <a:bodyPr wrap="square" lIns="0" tIns="0" rIns="0" bIns="0" numCol="1" anchor="ctr">
              <a:noAutofit/>
            </a:bodyPr>
            <a:lstStyle/>
            <a:p>
              <a:pPr>
                <a:defRPr b="0" sz="3200">
                  <a:solidFill>
                    <a:schemeClr val="accent1">
                      <a:hueOff val="118245"/>
                      <a:lumOff val="-11372"/>
                    </a:schemeClr>
                  </a:solidFill>
                  <a:latin typeface="+mn-lt"/>
                  <a:ea typeface="+mn-ea"/>
                  <a:cs typeface="+mn-cs"/>
                  <a:sym typeface="Helvetica Neue Medium"/>
                </a:defRPr>
              </a:pPr>
            </a:p>
          </p:txBody>
        </p:sp>
        <p:sp>
          <p:nvSpPr>
            <p:cNvPr id="664" name="Snowflake"/>
            <p:cNvSpPr/>
            <p:nvPr/>
          </p:nvSpPr>
          <p:spPr>
            <a:xfrm flipH="1">
              <a:off x="13446670" y="2224809"/>
              <a:ext cx="182900" cy="184053"/>
            </a:xfrm>
            <a:custGeom>
              <a:avLst/>
              <a:gdLst/>
              <a:ahLst/>
              <a:cxnLst>
                <a:cxn ang="0">
                  <a:pos x="wd2" y="hd2"/>
                </a:cxn>
                <a:cxn ang="5400000">
                  <a:pos x="wd2" y="hd2"/>
                </a:cxn>
                <a:cxn ang="10800000">
                  <a:pos x="wd2" y="hd2"/>
                </a:cxn>
                <a:cxn ang="16200000">
                  <a:pos x="wd2" y="hd2"/>
                </a:cxn>
              </a:cxnLst>
              <a:rect l="0" t="0" r="r" b="b"/>
              <a:pathLst>
                <a:path w="21469" h="21600" fill="norm" stroke="1" extrusionOk="0">
                  <a:moveTo>
                    <a:pt x="10737" y="0"/>
                  </a:moveTo>
                  <a:cubicBezTo>
                    <a:pt x="10407" y="0"/>
                    <a:pt x="10142" y="265"/>
                    <a:pt x="10142" y="594"/>
                  </a:cubicBezTo>
                  <a:lnTo>
                    <a:pt x="10142" y="3412"/>
                  </a:lnTo>
                  <a:lnTo>
                    <a:pt x="7334" y="616"/>
                  </a:lnTo>
                  <a:cubicBezTo>
                    <a:pt x="7102" y="384"/>
                    <a:pt x="6724" y="384"/>
                    <a:pt x="6492" y="616"/>
                  </a:cubicBezTo>
                  <a:cubicBezTo>
                    <a:pt x="6259" y="848"/>
                    <a:pt x="6259" y="1226"/>
                    <a:pt x="6492" y="1458"/>
                  </a:cubicBezTo>
                  <a:lnTo>
                    <a:pt x="10142" y="5093"/>
                  </a:lnTo>
                  <a:lnTo>
                    <a:pt x="10142" y="9801"/>
                  </a:lnTo>
                  <a:lnTo>
                    <a:pt x="6330" y="7592"/>
                  </a:lnTo>
                  <a:lnTo>
                    <a:pt x="5011" y="2614"/>
                  </a:lnTo>
                  <a:cubicBezTo>
                    <a:pt x="4925" y="2295"/>
                    <a:pt x="4601" y="2106"/>
                    <a:pt x="4282" y="2192"/>
                  </a:cubicBezTo>
                  <a:cubicBezTo>
                    <a:pt x="3964" y="2278"/>
                    <a:pt x="3774" y="2602"/>
                    <a:pt x="3860" y="2921"/>
                  </a:cubicBezTo>
                  <a:lnTo>
                    <a:pt x="4871" y="6755"/>
                  </a:lnTo>
                  <a:lnTo>
                    <a:pt x="2203" y="5206"/>
                  </a:lnTo>
                  <a:cubicBezTo>
                    <a:pt x="1917" y="5039"/>
                    <a:pt x="1555" y="5136"/>
                    <a:pt x="1388" y="5422"/>
                  </a:cubicBezTo>
                  <a:cubicBezTo>
                    <a:pt x="1220" y="5708"/>
                    <a:pt x="1317" y="6070"/>
                    <a:pt x="1604" y="6237"/>
                  </a:cubicBezTo>
                  <a:lnTo>
                    <a:pt x="4272" y="7781"/>
                  </a:lnTo>
                  <a:lnTo>
                    <a:pt x="442" y="8807"/>
                  </a:lnTo>
                  <a:cubicBezTo>
                    <a:pt x="124" y="8893"/>
                    <a:pt x="-66" y="9217"/>
                    <a:pt x="20" y="9536"/>
                  </a:cubicBezTo>
                  <a:cubicBezTo>
                    <a:pt x="91" y="9801"/>
                    <a:pt x="333" y="9980"/>
                    <a:pt x="593" y="9980"/>
                  </a:cubicBezTo>
                  <a:cubicBezTo>
                    <a:pt x="641" y="9980"/>
                    <a:pt x="696" y="9974"/>
                    <a:pt x="750" y="9958"/>
                  </a:cubicBezTo>
                  <a:lnTo>
                    <a:pt x="5724" y="8623"/>
                  </a:lnTo>
                  <a:lnTo>
                    <a:pt x="9477" y="10800"/>
                  </a:lnTo>
                  <a:lnTo>
                    <a:pt x="5724" y="12977"/>
                  </a:lnTo>
                  <a:lnTo>
                    <a:pt x="750" y="11642"/>
                  </a:lnTo>
                  <a:cubicBezTo>
                    <a:pt x="696" y="11626"/>
                    <a:pt x="647" y="11620"/>
                    <a:pt x="593" y="11620"/>
                  </a:cubicBezTo>
                  <a:cubicBezTo>
                    <a:pt x="328" y="11620"/>
                    <a:pt x="91" y="11794"/>
                    <a:pt x="20" y="12064"/>
                  </a:cubicBezTo>
                  <a:cubicBezTo>
                    <a:pt x="-66" y="12383"/>
                    <a:pt x="124" y="12707"/>
                    <a:pt x="442" y="12793"/>
                  </a:cubicBezTo>
                  <a:lnTo>
                    <a:pt x="4272" y="13819"/>
                  </a:lnTo>
                  <a:lnTo>
                    <a:pt x="1604" y="15363"/>
                  </a:lnTo>
                  <a:cubicBezTo>
                    <a:pt x="1317" y="15530"/>
                    <a:pt x="1220" y="15892"/>
                    <a:pt x="1388" y="16178"/>
                  </a:cubicBezTo>
                  <a:cubicBezTo>
                    <a:pt x="1555" y="16464"/>
                    <a:pt x="1917" y="16561"/>
                    <a:pt x="2203" y="16394"/>
                  </a:cubicBezTo>
                  <a:lnTo>
                    <a:pt x="4871" y="14845"/>
                  </a:lnTo>
                  <a:lnTo>
                    <a:pt x="3860" y="18679"/>
                  </a:lnTo>
                  <a:cubicBezTo>
                    <a:pt x="3774" y="18998"/>
                    <a:pt x="3969" y="19322"/>
                    <a:pt x="4282" y="19408"/>
                  </a:cubicBezTo>
                  <a:cubicBezTo>
                    <a:pt x="4601" y="19494"/>
                    <a:pt x="4925" y="19299"/>
                    <a:pt x="5011" y="18986"/>
                  </a:cubicBezTo>
                  <a:lnTo>
                    <a:pt x="6325" y="14008"/>
                  </a:lnTo>
                  <a:lnTo>
                    <a:pt x="10137" y="11799"/>
                  </a:lnTo>
                  <a:lnTo>
                    <a:pt x="10137" y="16507"/>
                  </a:lnTo>
                  <a:lnTo>
                    <a:pt x="6492" y="20142"/>
                  </a:lnTo>
                  <a:cubicBezTo>
                    <a:pt x="6259" y="20374"/>
                    <a:pt x="6259" y="20752"/>
                    <a:pt x="6492" y="20984"/>
                  </a:cubicBezTo>
                  <a:cubicBezTo>
                    <a:pt x="6724" y="21216"/>
                    <a:pt x="7102" y="21216"/>
                    <a:pt x="7334" y="20984"/>
                  </a:cubicBezTo>
                  <a:lnTo>
                    <a:pt x="10142" y="18188"/>
                  </a:lnTo>
                  <a:lnTo>
                    <a:pt x="10142" y="21006"/>
                  </a:lnTo>
                  <a:cubicBezTo>
                    <a:pt x="10142" y="21335"/>
                    <a:pt x="10407" y="21600"/>
                    <a:pt x="10737" y="21600"/>
                  </a:cubicBezTo>
                  <a:cubicBezTo>
                    <a:pt x="11066" y="21600"/>
                    <a:pt x="11331" y="21335"/>
                    <a:pt x="11331" y="21006"/>
                  </a:cubicBezTo>
                  <a:lnTo>
                    <a:pt x="11331" y="18188"/>
                  </a:lnTo>
                  <a:lnTo>
                    <a:pt x="14139" y="20984"/>
                  </a:lnTo>
                  <a:cubicBezTo>
                    <a:pt x="14371" y="21216"/>
                    <a:pt x="14749" y="21216"/>
                    <a:pt x="14981" y="20984"/>
                  </a:cubicBezTo>
                  <a:cubicBezTo>
                    <a:pt x="15214" y="20752"/>
                    <a:pt x="15214" y="20374"/>
                    <a:pt x="14981" y="20142"/>
                  </a:cubicBezTo>
                  <a:lnTo>
                    <a:pt x="11331" y="16507"/>
                  </a:lnTo>
                  <a:lnTo>
                    <a:pt x="11331" y="11799"/>
                  </a:lnTo>
                  <a:lnTo>
                    <a:pt x="15143" y="14008"/>
                  </a:lnTo>
                  <a:lnTo>
                    <a:pt x="16457" y="18986"/>
                  </a:lnTo>
                  <a:cubicBezTo>
                    <a:pt x="16543" y="19305"/>
                    <a:pt x="16867" y="19494"/>
                    <a:pt x="17186" y="19408"/>
                  </a:cubicBezTo>
                  <a:cubicBezTo>
                    <a:pt x="17504" y="19322"/>
                    <a:pt x="17692" y="18998"/>
                    <a:pt x="17606" y="18679"/>
                  </a:cubicBezTo>
                  <a:lnTo>
                    <a:pt x="16597" y="14845"/>
                  </a:lnTo>
                  <a:lnTo>
                    <a:pt x="19265" y="16394"/>
                  </a:lnTo>
                  <a:cubicBezTo>
                    <a:pt x="19551" y="16561"/>
                    <a:pt x="19913" y="16464"/>
                    <a:pt x="20080" y="16178"/>
                  </a:cubicBezTo>
                  <a:cubicBezTo>
                    <a:pt x="20248" y="15892"/>
                    <a:pt x="20151" y="15530"/>
                    <a:pt x="19864" y="15363"/>
                  </a:cubicBezTo>
                  <a:lnTo>
                    <a:pt x="17196" y="13819"/>
                  </a:lnTo>
                  <a:lnTo>
                    <a:pt x="21026" y="12793"/>
                  </a:lnTo>
                  <a:cubicBezTo>
                    <a:pt x="21344" y="12707"/>
                    <a:pt x="21534" y="12383"/>
                    <a:pt x="21448" y="12064"/>
                  </a:cubicBezTo>
                  <a:cubicBezTo>
                    <a:pt x="21377" y="11799"/>
                    <a:pt x="21133" y="11620"/>
                    <a:pt x="20874" y="11620"/>
                  </a:cubicBezTo>
                  <a:cubicBezTo>
                    <a:pt x="20825" y="11620"/>
                    <a:pt x="20772" y="11626"/>
                    <a:pt x="20718" y="11642"/>
                  </a:cubicBezTo>
                  <a:lnTo>
                    <a:pt x="15743" y="12977"/>
                  </a:lnTo>
                  <a:lnTo>
                    <a:pt x="11989" y="10800"/>
                  </a:lnTo>
                  <a:lnTo>
                    <a:pt x="15743" y="8623"/>
                  </a:lnTo>
                  <a:lnTo>
                    <a:pt x="20718" y="9958"/>
                  </a:lnTo>
                  <a:cubicBezTo>
                    <a:pt x="20772" y="9974"/>
                    <a:pt x="20820" y="9980"/>
                    <a:pt x="20874" y="9980"/>
                  </a:cubicBezTo>
                  <a:cubicBezTo>
                    <a:pt x="21138" y="9980"/>
                    <a:pt x="21377" y="9806"/>
                    <a:pt x="21448" y="9536"/>
                  </a:cubicBezTo>
                  <a:cubicBezTo>
                    <a:pt x="21534" y="9217"/>
                    <a:pt x="21344" y="8893"/>
                    <a:pt x="21026" y="8807"/>
                  </a:cubicBezTo>
                  <a:lnTo>
                    <a:pt x="17196" y="7781"/>
                  </a:lnTo>
                  <a:lnTo>
                    <a:pt x="19864" y="6237"/>
                  </a:lnTo>
                  <a:cubicBezTo>
                    <a:pt x="20151" y="6070"/>
                    <a:pt x="20248" y="5708"/>
                    <a:pt x="20080" y="5422"/>
                  </a:cubicBezTo>
                  <a:cubicBezTo>
                    <a:pt x="19913" y="5136"/>
                    <a:pt x="19551" y="5039"/>
                    <a:pt x="19265" y="5206"/>
                  </a:cubicBezTo>
                  <a:lnTo>
                    <a:pt x="16602" y="6750"/>
                  </a:lnTo>
                  <a:lnTo>
                    <a:pt x="17613" y="2916"/>
                  </a:lnTo>
                  <a:cubicBezTo>
                    <a:pt x="17699" y="2597"/>
                    <a:pt x="17504" y="2273"/>
                    <a:pt x="17191" y="2187"/>
                  </a:cubicBezTo>
                  <a:cubicBezTo>
                    <a:pt x="16872" y="2101"/>
                    <a:pt x="16548" y="2296"/>
                    <a:pt x="16462" y="2609"/>
                  </a:cubicBezTo>
                  <a:lnTo>
                    <a:pt x="15149" y="7587"/>
                  </a:lnTo>
                  <a:lnTo>
                    <a:pt x="11331" y="9806"/>
                  </a:lnTo>
                  <a:lnTo>
                    <a:pt x="11331" y="5098"/>
                  </a:lnTo>
                  <a:lnTo>
                    <a:pt x="14981" y="1463"/>
                  </a:lnTo>
                  <a:cubicBezTo>
                    <a:pt x="15214" y="1231"/>
                    <a:pt x="15214" y="853"/>
                    <a:pt x="14981" y="621"/>
                  </a:cubicBezTo>
                  <a:cubicBezTo>
                    <a:pt x="14749" y="389"/>
                    <a:pt x="14371" y="389"/>
                    <a:pt x="14139" y="621"/>
                  </a:cubicBezTo>
                  <a:lnTo>
                    <a:pt x="11331" y="3419"/>
                  </a:lnTo>
                  <a:lnTo>
                    <a:pt x="11331" y="594"/>
                  </a:lnTo>
                  <a:cubicBezTo>
                    <a:pt x="11331" y="265"/>
                    <a:pt x="11066" y="0"/>
                    <a:pt x="10737" y="0"/>
                  </a:cubicBezTo>
                  <a:close/>
                </a:path>
              </a:pathLst>
            </a:custGeom>
            <a:solidFill>
              <a:srgbClr val="929292">
                <a:alpha val="83073"/>
              </a:srgbClr>
            </a:solidFill>
            <a:ln w="12700" cap="flat">
              <a:noFill/>
              <a:miter lim="400000"/>
            </a:ln>
            <a:effectLst/>
          </p:spPr>
          <p:txBody>
            <a:bodyPr wrap="square" lIns="0" tIns="0" rIns="0" bIns="0" numCol="1" anchor="ctr">
              <a:noAutofit/>
            </a:bodyPr>
            <a:lstStyle/>
            <a:p>
              <a:pPr>
                <a:defRPr b="0" sz="3200">
                  <a:solidFill>
                    <a:schemeClr val="accent1">
                      <a:hueOff val="118245"/>
                      <a:lumOff val="-11372"/>
                    </a:schemeClr>
                  </a:solidFill>
                  <a:latin typeface="+mn-lt"/>
                  <a:ea typeface="+mn-ea"/>
                  <a:cs typeface="+mn-cs"/>
                  <a:sym typeface="Helvetica Neue Medium"/>
                </a:defRPr>
              </a:pPr>
            </a:p>
          </p:txBody>
        </p:sp>
        <p:sp>
          <p:nvSpPr>
            <p:cNvPr id="665" name="Snowflake"/>
            <p:cNvSpPr/>
            <p:nvPr/>
          </p:nvSpPr>
          <p:spPr>
            <a:xfrm flipH="1">
              <a:off x="12976114" y="2042279"/>
              <a:ext cx="182900" cy="184053"/>
            </a:xfrm>
            <a:custGeom>
              <a:avLst/>
              <a:gdLst/>
              <a:ahLst/>
              <a:cxnLst>
                <a:cxn ang="0">
                  <a:pos x="wd2" y="hd2"/>
                </a:cxn>
                <a:cxn ang="5400000">
                  <a:pos x="wd2" y="hd2"/>
                </a:cxn>
                <a:cxn ang="10800000">
                  <a:pos x="wd2" y="hd2"/>
                </a:cxn>
                <a:cxn ang="16200000">
                  <a:pos x="wd2" y="hd2"/>
                </a:cxn>
              </a:cxnLst>
              <a:rect l="0" t="0" r="r" b="b"/>
              <a:pathLst>
                <a:path w="21469" h="21600" fill="norm" stroke="1" extrusionOk="0">
                  <a:moveTo>
                    <a:pt x="10737" y="0"/>
                  </a:moveTo>
                  <a:cubicBezTo>
                    <a:pt x="10407" y="0"/>
                    <a:pt x="10142" y="265"/>
                    <a:pt x="10142" y="594"/>
                  </a:cubicBezTo>
                  <a:lnTo>
                    <a:pt x="10142" y="3412"/>
                  </a:lnTo>
                  <a:lnTo>
                    <a:pt x="7334" y="616"/>
                  </a:lnTo>
                  <a:cubicBezTo>
                    <a:pt x="7102" y="384"/>
                    <a:pt x="6724" y="384"/>
                    <a:pt x="6492" y="616"/>
                  </a:cubicBezTo>
                  <a:cubicBezTo>
                    <a:pt x="6259" y="848"/>
                    <a:pt x="6259" y="1226"/>
                    <a:pt x="6492" y="1458"/>
                  </a:cubicBezTo>
                  <a:lnTo>
                    <a:pt x="10142" y="5093"/>
                  </a:lnTo>
                  <a:lnTo>
                    <a:pt x="10142" y="9801"/>
                  </a:lnTo>
                  <a:lnTo>
                    <a:pt x="6330" y="7592"/>
                  </a:lnTo>
                  <a:lnTo>
                    <a:pt x="5011" y="2614"/>
                  </a:lnTo>
                  <a:cubicBezTo>
                    <a:pt x="4925" y="2295"/>
                    <a:pt x="4601" y="2106"/>
                    <a:pt x="4282" y="2192"/>
                  </a:cubicBezTo>
                  <a:cubicBezTo>
                    <a:pt x="3964" y="2278"/>
                    <a:pt x="3774" y="2602"/>
                    <a:pt x="3860" y="2921"/>
                  </a:cubicBezTo>
                  <a:lnTo>
                    <a:pt x="4871" y="6755"/>
                  </a:lnTo>
                  <a:lnTo>
                    <a:pt x="2203" y="5206"/>
                  </a:lnTo>
                  <a:cubicBezTo>
                    <a:pt x="1917" y="5039"/>
                    <a:pt x="1555" y="5136"/>
                    <a:pt x="1388" y="5422"/>
                  </a:cubicBezTo>
                  <a:cubicBezTo>
                    <a:pt x="1220" y="5708"/>
                    <a:pt x="1317" y="6070"/>
                    <a:pt x="1604" y="6237"/>
                  </a:cubicBezTo>
                  <a:lnTo>
                    <a:pt x="4272" y="7781"/>
                  </a:lnTo>
                  <a:lnTo>
                    <a:pt x="442" y="8807"/>
                  </a:lnTo>
                  <a:cubicBezTo>
                    <a:pt x="124" y="8893"/>
                    <a:pt x="-66" y="9217"/>
                    <a:pt x="20" y="9536"/>
                  </a:cubicBezTo>
                  <a:cubicBezTo>
                    <a:pt x="91" y="9801"/>
                    <a:pt x="333" y="9980"/>
                    <a:pt x="593" y="9980"/>
                  </a:cubicBezTo>
                  <a:cubicBezTo>
                    <a:pt x="641" y="9980"/>
                    <a:pt x="696" y="9974"/>
                    <a:pt x="750" y="9958"/>
                  </a:cubicBezTo>
                  <a:lnTo>
                    <a:pt x="5724" y="8623"/>
                  </a:lnTo>
                  <a:lnTo>
                    <a:pt x="9477" y="10800"/>
                  </a:lnTo>
                  <a:lnTo>
                    <a:pt x="5724" y="12977"/>
                  </a:lnTo>
                  <a:lnTo>
                    <a:pt x="750" y="11642"/>
                  </a:lnTo>
                  <a:cubicBezTo>
                    <a:pt x="696" y="11626"/>
                    <a:pt x="647" y="11620"/>
                    <a:pt x="593" y="11620"/>
                  </a:cubicBezTo>
                  <a:cubicBezTo>
                    <a:pt x="328" y="11620"/>
                    <a:pt x="91" y="11794"/>
                    <a:pt x="20" y="12064"/>
                  </a:cubicBezTo>
                  <a:cubicBezTo>
                    <a:pt x="-66" y="12383"/>
                    <a:pt x="124" y="12707"/>
                    <a:pt x="442" y="12793"/>
                  </a:cubicBezTo>
                  <a:lnTo>
                    <a:pt x="4272" y="13819"/>
                  </a:lnTo>
                  <a:lnTo>
                    <a:pt x="1604" y="15363"/>
                  </a:lnTo>
                  <a:cubicBezTo>
                    <a:pt x="1317" y="15530"/>
                    <a:pt x="1220" y="15892"/>
                    <a:pt x="1388" y="16178"/>
                  </a:cubicBezTo>
                  <a:cubicBezTo>
                    <a:pt x="1555" y="16464"/>
                    <a:pt x="1917" y="16561"/>
                    <a:pt x="2203" y="16394"/>
                  </a:cubicBezTo>
                  <a:lnTo>
                    <a:pt x="4871" y="14845"/>
                  </a:lnTo>
                  <a:lnTo>
                    <a:pt x="3860" y="18679"/>
                  </a:lnTo>
                  <a:cubicBezTo>
                    <a:pt x="3774" y="18998"/>
                    <a:pt x="3969" y="19322"/>
                    <a:pt x="4282" y="19408"/>
                  </a:cubicBezTo>
                  <a:cubicBezTo>
                    <a:pt x="4601" y="19494"/>
                    <a:pt x="4925" y="19299"/>
                    <a:pt x="5011" y="18986"/>
                  </a:cubicBezTo>
                  <a:lnTo>
                    <a:pt x="6325" y="14008"/>
                  </a:lnTo>
                  <a:lnTo>
                    <a:pt x="10137" y="11799"/>
                  </a:lnTo>
                  <a:lnTo>
                    <a:pt x="10137" y="16507"/>
                  </a:lnTo>
                  <a:lnTo>
                    <a:pt x="6492" y="20142"/>
                  </a:lnTo>
                  <a:cubicBezTo>
                    <a:pt x="6259" y="20374"/>
                    <a:pt x="6259" y="20752"/>
                    <a:pt x="6492" y="20984"/>
                  </a:cubicBezTo>
                  <a:cubicBezTo>
                    <a:pt x="6724" y="21216"/>
                    <a:pt x="7102" y="21216"/>
                    <a:pt x="7334" y="20984"/>
                  </a:cubicBezTo>
                  <a:lnTo>
                    <a:pt x="10142" y="18188"/>
                  </a:lnTo>
                  <a:lnTo>
                    <a:pt x="10142" y="21006"/>
                  </a:lnTo>
                  <a:cubicBezTo>
                    <a:pt x="10142" y="21335"/>
                    <a:pt x="10407" y="21600"/>
                    <a:pt x="10737" y="21600"/>
                  </a:cubicBezTo>
                  <a:cubicBezTo>
                    <a:pt x="11066" y="21600"/>
                    <a:pt x="11331" y="21335"/>
                    <a:pt x="11331" y="21006"/>
                  </a:cubicBezTo>
                  <a:lnTo>
                    <a:pt x="11331" y="18188"/>
                  </a:lnTo>
                  <a:lnTo>
                    <a:pt x="14139" y="20984"/>
                  </a:lnTo>
                  <a:cubicBezTo>
                    <a:pt x="14371" y="21216"/>
                    <a:pt x="14749" y="21216"/>
                    <a:pt x="14981" y="20984"/>
                  </a:cubicBezTo>
                  <a:cubicBezTo>
                    <a:pt x="15214" y="20752"/>
                    <a:pt x="15214" y="20374"/>
                    <a:pt x="14981" y="20142"/>
                  </a:cubicBezTo>
                  <a:lnTo>
                    <a:pt x="11331" y="16507"/>
                  </a:lnTo>
                  <a:lnTo>
                    <a:pt x="11331" y="11799"/>
                  </a:lnTo>
                  <a:lnTo>
                    <a:pt x="15143" y="14008"/>
                  </a:lnTo>
                  <a:lnTo>
                    <a:pt x="16457" y="18986"/>
                  </a:lnTo>
                  <a:cubicBezTo>
                    <a:pt x="16543" y="19305"/>
                    <a:pt x="16867" y="19494"/>
                    <a:pt x="17186" y="19408"/>
                  </a:cubicBezTo>
                  <a:cubicBezTo>
                    <a:pt x="17504" y="19322"/>
                    <a:pt x="17692" y="18998"/>
                    <a:pt x="17606" y="18679"/>
                  </a:cubicBezTo>
                  <a:lnTo>
                    <a:pt x="16597" y="14845"/>
                  </a:lnTo>
                  <a:lnTo>
                    <a:pt x="19265" y="16394"/>
                  </a:lnTo>
                  <a:cubicBezTo>
                    <a:pt x="19551" y="16561"/>
                    <a:pt x="19913" y="16464"/>
                    <a:pt x="20080" y="16178"/>
                  </a:cubicBezTo>
                  <a:cubicBezTo>
                    <a:pt x="20248" y="15892"/>
                    <a:pt x="20151" y="15530"/>
                    <a:pt x="19864" y="15363"/>
                  </a:cubicBezTo>
                  <a:lnTo>
                    <a:pt x="17196" y="13819"/>
                  </a:lnTo>
                  <a:lnTo>
                    <a:pt x="21026" y="12793"/>
                  </a:lnTo>
                  <a:cubicBezTo>
                    <a:pt x="21344" y="12707"/>
                    <a:pt x="21534" y="12383"/>
                    <a:pt x="21448" y="12064"/>
                  </a:cubicBezTo>
                  <a:cubicBezTo>
                    <a:pt x="21377" y="11799"/>
                    <a:pt x="21133" y="11620"/>
                    <a:pt x="20874" y="11620"/>
                  </a:cubicBezTo>
                  <a:cubicBezTo>
                    <a:pt x="20825" y="11620"/>
                    <a:pt x="20772" y="11626"/>
                    <a:pt x="20718" y="11642"/>
                  </a:cubicBezTo>
                  <a:lnTo>
                    <a:pt x="15743" y="12977"/>
                  </a:lnTo>
                  <a:lnTo>
                    <a:pt x="11989" y="10800"/>
                  </a:lnTo>
                  <a:lnTo>
                    <a:pt x="15743" y="8623"/>
                  </a:lnTo>
                  <a:lnTo>
                    <a:pt x="20718" y="9958"/>
                  </a:lnTo>
                  <a:cubicBezTo>
                    <a:pt x="20772" y="9974"/>
                    <a:pt x="20820" y="9980"/>
                    <a:pt x="20874" y="9980"/>
                  </a:cubicBezTo>
                  <a:cubicBezTo>
                    <a:pt x="21138" y="9980"/>
                    <a:pt x="21377" y="9806"/>
                    <a:pt x="21448" y="9536"/>
                  </a:cubicBezTo>
                  <a:cubicBezTo>
                    <a:pt x="21534" y="9217"/>
                    <a:pt x="21344" y="8893"/>
                    <a:pt x="21026" y="8807"/>
                  </a:cubicBezTo>
                  <a:lnTo>
                    <a:pt x="17196" y="7781"/>
                  </a:lnTo>
                  <a:lnTo>
                    <a:pt x="19864" y="6237"/>
                  </a:lnTo>
                  <a:cubicBezTo>
                    <a:pt x="20151" y="6070"/>
                    <a:pt x="20248" y="5708"/>
                    <a:pt x="20080" y="5422"/>
                  </a:cubicBezTo>
                  <a:cubicBezTo>
                    <a:pt x="19913" y="5136"/>
                    <a:pt x="19551" y="5039"/>
                    <a:pt x="19265" y="5206"/>
                  </a:cubicBezTo>
                  <a:lnTo>
                    <a:pt x="16602" y="6750"/>
                  </a:lnTo>
                  <a:lnTo>
                    <a:pt x="17613" y="2916"/>
                  </a:lnTo>
                  <a:cubicBezTo>
                    <a:pt x="17699" y="2597"/>
                    <a:pt x="17504" y="2273"/>
                    <a:pt x="17191" y="2187"/>
                  </a:cubicBezTo>
                  <a:cubicBezTo>
                    <a:pt x="16872" y="2101"/>
                    <a:pt x="16548" y="2296"/>
                    <a:pt x="16462" y="2609"/>
                  </a:cubicBezTo>
                  <a:lnTo>
                    <a:pt x="15149" y="7587"/>
                  </a:lnTo>
                  <a:lnTo>
                    <a:pt x="11331" y="9806"/>
                  </a:lnTo>
                  <a:lnTo>
                    <a:pt x="11331" y="5098"/>
                  </a:lnTo>
                  <a:lnTo>
                    <a:pt x="14981" y="1463"/>
                  </a:lnTo>
                  <a:cubicBezTo>
                    <a:pt x="15214" y="1231"/>
                    <a:pt x="15214" y="853"/>
                    <a:pt x="14981" y="621"/>
                  </a:cubicBezTo>
                  <a:cubicBezTo>
                    <a:pt x="14749" y="389"/>
                    <a:pt x="14371" y="389"/>
                    <a:pt x="14139" y="621"/>
                  </a:cubicBezTo>
                  <a:lnTo>
                    <a:pt x="11331" y="3419"/>
                  </a:lnTo>
                  <a:lnTo>
                    <a:pt x="11331" y="594"/>
                  </a:lnTo>
                  <a:cubicBezTo>
                    <a:pt x="11331" y="265"/>
                    <a:pt x="11066" y="0"/>
                    <a:pt x="10737" y="0"/>
                  </a:cubicBezTo>
                  <a:close/>
                </a:path>
              </a:pathLst>
            </a:custGeom>
            <a:solidFill>
              <a:srgbClr val="929292">
                <a:alpha val="83073"/>
              </a:srgbClr>
            </a:solidFill>
            <a:ln w="12700" cap="flat">
              <a:noFill/>
              <a:miter lim="400000"/>
            </a:ln>
            <a:effectLst/>
          </p:spPr>
          <p:txBody>
            <a:bodyPr wrap="square" lIns="0" tIns="0" rIns="0" bIns="0" numCol="1" anchor="ctr">
              <a:noAutofit/>
            </a:bodyPr>
            <a:lstStyle/>
            <a:p>
              <a:pPr>
                <a:defRPr b="0" sz="3200">
                  <a:solidFill>
                    <a:schemeClr val="accent1">
                      <a:hueOff val="118245"/>
                      <a:lumOff val="-11372"/>
                    </a:schemeClr>
                  </a:solidFill>
                  <a:latin typeface="+mn-lt"/>
                  <a:ea typeface="+mn-ea"/>
                  <a:cs typeface="+mn-cs"/>
                  <a:sym typeface="Helvetica Neue Medium"/>
                </a:defRPr>
              </a:pPr>
            </a:p>
          </p:txBody>
        </p:sp>
        <p:sp>
          <p:nvSpPr>
            <p:cNvPr id="666" name="Snowflake"/>
            <p:cNvSpPr/>
            <p:nvPr/>
          </p:nvSpPr>
          <p:spPr>
            <a:xfrm flipH="1">
              <a:off x="14228178" y="3421233"/>
              <a:ext cx="182899" cy="184054"/>
            </a:xfrm>
            <a:custGeom>
              <a:avLst/>
              <a:gdLst/>
              <a:ahLst/>
              <a:cxnLst>
                <a:cxn ang="0">
                  <a:pos x="wd2" y="hd2"/>
                </a:cxn>
                <a:cxn ang="5400000">
                  <a:pos x="wd2" y="hd2"/>
                </a:cxn>
                <a:cxn ang="10800000">
                  <a:pos x="wd2" y="hd2"/>
                </a:cxn>
                <a:cxn ang="16200000">
                  <a:pos x="wd2" y="hd2"/>
                </a:cxn>
              </a:cxnLst>
              <a:rect l="0" t="0" r="r" b="b"/>
              <a:pathLst>
                <a:path w="21469" h="21600" fill="norm" stroke="1" extrusionOk="0">
                  <a:moveTo>
                    <a:pt x="10737" y="0"/>
                  </a:moveTo>
                  <a:cubicBezTo>
                    <a:pt x="10407" y="0"/>
                    <a:pt x="10142" y="265"/>
                    <a:pt x="10142" y="594"/>
                  </a:cubicBezTo>
                  <a:lnTo>
                    <a:pt x="10142" y="3412"/>
                  </a:lnTo>
                  <a:lnTo>
                    <a:pt x="7334" y="616"/>
                  </a:lnTo>
                  <a:cubicBezTo>
                    <a:pt x="7102" y="384"/>
                    <a:pt x="6724" y="384"/>
                    <a:pt x="6492" y="616"/>
                  </a:cubicBezTo>
                  <a:cubicBezTo>
                    <a:pt x="6259" y="848"/>
                    <a:pt x="6259" y="1226"/>
                    <a:pt x="6492" y="1458"/>
                  </a:cubicBezTo>
                  <a:lnTo>
                    <a:pt x="10142" y="5093"/>
                  </a:lnTo>
                  <a:lnTo>
                    <a:pt x="10142" y="9801"/>
                  </a:lnTo>
                  <a:lnTo>
                    <a:pt x="6330" y="7592"/>
                  </a:lnTo>
                  <a:lnTo>
                    <a:pt x="5011" y="2614"/>
                  </a:lnTo>
                  <a:cubicBezTo>
                    <a:pt x="4925" y="2295"/>
                    <a:pt x="4601" y="2106"/>
                    <a:pt x="4282" y="2192"/>
                  </a:cubicBezTo>
                  <a:cubicBezTo>
                    <a:pt x="3964" y="2278"/>
                    <a:pt x="3774" y="2602"/>
                    <a:pt x="3860" y="2921"/>
                  </a:cubicBezTo>
                  <a:lnTo>
                    <a:pt x="4871" y="6755"/>
                  </a:lnTo>
                  <a:lnTo>
                    <a:pt x="2203" y="5206"/>
                  </a:lnTo>
                  <a:cubicBezTo>
                    <a:pt x="1917" y="5039"/>
                    <a:pt x="1555" y="5136"/>
                    <a:pt x="1388" y="5422"/>
                  </a:cubicBezTo>
                  <a:cubicBezTo>
                    <a:pt x="1220" y="5708"/>
                    <a:pt x="1317" y="6070"/>
                    <a:pt x="1604" y="6237"/>
                  </a:cubicBezTo>
                  <a:lnTo>
                    <a:pt x="4272" y="7781"/>
                  </a:lnTo>
                  <a:lnTo>
                    <a:pt x="442" y="8807"/>
                  </a:lnTo>
                  <a:cubicBezTo>
                    <a:pt x="124" y="8893"/>
                    <a:pt x="-66" y="9217"/>
                    <a:pt x="20" y="9536"/>
                  </a:cubicBezTo>
                  <a:cubicBezTo>
                    <a:pt x="91" y="9801"/>
                    <a:pt x="333" y="9980"/>
                    <a:pt x="593" y="9980"/>
                  </a:cubicBezTo>
                  <a:cubicBezTo>
                    <a:pt x="641" y="9980"/>
                    <a:pt x="696" y="9974"/>
                    <a:pt x="750" y="9958"/>
                  </a:cubicBezTo>
                  <a:lnTo>
                    <a:pt x="5724" y="8623"/>
                  </a:lnTo>
                  <a:lnTo>
                    <a:pt x="9477" y="10800"/>
                  </a:lnTo>
                  <a:lnTo>
                    <a:pt x="5724" y="12977"/>
                  </a:lnTo>
                  <a:lnTo>
                    <a:pt x="750" y="11642"/>
                  </a:lnTo>
                  <a:cubicBezTo>
                    <a:pt x="696" y="11626"/>
                    <a:pt x="647" y="11620"/>
                    <a:pt x="593" y="11620"/>
                  </a:cubicBezTo>
                  <a:cubicBezTo>
                    <a:pt x="328" y="11620"/>
                    <a:pt x="91" y="11794"/>
                    <a:pt x="20" y="12064"/>
                  </a:cubicBezTo>
                  <a:cubicBezTo>
                    <a:pt x="-66" y="12383"/>
                    <a:pt x="124" y="12707"/>
                    <a:pt x="442" y="12793"/>
                  </a:cubicBezTo>
                  <a:lnTo>
                    <a:pt x="4272" y="13819"/>
                  </a:lnTo>
                  <a:lnTo>
                    <a:pt x="1604" y="15363"/>
                  </a:lnTo>
                  <a:cubicBezTo>
                    <a:pt x="1317" y="15530"/>
                    <a:pt x="1220" y="15892"/>
                    <a:pt x="1388" y="16178"/>
                  </a:cubicBezTo>
                  <a:cubicBezTo>
                    <a:pt x="1555" y="16464"/>
                    <a:pt x="1917" y="16561"/>
                    <a:pt x="2203" y="16394"/>
                  </a:cubicBezTo>
                  <a:lnTo>
                    <a:pt x="4871" y="14845"/>
                  </a:lnTo>
                  <a:lnTo>
                    <a:pt x="3860" y="18679"/>
                  </a:lnTo>
                  <a:cubicBezTo>
                    <a:pt x="3774" y="18998"/>
                    <a:pt x="3969" y="19322"/>
                    <a:pt x="4282" y="19408"/>
                  </a:cubicBezTo>
                  <a:cubicBezTo>
                    <a:pt x="4601" y="19494"/>
                    <a:pt x="4925" y="19299"/>
                    <a:pt x="5011" y="18986"/>
                  </a:cubicBezTo>
                  <a:lnTo>
                    <a:pt x="6325" y="14008"/>
                  </a:lnTo>
                  <a:lnTo>
                    <a:pt x="10137" y="11799"/>
                  </a:lnTo>
                  <a:lnTo>
                    <a:pt x="10137" y="16507"/>
                  </a:lnTo>
                  <a:lnTo>
                    <a:pt x="6492" y="20142"/>
                  </a:lnTo>
                  <a:cubicBezTo>
                    <a:pt x="6259" y="20374"/>
                    <a:pt x="6259" y="20752"/>
                    <a:pt x="6492" y="20984"/>
                  </a:cubicBezTo>
                  <a:cubicBezTo>
                    <a:pt x="6724" y="21216"/>
                    <a:pt x="7102" y="21216"/>
                    <a:pt x="7334" y="20984"/>
                  </a:cubicBezTo>
                  <a:lnTo>
                    <a:pt x="10142" y="18188"/>
                  </a:lnTo>
                  <a:lnTo>
                    <a:pt x="10142" y="21006"/>
                  </a:lnTo>
                  <a:cubicBezTo>
                    <a:pt x="10142" y="21335"/>
                    <a:pt x="10407" y="21600"/>
                    <a:pt x="10737" y="21600"/>
                  </a:cubicBezTo>
                  <a:cubicBezTo>
                    <a:pt x="11066" y="21600"/>
                    <a:pt x="11331" y="21335"/>
                    <a:pt x="11331" y="21006"/>
                  </a:cubicBezTo>
                  <a:lnTo>
                    <a:pt x="11331" y="18188"/>
                  </a:lnTo>
                  <a:lnTo>
                    <a:pt x="14139" y="20984"/>
                  </a:lnTo>
                  <a:cubicBezTo>
                    <a:pt x="14371" y="21216"/>
                    <a:pt x="14749" y="21216"/>
                    <a:pt x="14981" y="20984"/>
                  </a:cubicBezTo>
                  <a:cubicBezTo>
                    <a:pt x="15214" y="20752"/>
                    <a:pt x="15214" y="20374"/>
                    <a:pt x="14981" y="20142"/>
                  </a:cubicBezTo>
                  <a:lnTo>
                    <a:pt x="11331" y="16507"/>
                  </a:lnTo>
                  <a:lnTo>
                    <a:pt x="11331" y="11799"/>
                  </a:lnTo>
                  <a:lnTo>
                    <a:pt x="15143" y="14008"/>
                  </a:lnTo>
                  <a:lnTo>
                    <a:pt x="16457" y="18986"/>
                  </a:lnTo>
                  <a:cubicBezTo>
                    <a:pt x="16543" y="19305"/>
                    <a:pt x="16867" y="19494"/>
                    <a:pt x="17186" y="19408"/>
                  </a:cubicBezTo>
                  <a:cubicBezTo>
                    <a:pt x="17504" y="19322"/>
                    <a:pt x="17692" y="18998"/>
                    <a:pt x="17606" y="18679"/>
                  </a:cubicBezTo>
                  <a:lnTo>
                    <a:pt x="16597" y="14845"/>
                  </a:lnTo>
                  <a:lnTo>
                    <a:pt x="19265" y="16394"/>
                  </a:lnTo>
                  <a:cubicBezTo>
                    <a:pt x="19551" y="16561"/>
                    <a:pt x="19913" y="16464"/>
                    <a:pt x="20080" y="16178"/>
                  </a:cubicBezTo>
                  <a:cubicBezTo>
                    <a:pt x="20248" y="15892"/>
                    <a:pt x="20151" y="15530"/>
                    <a:pt x="19864" y="15363"/>
                  </a:cubicBezTo>
                  <a:lnTo>
                    <a:pt x="17196" y="13819"/>
                  </a:lnTo>
                  <a:lnTo>
                    <a:pt x="21026" y="12793"/>
                  </a:lnTo>
                  <a:cubicBezTo>
                    <a:pt x="21344" y="12707"/>
                    <a:pt x="21534" y="12383"/>
                    <a:pt x="21448" y="12064"/>
                  </a:cubicBezTo>
                  <a:cubicBezTo>
                    <a:pt x="21377" y="11799"/>
                    <a:pt x="21133" y="11620"/>
                    <a:pt x="20874" y="11620"/>
                  </a:cubicBezTo>
                  <a:cubicBezTo>
                    <a:pt x="20825" y="11620"/>
                    <a:pt x="20772" y="11626"/>
                    <a:pt x="20718" y="11642"/>
                  </a:cubicBezTo>
                  <a:lnTo>
                    <a:pt x="15743" y="12977"/>
                  </a:lnTo>
                  <a:lnTo>
                    <a:pt x="11989" y="10800"/>
                  </a:lnTo>
                  <a:lnTo>
                    <a:pt x="15743" y="8623"/>
                  </a:lnTo>
                  <a:lnTo>
                    <a:pt x="20718" y="9958"/>
                  </a:lnTo>
                  <a:cubicBezTo>
                    <a:pt x="20772" y="9974"/>
                    <a:pt x="20820" y="9980"/>
                    <a:pt x="20874" y="9980"/>
                  </a:cubicBezTo>
                  <a:cubicBezTo>
                    <a:pt x="21138" y="9980"/>
                    <a:pt x="21377" y="9806"/>
                    <a:pt x="21448" y="9536"/>
                  </a:cubicBezTo>
                  <a:cubicBezTo>
                    <a:pt x="21534" y="9217"/>
                    <a:pt x="21344" y="8893"/>
                    <a:pt x="21026" y="8807"/>
                  </a:cubicBezTo>
                  <a:lnTo>
                    <a:pt x="17196" y="7781"/>
                  </a:lnTo>
                  <a:lnTo>
                    <a:pt x="19864" y="6237"/>
                  </a:lnTo>
                  <a:cubicBezTo>
                    <a:pt x="20151" y="6070"/>
                    <a:pt x="20248" y="5708"/>
                    <a:pt x="20080" y="5422"/>
                  </a:cubicBezTo>
                  <a:cubicBezTo>
                    <a:pt x="19913" y="5136"/>
                    <a:pt x="19551" y="5039"/>
                    <a:pt x="19265" y="5206"/>
                  </a:cubicBezTo>
                  <a:lnTo>
                    <a:pt x="16602" y="6750"/>
                  </a:lnTo>
                  <a:lnTo>
                    <a:pt x="17613" y="2916"/>
                  </a:lnTo>
                  <a:cubicBezTo>
                    <a:pt x="17699" y="2597"/>
                    <a:pt x="17504" y="2273"/>
                    <a:pt x="17191" y="2187"/>
                  </a:cubicBezTo>
                  <a:cubicBezTo>
                    <a:pt x="16872" y="2101"/>
                    <a:pt x="16548" y="2296"/>
                    <a:pt x="16462" y="2609"/>
                  </a:cubicBezTo>
                  <a:lnTo>
                    <a:pt x="15149" y="7587"/>
                  </a:lnTo>
                  <a:lnTo>
                    <a:pt x="11331" y="9806"/>
                  </a:lnTo>
                  <a:lnTo>
                    <a:pt x="11331" y="5098"/>
                  </a:lnTo>
                  <a:lnTo>
                    <a:pt x="14981" y="1463"/>
                  </a:lnTo>
                  <a:cubicBezTo>
                    <a:pt x="15214" y="1231"/>
                    <a:pt x="15214" y="853"/>
                    <a:pt x="14981" y="621"/>
                  </a:cubicBezTo>
                  <a:cubicBezTo>
                    <a:pt x="14749" y="389"/>
                    <a:pt x="14371" y="389"/>
                    <a:pt x="14139" y="621"/>
                  </a:cubicBezTo>
                  <a:lnTo>
                    <a:pt x="11331" y="3419"/>
                  </a:lnTo>
                  <a:lnTo>
                    <a:pt x="11331" y="594"/>
                  </a:lnTo>
                  <a:cubicBezTo>
                    <a:pt x="11331" y="265"/>
                    <a:pt x="11066" y="0"/>
                    <a:pt x="10737" y="0"/>
                  </a:cubicBezTo>
                  <a:close/>
                </a:path>
              </a:pathLst>
            </a:custGeom>
            <a:solidFill>
              <a:srgbClr val="929292">
                <a:alpha val="83073"/>
              </a:srgbClr>
            </a:solidFill>
            <a:ln w="12700" cap="flat">
              <a:noFill/>
              <a:miter lim="400000"/>
            </a:ln>
            <a:effectLst/>
          </p:spPr>
          <p:txBody>
            <a:bodyPr wrap="square" lIns="0" tIns="0" rIns="0" bIns="0" numCol="1" anchor="ctr">
              <a:noAutofit/>
            </a:bodyPr>
            <a:lstStyle/>
            <a:p>
              <a:pPr>
                <a:defRPr b="0" sz="3200">
                  <a:solidFill>
                    <a:schemeClr val="accent1">
                      <a:hueOff val="118245"/>
                      <a:lumOff val="-11372"/>
                    </a:schemeClr>
                  </a:solidFill>
                  <a:latin typeface="+mn-lt"/>
                  <a:ea typeface="+mn-ea"/>
                  <a:cs typeface="+mn-cs"/>
                  <a:sym typeface="Helvetica Neue Medium"/>
                </a:defRPr>
              </a:pPr>
            </a:p>
          </p:txBody>
        </p:sp>
        <p:sp>
          <p:nvSpPr>
            <p:cNvPr id="667" name="Snowflake"/>
            <p:cNvSpPr/>
            <p:nvPr/>
          </p:nvSpPr>
          <p:spPr>
            <a:xfrm flipH="1">
              <a:off x="13338964" y="2777168"/>
              <a:ext cx="182899" cy="184054"/>
            </a:xfrm>
            <a:custGeom>
              <a:avLst/>
              <a:gdLst/>
              <a:ahLst/>
              <a:cxnLst>
                <a:cxn ang="0">
                  <a:pos x="wd2" y="hd2"/>
                </a:cxn>
                <a:cxn ang="5400000">
                  <a:pos x="wd2" y="hd2"/>
                </a:cxn>
                <a:cxn ang="10800000">
                  <a:pos x="wd2" y="hd2"/>
                </a:cxn>
                <a:cxn ang="16200000">
                  <a:pos x="wd2" y="hd2"/>
                </a:cxn>
              </a:cxnLst>
              <a:rect l="0" t="0" r="r" b="b"/>
              <a:pathLst>
                <a:path w="21469" h="21600" fill="norm" stroke="1" extrusionOk="0">
                  <a:moveTo>
                    <a:pt x="10737" y="0"/>
                  </a:moveTo>
                  <a:cubicBezTo>
                    <a:pt x="10407" y="0"/>
                    <a:pt x="10142" y="265"/>
                    <a:pt x="10142" y="594"/>
                  </a:cubicBezTo>
                  <a:lnTo>
                    <a:pt x="10142" y="3412"/>
                  </a:lnTo>
                  <a:lnTo>
                    <a:pt x="7334" y="616"/>
                  </a:lnTo>
                  <a:cubicBezTo>
                    <a:pt x="7102" y="384"/>
                    <a:pt x="6724" y="384"/>
                    <a:pt x="6492" y="616"/>
                  </a:cubicBezTo>
                  <a:cubicBezTo>
                    <a:pt x="6259" y="848"/>
                    <a:pt x="6259" y="1226"/>
                    <a:pt x="6492" y="1458"/>
                  </a:cubicBezTo>
                  <a:lnTo>
                    <a:pt x="10142" y="5093"/>
                  </a:lnTo>
                  <a:lnTo>
                    <a:pt x="10142" y="9801"/>
                  </a:lnTo>
                  <a:lnTo>
                    <a:pt x="6330" y="7592"/>
                  </a:lnTo>
                  <a:lnTo>
                    <a:pt x="5011" y="2614"/>
                  </a:lnTo>
                  <a:cubicBezTo>
                    <a:pt x="4925" y="2295"/>
                    <a:pt x="4601" y="2106"/>
                    <a:pt x="4282" y="2192"/>
                  </a:cubicBezTo>
                  <a:cubicBezTo>
                    <a:pt x="3964" y="2278"/>
                    <a:pt x="3774" y="2602"/>
                    <a:pt x="3860" y="2921"/>
                  </a:cubicBezTo>
                  <a:lnTo>
                    <a:pt x="4871" y="6755"/>
                  </a:lnTo>
                  <a:lnTo>
                    <a:pt x="2203" y="5206"/>
                  </a:lnTo>
                  <a:cubicBezTo>
                    <a:pt x="1917" y="5039"/>
                    <a:pt x="1555" y="5136"/>
                    <a:pt x="1388" y="5422"/>
                  </a:cubicBezTo>
                  <a:cubicBezTo>
                    <a:pt x="1220" y="5708"/>
                    <a:pt x="1317" y="6070"/>
                    <a:pt x="1604" y="6237"/>
                  </a:cubicBezTo>
                  <a:lnTo>
                    <a:pt x="4272" y="7781"/>
                  </a:lnTo>
                  <a:lnTo>
                    <a:pt x="442" y="8807"/>
                  </a:lnTo>
                  <a:cubicBezTo>
                    <a:pt x="124" y="8893"/>
                    <a:pt x="-66" y="9217"/>
                    <a:pt x="20" y="9536"/>
                  </a:cubicBezTo>
                  <a:cubicBezTo>
                    <a:pt x="91" y="9801"/>
                    <a:pt x="333" y="9980"/>
                    <a:pt x="593" y="9980"/>
                  </a:cubicBezTo>
                  <a:cubicBezTo>
                    <a:pt x="641" y="9980"/>
                    <a:pt x="696" y="9974"/>
                    <a:pt x="750" y="9958"/>
                  </a:cubicBezTo>
                  <a:lnTo>
                    <a:pt x="5724" y="8623"/>
                  </a:lnTo>
                  <a:lnTo>
                    <a:pt x="9477" y="10800"/>
                  </a:lnTo>
                  <a:lnTo>
                    <a:pt x="5724" y="12977"/>
                  </a:lnTo>
                  <a:lnTo>
                    <a:pt x="750" y="11642"/>
                  </a:lnTo>
                  <a:cubicBezTo>
                    <a:pt x="696" y="11626"/>
                    <a:pt x="647" y="11620"/>
                    <a:pt x="593" y="11620"/>
                  </a:cubicBezTo>
                  <a:cubicBezTo>
                    <a:pt x="328" y="11620"/>
                    <a:pt x="91" y="11794"/>
                    <a:pt x="20" y="12064"/>
                  </a:cubicBezTo>
                  <a:cubicBezTo>
                    <a:pt x="-66" y="12383"/>
                    <a:pt x="124" y="12707"/>
                    <a:pt x="442" y="12793"/>
                  </a:cubicBezTo>
                  <a:lnTo>
                    <a:pt x="4272" y="13819"/>
                  </a:lnTo>
                  <a:lnTo>
                    <a:pt x="1604" y="15363"/>
                  </a:lnTo>
                  <a:cubicBezTo>
                    <a:pt x="1317" y="15530"/>
                    <a:pt x="1220" y="15892"/>
                    <a:pt x="1388" y="16178"/>
                  </a:cubicBezTo>
                  <a:cubicBezTo>
                    <a:pt x="1555" y="16464"/>
                    <a:pt x="1917" y="16561"/>
                    <a:pt x="2203" y="16394"/>
                  </a:cubicBezTo>
                  <a:lnTo>
                    <a:pt x="4871" y="14845"/>
                  </a:lnTo>
                  <a:lnTo>
                    <a:pt x="3860" y="18679"/>
                  </a:lnTo>
                  <a:cubicBezTo>
                    <a:pt x="3774" y="18998"/>
                    <a:pt x="3969" y="19322"/>
                    <a:pt x="4282" y="19408"/>
                  </a:cubicBezTo>
                  <a:cubicBezTo>
                    <a:pt x="4601" y="19494"/>
                    <a:pt x="4925" y="19299"/>
                    <a:pt x="5011" y="18986"/>
                  </a:cubicBezTo>
                  <a:lnTo>
                    <a:pt x="6325" y="14008"/>
                  </a:lnTo>
                  <a:lnTo>
                    <a:pt x="10137" y="11799"/>
                  </a:lnTo>
                  <a:lnTo>
                    <a:pt x="10137" y="16507"/>
                  </a:lnTo>
                  <a:lnTo>
                    <a:pt x="6492" y="20142"/>
                  </a:lnTo>
                  <a:cubicBezTo>
                    <a:pt x="6259" y="20374"/>
                    <a:pt x="6259" y="20752"/>
                    <a:pt x="6492" y="20984"/>
                  </a:cubicBezTo>
                  <a:cubicBezTo>
                    <a:pt x="6724" y="21216"/>
                    <a:pt x="7102" y="21216"/>
                    <a:pt x="7334" y="20984"/>
                  </a:cubicBezTo>
                  <a:lnTo>
                    <a:pt x="10142" y="18188"/>
                  </a:lnTo>
                  <a:lnTo>
                    <a:pt x="10142" y="21006"/>
                  </a:lnTo>
                  <a:cubicBezTo>
                    <a:pt x="10142" y="21335"/>
                    <a:pt x="10407" y="21600"/>
                    <a:pt x="10737" y="21600"/>
                  </a:cubicBezTo>
                  <a:cubicBezTo>
                    <a:pt x="11066" y="21600"/>
                    <a:pt x="11331" y="21335"/>
                    <a:pt x="11331" y="21006"/>
                  </a:cubicBezTo>
                  <a:lnTo>
                    <a:pt x="11331" y="18188"/>
                  </a:lnTo>
                  <a:lnTo>
                    <a:pt x="14139" y="20984"/>
                  </a:lnTo>
                  <a:cubicBezTo>
                    <a:pt x="14371" y="21216"/>
                    <a:pt x="14749" y="21216"/>
                    <a:pt x="14981" y="20984"/>
                  </a:cubicBezTo>
                  <a:cubicBezTo>
                    <a:pt x="15214" y="20752"/>
                    <a:pt x="15214" y="20374"/>
                    <a:pt x="14981" y="20142"/>
                  </a:cubicBezTo>
                  <a:lnTo>
                    <a:pt x="11331" y="16507"/>
                  </a:lnTo>
                  <a:lnTo>
                    <a:pt x="11331" y="11799"/>
                  </a:lnTo>
                  <a:lnTo>
                    <a:pt x="15143" y="14008"/>
                  </a:lnTo>
                  <a:lnTo>
                    <a:pt x="16457" y="18986"/>
                  </a:lnTo>
                  <a:cubicBezTo>
                    <a:pt x="16543" y="19305"/>
                    <a:pt x="16867" y="19494"/>
                    <a:pt x="17186" y="19408"/>
                  </a:cubicBezTo>
                  <a:cubicBezTo>
                    <a:pt x="17504" y="19322"/>
                    <a:pt x="17692" y="18998"/>
                    <a:pt x="17606" y="18679"/>
                  </a:cubicBezTo>
                  <a:lnTo>
                    <a:pt x="16597" y="14845"/>
                  </a:lnTo>
                  <a:lnTo>
                    <a:pt x="19265" y="16394"/>
                  </a:lnTo>
                  <a:cubicBezTo>
                    <a:pt x="19551" y="16561"/>
                    <a:pt x="19913" y="16464"/>
                    <a:pt x="20080" y="16178"/>
                  </a:cubicBezTo>
                  <a:cubicBezTo>
                    <a:pt x="20248" y="15892"/>
                    <a:pt x="20151" y="15530"/>
                    <a:pt x="19864" y="15363"/>
                  </a:cubicBezTo>
                  <a:lnTo>
                    <a:pt x="17196" y="13819"/>
                  </a:lnTo>
                  <a:lnTo>
                    <a:pt x="21026" y="12793"/>
                  </a:lnTo>
                  <a:cubicBezTo>
                    <a:pt x="21344" y="12707"/>
                    <a:pt x="21534" y="12383"/>
                    <a:pt x="21448" y="12064"/>
                  </a:cubicBezTo>
                  <a:cubicBezTo>
                    <a:pt x="21377" y="11799"/>
                    <a:pt x="21133" y="11620"/>
                    <a:pt x="20874" y="11620"/>
                  </a:cubicBezTo>
                  <a:cubicBezTo>
                    <a:pt x="20825" y="11620"/>
                    <a:pt x="20772" y="11626"/>
                    <a:pt x="20718" y="11642"/>
                  </a:cubicBezTo>
                  <a:lnTo>
                    <a:pt x="15743" y="12977"/>
                  </a:lnTo>
                  <a:lnTo>
                    <a:pt x="11989" y="10800"/>
                  </a:lnTo>
                  <a:lnTo>
                    <a:pt x="15743" y="8623"/>
                  </a:lnTo>
                  <a:lnTo>
                    <a:pt x="20718" y="9958"/>
                  </a:lnTo>
                  <a:cubicBezTo>
                    <a:pt x="20772" y="9974"/>
                    <a:pt x="20820" y="9980"/>
                    <a:pt x="20874" y="9980"/>
                  </a:cubicBezTo>
                  <a:cubicBezTo>
                    <a:pt x="21138" y="9980"/>
                    <a:pt x="21377" y="9806"/>
                    <a:pt x="21448" y="9536"/>
                  </a:cubicBezTo>
                  <a:cubicBezTo>
                    <a:pt x="21534" y="9217"/>
                    <a:pt x="21344" y="8893"/>
                    <a:pt x="21026" y="8807"/>
                  </a:cubicBezTo>
                  <a:lnTo>
                    <a:pt x="17196" y="7781"/>
                  </a:lnTo>
                  <a:lnTo>
                    <a:pt x="19864" y="6237"/>
                  </a:lnTo>
                  <a:cubicBezTo>
                    <a:pt x="20151" y="6070"/>
                    <a:pt x="20248" y="5708"/>
                    <a:pt x="20080" y="5422"/>
                  </a:cubicBezTo>
                  <a:cubicBezTo>
                    <a:pt x="19913" y="5136"/>
                    <a:pt x="19551" y="5039"/>
                    <a:pt x="19265" y="5206"/>
                  </a:cubicBezTo>
                  <a:lnTo>
                    <a:pt x="16602" y="6750"/>
                  </a:lnTo>
                  <a:lnTo>
                    <a:pt x="17613" y="2916"/>
                  </a:lnTo>
                  <a:cubicBezTo>
                    <a:pt x="17699" y="2597"/>
                    <a:pt x="17504" y="2273"/>
                    <a:pt x="17191" y="2187"/>
                  </a:cubicBezTo>
                  <a:cubicBezTo>
                    <a:pt x="16872" y="2101"/>
                    <a:pt x="16548" y="2296"/>
                    <a:pt x="16462" y="2609"/>
                  </a:cubicBezTo>
                  <a:lnTo>
                    <a:pt x="15149" y="7587"/>
                  </a:lnTo>
                  <a:lnTo>
                    <a:pt x="11331" y="9806"/>
                  </a:lnTo>
                  <a:lnTo>
                    <a:pt x="11331" y="5098"/>
                  </a:lnTo>
                  <a:lnTo>
                    <a:pt x="14981" y="1463"/>
                  </a:lnTo>
                  <a:cubicBezTo>
                    <a:pt x="15214" y="1231"/>
                    <a:pt x="15214" y="853"/>
                    <a:pt x="14981" y="621"/>
                  </a:cubicBezTo>
                  <a:cubicBezTo>
                    <a:pt x="14749" y="389"/>
                    <a:pt x="14371" y="389"/>
                    <a:pt x="14139" y="621"/>
                  </a:cubicBezTo>
                  <a:lnTo>
                    <a:pt x="11331" y="3419"/>
                  </a:lnTo>
                  <a:lnTo>
                    <a:pt x="11331" y="594"/>
                  </a:lnTo>
                  <a:cubicBezTo>
                    <a:pt x="11331" y="265"/>
                    <a:pt x="11066" y="0"/>
                    <a:pt x="10737" y="0"/>
                  </a:cubicBezTo>
                  <a:close/>
                </a:path>
              </a:pathLst>
            </a:custGeom>
            <a:solidFill>
              <a:srgbClr val="929292">
                <a:alpha val="83073"/>
              </a:srgbClr>
            </a:solidFill>
            <a:ln w="12700" cap="flat">
              <a:noFill/>
              <a:miter lim="400000"/>
            </a:ln>
            <a:effectLst/>
          </p:spPr>
          <p:txBody>
            <a:bodyPr wrap="square" lIns="0" tIns="0" rIns="0" bIns="0" numCol="1" anchor="ctr">
              <a:noAutofit/>
            </a:bodyPr>
            <a:lstStyle/>
            <a:p>
              <a:pPr>
                <a:defRPr b="0" sz="3200">
                  <a:solidFill>
                    <a:schemeClr val="accent1">
                      <a:hueOff val="118245"/>
                      <a:lumOff val="-11372"/>
                    </a:schemeClr>
                  </a:solidFill>
                  <a:latin typeface="+mn-lt"/>
                  <a:ea typeface="+mn-ea"/>
                  <a:cs typeface="+mn-cs"/>
                  <a:sym typeface="Helvetica Neue Medium"/>
                </a:defRPr>
              </a:pPr>
            </a:p>
          </p:txBody>
        </p:sp>
        <p:sp>
          <p:nvSpPr>
            <p:cNvPr id="668" name="Snowflake"/>
            <p:cNvSpPr/>
            <p:nvPr/>
          </p:nvSpPr>
          <p:spPr>
            <a:xfrm flipH="1">
              <a:off x="13169760" y="2477481"/>
              <a:ext cx="182899" cy="184053"/>
            </a:xfrm>
            <a:custGeom>
              <a:avLst/>
              <a:gdLst/>
              <a:ahLst/>
              <a:cxnLst>
                <a:cxn ang="0">
                  <a:pos x="wd2" y="hd2"/>
                </a:cxn>
                <a:cxn ang="5400000">
                  <a:pos x="wd2" y="hd2"/>
                </a:cxn>
                <a:cxn ang="10800000">
                  <a:pos x="wd2" y="hd2"/>
                </a:cxn>
                <a:cxn ang="16200000">
                  <a:pos x="wd2" y="hd2"/>
                </a:cxn>
              </a:cxnLst>
              <a:rect l="0" t="0" r="r" b="b"/>
              <a:pathLst>
                <a:path w="21469" h="21600" fill="norm" stroke="1" extrusionOk="0">
                  <a:moveTo>
                    <a:pt x="10737" y="0"/>
                  </a:moveTo>
                  <a:cubicBezTo>
                    <a:pt x="10407" y="0"/>
                    <a:pt x="10142" y="265"/>
                    <a:pt x="10142" y="594"/>
                  </a:cubicBezTo>
                  <a:lnTo>
                    <a:pt x="10142" y="3412"/>
                  </a:lnTo>
                  <a:lnTo>
                    <a:pt x="7334" y="616"/>
                  </a:lnTo>
                  <a:cubicBezTo>
                    <a:pt x="7102" y="384"/>
                    <a:pt x="6724" y="384"/>
                    <a:pt x="6492" y="616"/>
                  </a:cubicBezTo>
                  <a:cubicBezTo>
                    <a:pt x="6259" y="848"/>
                    <a:pt x="6259" y="1226"/>
                    <a:pt x="6492" y="1458"/>
                  </a:cubicBezTo>
                  <a:lnTo>
                    <a:pt x="10142" y="5093"/>
                  </a:lnTo>
                  <a:lnTo>
                    <a:pt x="10142" y="9801"/>
                  </a:lnTo>
                  <a:lnTo>
                    <a:pt x="6330" y="7592"/>
                  </a:lnTo>
                  <a:lnTo>
                    <a:pt x="5011" y="2614"/>
                  </a:lnTo>
                  <a:cubicBezTo>
                    <a:pt x="4925" y="2295"/>
                    <a:pt x="4601" y="2106"/>
                    <a:pt x="4282" y="2192"/>
                  </a:cubicBezTo>
                  <a:cubicBezTo>
                    <a:pt x="3964" y="2278"/>
                    <a:pt x="3774" y="2602"/>
                    <a:pt x="3860" y="2921"/>
                  </a:cubicBezTo>
                  <a:lnTo>
                    <a:pt x="4871" y="6755"/>
                  </a:lnTo>
                  <a:lnTo>
                    <a:pt x="2203" y="5206"/>
                  </a:lnTo>
                  <a:cubicBezTo>
                    <a:pt x="1917" y="5039"/>
                    <a:pt x="1555" y="5136"/>
                    <a:pt x="1388" y="5422"/>
                  </a:cubicBezTo>
                  <a:cubicBezTo>
                    <a:pt x="1220" y="5708"/>
                    <a:pt x="1317" y="6070"/>
                    <a:pt x="1604" y="6237"/>
                  </a:cubicBezTo>
                  <a:lnTo>
                    <a:pt x="4272" y="7781"/>
                  </a:lnTo>
                  <a:lnTo>
                    <a:pt x="442" y="8807"/>
                  </a:lnTo>
                  <a:cubicBezTo>
                    <a:pt x="124" y="8893"/>
                    <a:pt x="-66" y="9217"/>
                    <a:pt x="20" y="9536"/>
                  </a:cubicBezTo>
                  <a:cubicBezTo>
                    <a:pt x="91" y="9801"/>
                    <a:pt x="333" y="9980"/>
                    <a:pt x="593" y="9980"/>
                  </a:cubicBezTo>
                  <a:cubicBezTo>
                    <a:pt x="641" y="9980"/>
                    <a:pt x="696" y="9974"/>
                    <a:pt x="750" y="9958"/>
                  </a:cubicBezTo>
                  <a:lnTo>
                    <a:pt x="5724" y="8623"/>
                  </a:lnTo>
                  <a:lnTo>
                    <a:pt x="9477" y="10800"/>
                  </a:lnTo>
                  <a:lnTo>
                    <a:pt x="5724" y="12977"/>
                  </a:lnTo>
                  <a:lnTo>
                    <a:pt x="750" y="11642"/>
                  </a:lnTo>
                  <a:cubicBezTo>
                    <a:pt x="696" y="11626"/>
                    <a:pt x="647" y="11620"/>
                    <a:pt x="593" y="11620"/>
                  </a:cubicBezTo>
                  <a:cubicBezTo>
                    <a:pt x="328" y="11620"/>
                    <a:pt x="91" y="11794"/>
                    <a:pt x="20" y="12064"/>
                  </a:cubicBezTo>
                  <a:cubicBezTo>
                    <a:pt x="-66" y="12383"/>
                    <a:pt x="124" y="12707"/>
                    <a:pt x="442" y="12793"/>
                  </a:cubicBezTo>
                  <a:lnTo>
                    <a:pt x="4272" y="13819"/>
                  </a:lnTo>
                  <a:lnTo>
                    <a:pt x="1604" y="15363"/>
                  </a:lnTo>
                  <a:cubicBezTo>
                    <a:pt x="1317" y="15530"/>
                    <a:pt x="1220" y="15892"/>
                    <a:pt x="1388" y="16178"/>
                  </a:cubicBezTo>
                  <a:cubicBezTo>
                    <a:pt x="1555" y="16464"/>
                    <a:pt x="1917" y="16561"/>
                    <a:pt x="2203" y="16394"/>
                  </a:cubicBezTo>
                  <a:lnTo>
                    <a:pt x="4871" y="14845"/>
                  </a:lnTo>
                  <a:lnTo>
                    <a:pt x="3860" y="18679"/>
                  </a:lnTo>
                  <a:cubicBezTo>
                    <a:pt x="3774" y="18998"/>
                    <a:pt x="3969" y="19322"/>
                    <a:pt x="4282" y="19408"/>
                  </a:cubicBezTo>
                  <a:cubicBezTo>
                    <a:pt x="4601" y="19494"/>
                    <a:pt x="4925" y="19299"/>
                    <a:pt x="5011" y="18986"/>
                  </a:cubicBezTo>
                  <a:lnTo>
                    <a:pt x="6325" y="14008"/>
                  </a:lnTo>
                  <a:lnTo>
                    <a:pt x="10137" y="11799"/>
                  </a:lnTo>
                  <a:lnTo>
                    <a:pt x="10137" y="16507"/>
                  </a:lnTo>
                  <a:lnTo>
                    <a:pt x="6492" y="20142"/>
                  </a:lnTo>
                  <a:cubicBezTo>
                    <a:pt x="6259" y="20374"/>
                    <a:pt x="6259" y="20752"/>
                    <a:pt x="6492" y="20984"/>
                  </a:cubicBezTo>
                  <a:cubicBezTo>
                    <a:pt x="6724" y="21216"/>
                    <a:pt x="7102" y="21216"/>
                    <a:pt x="7334" y="20984"/>
                  </a:cubicBezTo>
                  <a:lnTo>
                    <a:pt x="10142" y="18188"/>
                  </a:lnTo>
                  <a:lnTo>
                    <a:pt x="10142" y="21006"/>
                  </a:lnTo>
                  <a:cubicBezTo>
                    <a:pt x="10142" y="21335"/>
                    <a:pt x="10407" y="21600"/>
                    <a:pt x="10737" y="21600"/>
                  </a:cubicBezTo>
                  <a:cubicBezTo>
                    <a:pt x="11066" y="21600"/>
                    <a:pt x="11331" y="21335"/>
                    <a:pt x="11331" y="21006"/>
                  </a:cubicBezTo>
                  <a:lnTo>
                    <a:pt x="11331" y="18188"/>
                  </a:lnTo>
                  <a:lnTo>
                    <a:pt x="14139" y="20984"/>
                  </a:lnTo>
                  <a:cubicBezTo>
                    <a:pt x="14371" y="21216"/>
                    <a:pt x="14749" y="21216"/>
                    <a:pt x="14981" y="20984"/>
                  </a:cubicBezTo>
                  <a:cubicBezTo>
                    <a:pt x="15214" y="20752"/>
                    <a:pt x="15214" y="20374"/>
                    <a:pt x="14981" y="20142"/>
                  </a:cubicBezTo>
                  <a:lnTo>
                    <a:pt x="11331" y="16507"/>
                  </a:lnTo>
                  <a:lnTo>
                    <a:pt x="11331" y="11799"/>
                  </a:lnTo>
                  <a:lnTo>
                    <a:pt x="15143" y="14008"/>
                  </a:lnTo>
                  <a:lnTo>
                    <a:pt x="16457" y="18986"/>
                  </a:lnTo>
                  <a:cubicBezTo>
                    <a:pt x="16543" y="19305"/>
                    <a:pt x="16867" y="19494"/>
                    <a:pt x="17186" y="19408"/>
                  </a:cubicBezTo>
                  <a:cubicBezTo>
                    <a:pt x="17504" y="19322"/>
                    <a:pt x="17692" y="18998"/>
                    <a:pt x="17606" y="18679"/>
                  </a:cubicBezTo>
                  <a:lnTo>
                    <a:pt x="16597" y="14845"/>
                  </a:lnTo>
                  <a:lnTo>
                    <a:pt x="19265" y="16394"/>
                  </a:lnTo>
                  <a:cubicBezTo>
                    <a:pt x="19551" y="16561"/>
                    <a:pt x="19913" y="16464"/>
                    <a:pt x="20080" y="16178"/>
                  </a:cubicBezTo>
                  <a:cubicBezTo>
                    <a:pt x="20248" y="15892"/>
                    <a:pt x="20151" y="15530"/>
                    <a:pt x="19864" y="15363"/>
                  </a:cubicBezTo>
                  <a:lnTo>
                    <a:pt x="17196" y="13819"/>
                  </a:lnTo>
                  <a:lnTo>
                    <a:pt x="21026" y="12793"/>
                  </a:lnTo>
                  <a:cubicBezTo>
                    <a:pt x="21344" y="12707"/>
                    <a:pt x="21534" y="12383"/>
                    <a:pt x="21448" y="12064"/>
                  </a:cubicBezTo>
                  <a:cubicBezTo>
                    <a:pt x="21377" y="11799"/>
                    <a:pt x="21133" y="11620"/>
                    <a:pt x="20874" y="11620"/>
                  </a:cubicBezTo>
                  <a:cubicBezTo>
                    <a:pt x="20825" y="11620"/>
                    <a:pt x="20772" y="11626"/>
                    <a:pt x="20718" y="11642"/>
                  </a:cubicBezTo>
                  <a:lnTo>
                    <a:pt x="15743" y="12977"/>
                  </a:lnTo>
                  <a:lnTo>
                    <a:pt x="11989" y="10800"/>
                  </a:lnTo>
                  <a:lnTo>
                    <a:pt x="15743" y="8623"/>
                  </a:lnTo>
                  <a:lnTo>
                    <a:pt x="20718" y="9958"/>
                  </a:lnTo>
                  <a:cubicBezTo>
                    <a:pt x="20772" y="9974"/>
                    <a:pt x="20820" y="9980"/>
                    <a:pt x="20874" y="9980"/>
                  </a:cubicBezTo>
                  <a:cubicBezTo>
                    <a:pt x="21138" y="9980"/>
                    <a:pt x="21377" y="9806"/>
                    <a:pt x="21448" y="9536"/>
                  </a:cubicBezTo>
                  <a:cubicBezTo>
                    <a:pt x="21534" y="9217"/>
                    <a:pt x="21344" y="8893"/>
                    <a:pt x="21026" y="8807"/>
                  </a:cubicBezTo>
                  <a:lnTo>
                    <a:pt x="17196" y="7781"/>
                  </a:lnTo>
                  <a:lnTo>
                    <a:pt x="19864" y="6237"/>
                  </a:lnTo>
                  <a:cubicBezTo>
                    <a:pt x="20151" y="6070"/>
                    <a:pt x="20248" y="5708"/>
                    <a:pt x="20080" y="5422"/>
                  </a:cubicBezTo>
                  <a:cubicBezTo>
                    <a:pt x="19913" y="5136"/>
                    <a:pt x="19551" y="5039"/>
                    <a:pt x="19265" y="5206"/>
                  </a:cubicBezTo>
                  <a:lnTo>
                    <a:pt x="16602" y="6750"/>
                  </a:lnTo>
                  <a:lnTo>
                    <a:pt x="17613" y="2916"/>
                  </a:lnTo>
                  <a:cubicBezTo>
                    <a:pt x="17699" y="2597"/>
                    <a:pt x="17504" y="2273"/>
                    <a:pt x="17191" y="2187"/>
                  </a:cubicBezTo>
                  <a:cubicBezTo>
                    <a:pt x="16872" y="2101"/>
                    <a:pt x="16548" y="2296"/>
                    <a:pt x="16462" y="2609"/>
                  </a:cubicBezTo>
                  <a:lnTo>
                    <a:pt x="15149" y="7587"/>
                  </a:lnTo>
                  <a:lnTo>
                    <a:pt x="11331" y="9806"/>
                  </a:lnTo>
                  <a:lnTo>
                    <a:pt x="11331" y="5098"/>
                  </a:lnTo>
                  <a:lnTo>
                    <a:pt x="14981" y="1463"/>
                  </a:lnTo>
                  <a:cubicBezTo>
                    <a:pt x="15214" y="1231"/>
                    <a:pt x="15214" y="853"/>
                    <a:pt x="14981" y="621"/>
                  </a:cubicBezTo>
                  <a:cubicBezTo>
                    <a:pt x="14749" y="389"/>
                    <a:pt x="14371" y="389"/>
                    <a:pt x="14139" y="621"/>
                  </a:cubicBezTo>
                  <a:lnTo>
                    <a:pt x="11331" y="3419"/>
                  </a:lnTo>
                  <a:lnTo>
                    <a:pt x="11331" y="594"/>
                  </a:lnTo>
                  <a:cubicBezTo>
                    <a:pt x="11331" y="265"/>
                    <a:pt x="11066" y="0"/>
                    <a:pt x="10737" y="0"/>
                  </a:cubicBezTo>
                  <a:close/>
                </a:path>
              </a:pathLst>
            </a:custGeom>
            <a:solidFill>
              <a:srgbClr val="929292">
                <a:alpha val="83073"/>
              </a:srgbClr>
            </a:solidFill>
            <a:ln w="12700" cap="flat">
              <a:noFill/>
              <a:miter lim="400000"/>
            </a:ln>
            <a:effectLst/>
          </p:spPr>
          <p:txBody>
            <a:bodyPr wrap="square" lIns="0" tIns="0" rIns="0" bIns="0" numCol="1" anchor="ctr">
              <a:noAutofit/>
            </a:bodyPr>
            <a:lstStyle/>
            <a:p>
              <a:pPr>
                <a:defRPr b="0" sz="3200">
                  <a:solidFill>
                    <a:schemeClr val="accent1">
                      <a:hueOff val="118245"/>
                      <a:lumOff val="-11372"/>
                    </a:schemeClr>
                  </a:solidFill>
                  <a:latin typeface="+mn-lt"/>
                  <a:ea typeface="+mn-ea"/>
                  <a:cs typeface="+mn-cs"/>
                  <a:sym typeface="Helvetica Neue Medium"/>
                </a:defRPr>
              </a:pPr>
            </a:p>
          </p:txBody>
        </p:sp>
        <p:sp>
          <p:nvSpPr>
            <p:cNvPr id="669" name="Snowflake"/>
            <p:cNvSpPr/>
            <p:nvPr/>
          </p:nvSpPr>
          <p:spPr>
            <a:xfrm flipH="1">
              <a:off x="13564775" y="3012247"/>
              <a:ext cx="182899" cy="184053"/>
            </a:xfrm>
            <a:custGeom>
              <a:avLst/>
              <a:gdLst/>
              <a:ahLst/>
              <a:cxnLst>
                <a:cxn ang="0">
                  <a:pos x="wd2" y="hd2"/>
                </a:cxn>
                <a:cxn ang="5400000">
                  <a:pos x="wd2" y="hd2"/>
                </a:cxn>
                <a:cxn ang="10800000">
                  <a:pos x="wd2" y="hd2"/>
                </a:cxn>
                <a:cxn ang="16200000">
                  <a:pos x="wd2" y="hd2"/>
                </a:cxn>
              </a:cxnLst>
              <a:rect l="0" t="0" r="r" b="b"/>
              <a:pathLst>
                <a:path w="21469" h="21600" fill="norm" stroke="1" extrusionOk="0">
                  <a:moveTo>
                    <a:pt x="10737" y="0"/>
                  </a:moveTo>
                  <a:cubicBezTo>
                    <a:pt x="10407" y="0"/>
                    <a:pt x="10142" y="265"/>
                    <a:pt x="10142" y="594"/>
                  </a:cubicBezTo>
                  <a:lnTo>
                    <a:pt x="10142" y="3412"/>
                  </a:lnTo>
                  <a:lnTo>
                    <a:pt x="7334" y="616"/>
                  </a:lnTo>
                  <a:cubicBezTo>
                    <a:pt x="7102" y="384"/>
                    <a:pt x="6724" y="384"/>
                    <a:pt x="6492" y="616"/>
                  </a:cubicBezTo>
                  <a:cubicBezTo>
                    <a:pt x="6259" y="848"/>
                    <a:pt x="6259" y="1226"/>
                    <a:pt x="6492" y="1458"/>
                  </a:cubicBezTo>
                  <a:lnTo>
                    <a:pt x="10142" y="5093"/>
                  </a:lnTo>
                  <a:lnTo>
                    <a:pt x="10142" y="9801"/>
                  </a:lnTo>
                  <a:lnTo>
                    <a:pt x="6330" y="7592"/>
                  </a:lnTo>
                  <a:lnTo>
                    <a:pt x="5011" y="2614"/>
                  </a:lnTo>
                  <a:cubicBezTo>
                    <a:pt x="4925" y="2295"/>
                    <a:pt x="4601" y="2106"/>
                    <a:pt x="4282" y="2192"/>
                  </a:cubicBezTo>
                  <a:cubicBezTo>
                    <a:pt x="3964" y="2278"/>
                    <a:pt x="3774" y="2602"/>
                    <a:pt x="3860" y="2921"/>
                  </a:cubicBezTo>
                  <a:lnTo>
                    <a:pt x="4871" y="6755"/>
                  </a:lnTo>
                  <a:lnTo>
                    <a:pt x="2203" y="5206"/>
                  </a:lnTo>
                  <a:cubicBezTo>
                    <a:pt x="1917" y="5039"/>
                    <a:pt x="1555" y="5136"/>
                    <a:pt x="1388" y="5422"/>
                  </a:cubicBezTo>
                  <a:cubicBezTo>
                    <a:pt x="1220" y="5708"/>
                    <a:pt x="1317" y="6070"/>
                    <a:pt x="1604" y="6237"/>
                  </a:cubicBezTo>
                  <a:lnTo>
                    <a:pt x="4272" y="7781"/>
                  </a:lnTo>
                  <a:lnTo>
                    <a:pt x="442" y="8807"/>
                  </a:lnTo>
                  <a:cubicBezTo>
                    <a:pt x="124" y="8893"/>
                    <a:pt x="-66" y="9217"/>
                    <a:pt x="20" y="9536"/>
                  </a:cubicBezTo>
                  <a:cubicBezTo>
                    <a:pt x="91" y="9801"/>
                    <a:pt x="333" y="9980"/>
                    <a:pt x="593" y="9980"/>
                  </a:cubicBezTo>
                  <a:cubicBezTo>
                    <a:pt x="641" y="9980"/>
                    <a:pt x="696" y="9974"/>
                    <a:pt x="750" y="9958"/>
                  </a:cubicBezTo>
                  <a:lnTo>
                    <a:pt x="5724" y="8623"/>
                  </a:lnTo>
                  <a:lnTo>
                    <a:pt x="9477" y="10800"/>
                  </a:lnTo>
                  <a:lnTo>
                    <a:pt x="5724" y="12977"/>
                  </a:lnTo>
                  <a:lnTo>
                    <a:pt x="750" y="11642"/>
                  </a:lnTo>
                  <a:cubicBezTo>
                    <a:pt x="696" y="11626"/>
                    <a:pt x="647" y="11620"/>
                    <a:pt x="593" y="11620"/>
                  </a:cubicBezTo>
                  <a:cubicBezTo>
                    <a:pt x="328" y="11620"/>
                    <a:pt x="91" y="11794"/>
                    <a:pt x="20" y="12064"/>
                  </a:cubicBezTo>
                  <a:cubicBezTo>
                    <a:pt x="-66" y="12383"/>
                    <a:pt x="124" y="12707"/>
                    <a:pt x="442" y="12793"/>
                  </a:cubicBezTo>
                  <a:lnTo>
                    <a:pt x="4272" y="13819"/>
                  </a:lnTo>
                  <a:lnTo>
                    <a:pt x="1604" y="15363"/>
                  </a:lnTo>
                  <a:cubicBezTo>
                    <a:pt x="1317" y="15530"/>
                    <a:pt x="1220" y="15892"/>
                    <a:pt x="1388" y="16178"/>
                  </a:cubicBezTo>
                  <a:cubicBezTo>
                    <a:pt x="1555" y="16464"/>
                    <a:pt x="1917" y="16561"/>
                    <a:pt x="2203" y="16394"/>
                  </a:cubicBezTo>
                  <a:lnTo>
                    <a:pt x="4871" y="14845"/>
                  </a:lnTo>
                  <a:lnTo>
                    <a:pt x="3860" y="18679"/>
                  </a:lnTo>
                  <a:cubicBezTo>
                    <a:pt x="3774" y="18998"/>
                    <a:pt x="3969" y="19322"/>
                    <a:pt x="4282" y="19408"/>
                  </a:cubicBezTo>
                  <a:cubicBezTo>
                    <a:pt x="4601" y="19494"/>
                    <a:pt x="4925" y="19299"/>
                    <a:pt x="5011" y="18986"/>
                  </a:cubicBezTo>
                  <a:lnTo>
                    <a:pt x="6325" y="14008"/>
                  </a:lnTo>
                  <a:lnTo>
                    <a:pt x="10137" y="11799"/>
                  </a:lnTo>
                  <a:lnTo>
                    <a:pt x="10137" y="16507"/>
                  </a:lnTo>
                  <a:lnTo>
                    <a:pt x="6492" y="20142"/>
                  </a:lnTo>
                  <a:cubicBezTo>
                    <a:pt x="6259" y="20374"/>
                    <a:pt x="6259" y="20752"/>
                    <a:pt x="6492" y="20984"/>
                  </a:cubicBezTo>
                  <a:cubicBezTo>
                    <a:pt x="6724" y="21216"/>
                    <a:pt x="7102" y="21216"/>
                    <a:pt x="7334" y="20984"/>
                  </a:cubicBezTo>
                  <a:lnTo>
                    <a:pt x="10142" y="18188"/>
                  </a:lnTo>
                  <a:lnTo>
                    <a:pt x="10142" y="21006"/>
                  </a:lnTo>
                  <a:cubicBezTo>
                    <a:pt x="10142" y="21335"/>
                    <a:pt x="10407" y="21600"/>
                    <a:pt x="10737" y="21600"/>
                  </a:cubicBezTo>
                  <a:cubicBezTo>
                    <a:pt x="11066" y="21600"/>
                    <a:pt x="11331" y="21335"/>
                    <a:pt x="11331" y="21006"/>
                  </a:cubicBezTo>
                  <a:lnTo>
                    <a:pt x="11331" y="18188"/>
                  </a:lnTo>
                  <a:lnTo>
                    <a:pt x="14139" y="20984"/>
                  </a:lnTo>
                  <a:cubicBezTo>
                    <a:pt x="14371" y="21216"/>
                    <a:pt x="14749" y="21216"/>
                    <a:pt x="14981" y="20984"/>
                  </a:cubicBezTo>
                  <a:cubicBezTo>
                    <a:pt x="15214" y="20752"/>
                    <a:pt x="15214" y="20374"/>
                    <a:pt x="14981" y="20142"/>
                  </a:cubicBezTo>
                  <a:lnTo>
                    <a:pt x="11331" y="16507"/>
                  </a:lnTo>
                  <a:lnTo>
                    <a:pt x="11331" y="11799"/>
                  </a:lnTo>
                  <a:lnTo>
                    <a:pt x="15143" y="14008"/>
                  </a:lnTo>
                  <a:lnTo>
                    <a:pt x="16457" y="18986"/>
                  </a:lnTo>
                  <a:cubicBezTo>
                    <a:pt x="16543" y="19305"/>
                    <a:pt x="16867" y="19494"/>
                    <a:pt x="17186" y="19408"/>
                  </a:cubicBezTo>
                  <a:cubicBezTo>
                    <a:pt x="17504" y="19322"/>
                    <a:pt x="17692" y="18998"/>
                    <a:pt x="17606" y="18679"/>
                  </a:cubicBezTo>
                  <a:lnTo>
                    <a:pt x="16597" y="14845"/>
                  </a:lnTo>
                  <a:lnTo>
                    <a:pt x="19265" y="16394"/>
                  </a:lnTo>
                  <a:cubicBezTo>
                    <a:pt x="19551" y="16561"/>
                    <a:pt x="19913" y="16464"/>
                    <a:pt x="20080" y="16178"/>
                  </a:cubicBezTo>
                  <a:cubicBezTo>
                    <a:pt x="20248" y="15892"/>
                    <a:pt x="20151" y="15530"/>
                    <a:pt x="19864" y="15363"/>
                  </a:cubicBezTo>
                  <a:lnTo>
                    <a:pt x="17196" y="13819"/>
                  </a:lnTo>
                  <a:lnTo>
                    <a:pt x="21026" y="12793"/>
                  </a:lnTo>
                  <a:cubicBezTo>
                    <a:pt x="21344" y="12707"/>
                    <a:pt x="21534" y="12383"/>
                    <a:pt x="21448" y="12064"/>
                  </a:cubicBezTo>
                  <a:cubicBezTo>
                    <a:pt x="21377" y="11799"/>
                    <a:pt x="21133" y="11620"/>
                    <a:pt x="20874" y="11620"/>
                  </a:cubicBezTo>
                  <a:cubicBezTo>
                    <a:pt x="20825" y="11620"/>
                    <a:pt x="20772" y="11626"/>
                    <a:pt x="20718" y="11642"/>
                  </a:cubicBezTo>
                  <a:lnTo>
                    <a:pt x="15743" y="12977"/>
                  </a:lnTo>
                  <a:lnTo>
                    <a:pt x="11989" y="10800"/>
                  </a:lnTo>
                  <a:lnTo>
                    <a:pt x="15743" y="8623"/>
                  </a:lnTo>
                  <a:lnTo>
                    <a:pt x="20718" y="9958"/>
                  </a:lnTo>
                  <a:cubicBezTo>
                    <a:pt x="20772" y="9974"/>
                    <a:pt x="20820" y="9980"/>
                    <a:pt x="20874" y="9980"/>
                  </a:cubicBezTo>
                  <a:cubicBezTo>
                    <a:pt x="21138" y="9980"/>
                    <a:pt x="21377" y="9806"/>
                    <a:pt x="21448" y="9536"/>
                  </a:cubicBezTo>
                  <a:cubicBezTo>
                    <a:pt x="21534" y="9217"/>
                    <a:pt x="21344" y="8893"/>
                    <a:pt x="21026" y="8807"/>
                  </a:cubicBezTo>
                  <a:lnTo>
                    <a:pt x="17196" y="7781"/>
                  </a:lnTo>
                  <a:lnTo>
                    <a:pt x="19864" y="6237"/>
                  </a:lnTo>
                  <a:cubicBezTo>
                    <a:pt x="20151" y="6070"/>
                    <a:pt x="20248" y="5708"/>
                    <a:pt x="20080" y="5422"/>
                  </a:cubicBezTo>
                  <a:cubicBezTo>
                    <a:pt x="19913" y="5136"/>
                    <a:pt x="19551" y="5039"/>
                    <a:pt x="19265" y="5206"/>
                  </a:cubicBezTo>
                  <a:lnTo>
                    <a:pt x="16602" y="6750"/>
                  </a:lnTo>
                  <a:lnTo>
                    <a:pt x="17613" y="2916"/>
                  </a:lnTo>
                  <a:cubicBezTo>
                    <a:pt x="17699" y="2597"/>
                    <a:pt x="17504" y="2273"/>
                    <a:pt x="17191" y="2187"/>
                  </a:cubicBezTo>
                  <a:cubicBezTo>
                    <a:pt x="16872" y="2101"/>
                    <a:pt x="16548" y="2296"/>
                    <a:pt x="16462" y="2609"/>
                  </a:cubicBezTo>
                  <a:lnTo>
                    <a:pt x="15149" y="7587"/>
                  </a:lnTo>
                  <a:lnTo>
                    <a:pt x="11331" y="9806"/>
                  </a:lnTo>
                  <a:lnTo>
                    <a:pt x="11331" y="5098"/>
                  </a:lnTo>
                  <a:lnTo>
                    <a:pt x="14981" y="1463"/>
                  </a:lnTo>
                  <a:cubicBezTo>
                    <a:pt x="15214" y="1231"/>
                    <a:pt x="15214" y="853"/>
                    <a:pt x="14981" y="621"/>
                  </a:cubicBezTo>
                  <a:cubicBezTo>
                    <a:pt x="14749" y="389"/>
                    <a:pt x="14371" y="389"/>
                    <a:pt x="14139" y="621"/>
                  </a:cubicBezTo>
                  <a:lnTo>
                    <a:pt x="11331" y="3419"/>
                  </a:lnTo>
                  <a:lnTo>
                    <a:pt x="11331" y="594"/>
                  </a:lnTo>
                  <a:cubicBezTo>
                    <a:pt x="11331" y="265"/>
                    <a:pt x="11066" y="0"/>
                    <a:pt x="10737" y="0"/>
                  </a:cubicBezTo>
                  <a:close/>
                </a:path>
              </a:pathLst>
            </a:custGeom>
            <a:solidFill>
              <a:srgbClr val="929292">
                <a:alpha val="83073"/>
              </a:srgbClr>
            </a:solidFill>
            <a:ln w="12700" cap="flat">
              <a:noFill/>
              <a:miter lim="400000"/>
            </a:ln>
            <a:effectLst/>
          </p:spPr>
          <p:txBody>
            <a:bodyPr wrap="square" lIns="0" tIns="0" rIns="0" bIns="0" numCol="1" anchor="ctr">
              <a:noAutofit/>
            </a:bodyPr>
            <a:lstStyle/>
            <a:p>
              <a:pPr>
                <a:defRPr b="0" sz="3200">
                  <a:solidFill>
                    <a:schemeClr val="accent1">
                      <a:hueOff val="118245"/>
                      <a:lumOff val="-11372"/>
                    </a:schemeClr>
                  </a:solidFill>
                  <a:latin typeface="+mn-lt"/>
                  <a:ea typeface="+mn-ea"/>
                  <a:cs typeface="+mn-cs"/>
                  <a:sym typeface="Helvetica Neue Medium"/>
                </a:defRPr>
              </a:pPr>
            </a:p>
          </p:txBody>
        </p:sp>
        <p:sp>
          <p:nvSpPr>
            <p:cNvPr id="670" name="Snowflake"/>
            <p:cNvSpPr/>
            <p:nvPr/>
          </p:nvSpPr>
          <p:spPr>
            <a:xfrm flipH="1">
              <a:off x="13698153" y="3325805"/>
              <a:ext cx="182899" cy="184053"/>
            </a:xfrm>
            <a:custGeom>
              <a:avLst/>
              <a:gdLst/>
              <a:ahLst/>
              <a:cxnLst>
                <a:cxn ang="0">
                  <a:pos x="wd2" y="hd2"/>
                </a:cxn>
                <a:cxn ang="5400000">
                  <a:pos x="wd2" y="hd2"/>
                </a:cxn>
                <a:cxn ang="10800000">
                  <a:pos x="wd2" y="hd2"/>
                </a:cxn>
                <a:cxn ang="16200000">
                  <a:pos x="wd2" y="hd2"/>
                </a:cxn>
              </a:cxnLst>
              <a:rect l="0" t="0" r="r" b="b"/>
              <a:pathLst>
                <a:path w="21469" h="21600" fill="norm" stroke="1" extrusionOk="0">
                  <a:moveTo>
                    <a:pt x="10737" y="0"/>
                  </a:moveTo>
                  <a:cubicBezTo>
                    <a:pt x="10407" y="0"/>
                    <a:pt x="10142" y="265"/>
                    <a:pt x="10142" y="594"/>
                  </a:cubicBezTo>
                  <a:lnTo>
                    <a:pt x="10142" y="3412"/>
                  </a:lnTo>
                  <a:lnTo>
                    <a:pt x="7334" y="616"/>
                  </a:lnTo>
                  <a:cubicBezTo>
                    <a:pt x="7102" y="384"/>
                    <a:pt x="6724" y="384"/>
                    <a:pt x="6492" y="616"/>
                  </a:cubicBezTo>
                  <a:cubicBezTo>
                    <a:pt x="6259" y="848"/>
                    <a:pt x="6259" y="1226"/>
                    <a:pt x="6492" y="1458"/>
                  </a:cubicBezTo>
                  <a:lnTo>
                    <a:pt x="10142" y="5093"/>
                  </a:lnTo>
                  <a:lnTo>
                    <a:pt x="10142" y="9801"/>
                  </a:lnTo>
                  <a:lnTo>
                    <a:pt x="6330" y="7592"/>
                  </a:lnTo>
                  <a:lnTo>
                    <a:pt x="5011" y="2614"/>
                  </a:lnTo>
                  <a:cubicBezTo>
                    <a:pt x="4925" y="2295"/>
                    <a:pt x="4601" y="2106"/>
                    <a:pt x="4282" y="2192"/>
                  </a:cubicBezTo>
                  <a:cubicBezTo>
                    <a:pt x="3964" y="2278"/>
                    <a:pt x="3774" y="2602"/>
                    <a:pt x="3860" y="2921"/>
                  </a:cubicBezTo>
                  <a:lnTo>
                    <a:pt x="4871" y="6755"/>
                  </a:lnTo>
                  <a:lnTo>
                    <a:pt x="2203" y="5206"/>
                  </a:lnTo>
                  <a:cubicBezTo>
                    <a:pt x="1917" y="5039"/>
                    <a:pt x="1555" y="5136"/>
                    <a:pt x="1388" y="5422"/>
                  </a:cubicBezTo>
                  <a:cubicBezTo>
                    <a:pt x="1220" y="5708"/>
                    <a:pt x="1317" y="6070"/>
                    <a:pt x="1604" y="6237"/>
                  </a:cubicBezTo>
                  <a:lnTo>
                    <a:pt x="4272" y="7781"/>
                  </a:lnTo>
                  <a:lnTo>
                    <a:pt x="442" y="8807"/>
                  </a:lnTo>
                  <a:cubicBezTo>
                    <a:pt x="124" y="8893"/>
                    <a:pt x="-66" y="9217"/>
                    <a:pt x="20" y="9536"/>
                  </a:cubicBezTo>
                  <a:cubicBezTo>
                    <a:pt x="91" y="9801"/>
                    <a:pt x="333" y="9980"/>
                    <a:pt x="593" y="9980"/>
                  </a:cubicBezTo>
                  <a:cubicBezTo>
                    <a:pt x="641" y="9980"/>
                    <a:pt x="696" y="9974"/>
                    <a:pt x="750" y="9958"/>
                  </a:cubicBezTo>
                  <a:lnTo>
                    <a:pt x="5724" y="8623"/>
                  </a:lnTo>
                  <a:lnTo>
                    <a:pt x="9477" y="10800"/>
                  </a:lnTo>
                  <a:lnTo>
                    <a:pt x="5724" y="12977"/>
                  </a:lnTo>
                  <a:lnTo>
                    <a:pt x="750" y="11642"/>
                  </a:lnTo>
                  <a:cubicBezTo>
                    <a:pt x="696" y="11626"/>
                    <a:pt x="647" y="11620"/>
                    <a:pt x="593" y="11620"/>
                  </a:cubicBezTo>
                  <a:cubicBezTo>
                    <a:pt x="328" y="11620"/>
                    <a:pt x="91" y="11794"/>
                    <a:pt x="20" y="12064"/>
                  </a:cubicBezTo>
                  <a:cubicBezTo>
                    <a:pt x="-66" y="12383"/>
                    <a:pt x="124" y="12707"/>
                    <a:pt x="442" y="12793"/>
                  </a:cubicBezTo>
                  <a:lnTo>
                    <a:pt x="4272" y="13819"/>
                  </a:lnTo>
                  <a:lnTo>
                    <a:pt x="1604" y="15363"/>
                  </a:lnTo>
                  <a:cubicBezTo>
                    <a:pt x="1317" y="15530"/>
                    <a:pt x="1220" y="15892"/>
                    <a:pt x="1388" y="16178"/>
                  </a:cubicBezTo>
                  <a:cubicBezTo>
                    <a:pt x="1555" y="16464"/>
                    <a:pt x="1917" y="16561"/>
                    <a:pt x="2203" y="16394"/>
                  </a:cubicBezTo>
                  <a:lnTo>
                    <a:pt x="4871" y="14845"/>
                  </a:lnTo>
                  <a:lnTo>
                    <a:pt x="3860" y="18679"/>
                  </a:lnTo>
                  <a:cubicBezTo>
                    <a:pt x="3774" y="18998"/>
                    <a:pt x="3969" y="19322"/>
                    <a:pt x="4282" y="19408"/>
                  </a:cubicBezTo>
                  <a:cubicBezTo>
                    <a:pt x="4601" y="19494"/>
                    <a:pt x="4925" y="19299"/>
                    <a:pt x="5011" y="18986"/>
                  </a:cubicBezTo>
                  <a:lnTo>
                    <a:pt x="6325" y="14008"/>
                  </a:lnTo>
                  <a:lnTo>
                    <a:pt x="10137" y="11799"/>
                  </a:lnTo>
                  <a:lnTo>
                    <a:pt x="10137" y="16507"/>
                  </a:lnTo>
                  <a:lnTo>
                    <a:pt x="6492" y="20142"/>
                  </a:lnTo>
                  <a:cubicBezTo>
                    <a:pt x="6259" y="20374"/>
                    <a:pt x="6259" y="20752"/>
                    <a:pt x="6492" y="20984"/>
                  </a:cubicBezTo>
                  <a:cubicBezTo>
                    <a:pt x="6724" y="21216"/>
                    <a:pt x="7102" y="21216"/>
                    <a:pt x="7334" y="20984"/>
                  </a:cubicBezTo>
                  <a:lnTo>
                    <a:pt x="10142" y="18188"/>
                  </a:lnTo>
                  <a:lnTo>
                    <a:pt x="10142" y="21006"/>
                  </a:lnTo>
                  <a:cubicBezTo>
                    <a:pt x="10142" y="21335"/>
                    <a:pt x="10407" y="21600"/>
                    <a:pt x="10737" y="21600"/>
                  </a:cubicBezTo>
                  <a:cubicBezTo>
                    <a:pt x="11066" y="21600"/>
                    <a:pt x="11331" y="21335"/>
                    <a:pt x="11331" y="21006"/>
                  </a:cubicBezTo>
                  <a:lnTo>
                    <a:pt x="11331" y="18188"/>
                  </a:lnTo>
                  <a:lnTo>
                    <a:pt x="14139" y="20984"/>
                  </a:lnTo>
                  <a:cubicBezTo>
                    <a:pt x="14371" y="21216"/>
                    <a:pt x="14749" y="21216"/>
                    <a:pt x="14981" y="20984"/>
                  </a:cubicBezTo>
                  <a:cubicBezTo>
                    <a:pt x="15214" y="20752"/>
                    <a:pt x="15214" y="20374"/>
                    <a:pt x="14981" y="20142"/>
                  </a:cubicBezTo>
                  <a:lnTo>
                    <a:pt x="11331" y="16507"/>
                  </a:lnTo>
                  <a:lnTo>
                    <a:pt x="11331" y="11799"/>
                  </a:lnTo>
                  <a:lnTo>
                    <a:pt x="15143" y="14008"/>
                  </a:lnTo>
                  <a:lnTo>
                    <a:pt x="16457" y="18986"/>
                  </a:lnTo>
                  <a:cubicBezTo>
                    <a:pt x="16543" y="19305"/>
                    <a:pt x="16867" y="19494"/>
                    <a:pt x="17186" y="19408"/>
                  </a:cubicBezTo>
                  <a:cubicBezTo>
                    <a:pt x="17504" y="19322"/>
                    <a:pt x="17692" y="18998"/>
                    <a:pt x="17606" y="18679"/>
                  </a:cubicBezTo>
                  <a:lnTo>
                    <a:pt x="16597" y="14845"/>
                  </a:lnTo>
                  <a:lnTo>
                    <a:pt x="19265" y="16394"/>
                  </a:lnTo>
                  <a:cubicBezTo>
                    <a:pt x="19551" y="16561"/>
                    <a:pt x="19913" y="16464"/>
                    <a:pt x="20080" y="16178"/>
                  </a:cubicBezTo>
                  <a:cubicBezTo>
                    <a:pt x="20248" y="15892"/>
                    <a:pt x="20151" y="15530"/>
                    <a:pt x="19864" y="15363"/>
                  </a:cubicBezTo>
                  <a:lnTo>
                    <a:pt x="17196" y="13819"/>
                  </a:lnTo>
                  <a:lnTo>
                    <a:pt x="21026" y="12793"/>
                  </a:lnTo>
                  <a:cubicBezTo>
                    <a:pt x="21344" y="12707"/>
                    <a:pt x="21534" y="12383"/>
                    <a:pt x="21448" y="12064"/>
                  </a:cubicBezTo>
                  <a:cubicBezTo>
                    <a:pt x="21377" y="11799"/>
                    <a:pt x="21133" y="11620"/>
                    <a:pt x="20874" y="11620"/>
                  </a:cubicBezTo>
                  <a:cubicBezTo>
                    <a:pt x="20825" y="11620"/>
                    <a:pt x="20772" y="11626"/>
                    <a:pt x="20718" y="11642"/>
                  </a:cubicBezTo>
                  <a:lnTo>
                    <a:pt x="15743" y="12977"/>
                  </a:lnTo>
                  <a:lnTo>
                    <a:pt x="11989" y="10800"/>
                  </a:lnTo>
                  <a:lnTo>
                    <a:pt x="15743" y="8623"/>
                  </a:lnTo>
                  <a:lnTo>
                    <a:pt x="20718" y="9958"/>
                  </a:lnTo>
                  <a:cubicBezTo>
                    <a:pt x="20772" y="9974"/>
                    <a:pt x="20820" y="9980"/>
                    <a:pt x="20874" y="9980"/>
                  </a:cubicBezTo>
                  <a:cubicBezTo>
                    <a:pt x="21138" y="9980"/>
                    <a:pt x="21377" y="9806"/>
                    <a:pt x="21448" y="9536"/>
                  </a:cubicBezTo>
                  <a:cubicBezTo>
                    <a:pt x="21534" y="9217"/>
                    <a:pt x="21344" y="8893"/>
                    <a:pt x="21026" y="8807"/>
                  </a:cubicBezTo>
                  <a:lnTo>
                    <a:pt x="17196" y="7781"/>
                  </a:lnTo>
                  <a:lnTo>
                    <a:pt x="19864" y="6237"/>
                  </a:lnTo>
                  <a:cubicBezTo>
                    <a:pt x="20151" y="6070"/>
                    <a:pt x="20248" y="5708"/>
                    <a:pt x="20080" y="5422"/>
                  </a:cubicBezTo>
                  <a:cubicBezTo>
                    <a:pt x="19913" y="5136"/>
                    <a:pt x="19551" y="5039"/>
                    <a:pt x="19265" y="5206"/>
                  </a:cubicBezTo>
                  <a:lnTo>
                    <a:pt x="16602" y="6750"/>
                  </a:lnTo>
                  <a:lnTo>
                    <a:pt x="17613" y="2916"/>
                  </a:lnTo>
                  <a:cubicBezTo>
                    <a:pt x="17699" y="2597"/>
                    <a:pt x="17504" y="2273"/>
                    <a:pt x="17191" y="2187"/>
                  </a:cubicBezTo>
                  <a:cubicBezTo>
                    <a:pt x="16872" y="2101"/>
                    <a:pt x="16548" y="2296"/>
                    <a:pt x="16462" y="2609"/>
                  </a:cubicBezTo>
                  <a:lnTo>
                    <a:pt x="15149" y="7587"/>
                  </a:lnTo>
                  <a:lnTo>
                    <a:pt x="11331" y="9806"/>
                  </a:lnTo>
                  <a:lnTo>
                    <a:pt x="11331" y="5098"/>
                  </a:lnTo>
                  <a:lnTo>
                    <a:pt x="14981" y="1463"/>
                  </a:lnTo>
                  <a:cubicBezTo>
                    <a:pt x="15214" y="1231"/>
                    <a:pt x="15214" y="853"/>
                    <a:pt x="14981" y="621"/>
                  </a:cubicBezTo>
                  <a:cubicBezTo>
                    <a:pt x="14749" y="389"/>
                    <a:pt x="14371" y="389"/>
                    <a:pt x="14139" y="621"/>
                  </a:cubicBezTo>
                  <a:lnTo>
                    <a:pt x="11331" y="3419"/>
                  </a:lnTo>
                  <a:lnTo>
                    <a:pt x="11331" y="594"/>
                  </a:lnTo>
                  <a:cubicBezTo>
                    <a:pt x="11331" y="265"/>
                    <a:pt x="11066" y="0"/>
                    <a:pt x="10737" y="0"/>
                  </a:cubicBezTo>
                  <a:close/>
                </a:path>
              </a:pathLst>
            </a:custGeom>
            <a:solidFill>
              <a:srgbClr val="929292">
                <a:alpha val="83073"/>
              </a:srgbClr>
            </a:solidFill>
            <a:ln w="12700" cap="flat">
              <a:noFill/>
              <a:miter lim="400000"/>
            </a:ln>
            <a:effectLst/>
          </p:spPr>
          <p:txBody>
            <a:bodyPr wrap="square" lIns="0" tIns="0" rIns="0" bIns="0" numCol="1" anchor="ctr">
              <a:noAutofit/>
            </a:bodyPr>
            <a:lstStyle/>
            <a:p>
              <a:pPr>
                <a:defRPr b="0" sz="3200">
                  <a:solidFill>
                    <a:schemeClr val="accent1">
                      <a:hueOff val="118245"/>
                      <a:lumOff val="-11372"/>
                    </a:schemeClr>
                  </a:solidFill>
                  <a:latin typeface="+mn-lt"/>
                  <a:ea typeface="+mn-ea"/>
                  <a:cs typeface="+mn-cs"/>
                  <a:sym typeface="Helvetica Neue Medium"/>
                </a:defRPr>
              </a:pPr>
            </a:p>
          </p:txBody>
        </p:sp>
        <p:sp>
          <p:nvSpPr>
            <p:cNvPr id="671" name="Oval"/>
            <p:cNvSpPr/>
            <p:nvPr/>
          </p:nvSpPr>
          <p:spPr>
            <a:xfrm flipH="1">
              <a:off x="12408196" y="4448634"/>
              <a:ext cx="169777" cy="177782"/>
            </a:xfrm>
            <a:prstGeom prst="ellipse">
              <a:avLst/>
            </a:prstGeom>
            <a:solidFill>
              <a:srgbClr val="929292"/>
            </a:solidFill>
            <a:ln w="12700" cap="flat">
              <a:noFill/>
              <a:miter lim="400000"/>
            </a:ln>
            <a:effectLst/>
          </p:spPr>
          <p:txBody>
            <a:bodyPr wrap="square" lIns="0" tIns="0" rIns="0" bIns="0" numCol="1" anchor="ctr">
              <a:noAutofit/>
            </a:bodyPr>
            <a:lstStyle/>
            <a:p>
              <a:pPr>
                <a:defRPr b="0" sz="3200">
                  <a:solidFill>
                    <a:srgbClr val="929292"/>
                  </a:solidFill>
                  <a:latin typeface="+mn-lt"/>
                  <a:ea typeface="+mn-ea"/>
                  <a:cs typeface="+mn-cs"/>
                  <a:sym typeface="Helvetica Neue Medium"/>
                </a:defRPr>
              </a:pPr>
            </a:p>
          </p:txBody>
        </p:sp>
        <p:sp>
          <p:nvSpPr>
            <p:cNvPr id="672" name="Oval"/>
            <p:cNvSpPr/>
            <p:nvPr/>
          </p:nvSpPr>
          <p:spPr>
            <a:xfrm flipH="1">
              <a:off x="13376834" y="3978719"/>
              <a:ext cx="107159" cy="121006"/>
            </a:xfrm>
            <a:prstGeom prst="ellipse">
              <a:avLst/>
            </a:prstGeom>
            <a:solidFill>
              <a:srgbClr val="929292"/>
            </a:solidFill>
            <a:ln w="12700" cap="flat">
              <a:noFill/>
              <a:miter lim="400000"/>
            </a:ln>
            <a:effectLst/>
          </p:spPr>
          <p:txBody>
            <a:bodyPr wrap="square" lIns="0" tIns="0" rIns="0" bIns="0" numCol="1" anchor="ctr">
              <a:noAutofit/>
            </a:bodyPr>
            <a:lstStyle/>
            <a:p>
              <a:pPr>
                <a:defRPr b="0" sz="3200">
                  <a:solidFill>
                    <a:srgbClr val="929292"/>
                  </a:solidFill>
                  <a:latin typeface="+mn-lt"/>
                  <a:ea typeface="+mn-ea"/>
                  <a:cs typeface="+mn-cs"/>
                  <a:sym typeface="Helvetica Neue Medium"/>
                </a:defRPr>
              </a:pPr>
            </a:p>
          </p:txBody>
        </p:sp>
        <p:sp>
          <p:nvSpPr>
            <p:cNvPr id="673" name="Oval"/>
            <p:cNvSpPr/>
            <p:nvPr/>
          </p:nvSpPr>
          <p:spPr>
            <a:xfrm flipH="1">
              <a:off x="12740777" y="3844342"/>
              <a:ext cx="169777" cy="177782"/>
            </a:xfrm>
            <a:prstGeom prst="ellipse">
              <a:avLst/>
            </a:prstGeom>
            <a:solidFill>
              <a:srgbClr val="929292"/>
            </a:solidFill>
            <a:ln w="12700" cap="flat">
              <a:noFill/>
              <a:miter lim="400000"/>
            </a:ln>
            <a:effectLst/>
          </p:spPr>
          <p:txBody>
            <a:bodyPr wrap="square" lIns="0" tIns="0" rIns="0" bIns="0" numCol="1" anchor="ctr">
              <a:noAutofit/>
            </a:bodyPr>
            <a:lstStyle/>
            <a:p>
              <a:pPr>
                <a:defRPr b="0" sz="3200">
                  <a:solidFill>
                    <a:srgbClr val="929292"/>
                  </a:solidFill>
                  <a:latin typeface="+mn-lt"/>
                  <a:ea typeface="+mn-ea"/>
                  <a:cs typeface="+mn-cs"/>
                  <a:sym typeface="Helvetica Neue Medium"/>
                </a:defRPr>
              </a:pPr>
            </a:p>
          </p:txBody>
        </p:sp>
        <p:sp>
          <p:nvSpPr>
            <p:cNvPr id="674" name="Circle"/>
            <p:cNvSpPr/>
            <p:nvPr/>
          </p:nvSpPr>
          <p:spPr>
            <a:xfrm flipH="1">
              <a:off x="12663433" y="5505259"/>
              <a:ext cx="256301" cy="248055"/>
            </a:xfrm>
            <a:prstGeom prst="ellipse">
              <a:avLst/>
            </a:prstGeom>
            <a:solidFill>
              <a:srgbClr val="929292"/>
            </a:solidFill>
            <a:ln w="12700" cap="flat">
              <a:noFill/>
              <a:miter lim="400000"/>
            </a:ln>
            <a:effectLst/>
          </p:spPr>
          <p:txBody>
            <a:bodyPr wrap="square" lIns="0" tIns="0" rIns="0" bIns="0" numCol="1" anchor="ctr">
              <a:noAutofit/>
            </a:bodyPr>
            <a:lstStyle/>
            <a:p>
              <a:pPr>
                <a:defRPr b="0" sz="3200">
                  <a:solidFill>
                    <a:srgbClr val="929292"/>
                  </a:solidFill>
                  <a:latin typeface="+mn-lt"/>
                  <a:ea typeface="+mn-ea"/>
                  <a:cs typeface="+mn-cs"/>
                  <a:sym typeface="Helvetica Neue Medium"/>
                </a:defRPr>
              </a:pPr>
            </a:p>
          </p:txBody>
        </p:sp>
        <p:sp>
          <p:nvSpPr>
            <p:cNvPr id="675" name="Oval"/>
            <p:cNvSpPr/>
            <p:nvPr/>
          </p:nvSpPr>
          <p:spPr>
            <a:xfrm flipH="1">
              <a:off x="13376834" y="3249267"/>
              <a:ext cx="107159" cy="121006"/>
            </a:xfrm>
            <a:prstGeom prst="ellipse">
              <a:avLst/>
            </a:prstGeom>
            <a:solidFill>
              <a:srgbClr val="929292"/>
            </a:solidFill>
            <a:ln w="12700" cap="flat">
              <a:noFill/>
              <a:miter lim="400000"/>
            </a:ln>
            <a:effectLst/>
          </p:spPr>
          <p:txBody>
            <a:bodyPr wrap="square" lIns="0" tIns="0" rIns="0" bIns="0" numCol="1" anchor="ctr">
              <a:noAutofit/>
            </a:bodyPr>
            <a:lstStyle/>
            <a:p>
              <a:pPr>
                <a:defRPr b="0" sz="3200">
                  <a:solidFill>
                    <a:srgbClr val="929292"/>
                  </a:solidFill>
                  <a:latin typeface="+mn-lt"/>
                  <a:ea typeface="+mn-ea"/>
                  <a:cs typeface="+mn-cs"/>
                  <a:sym typeface="Helvetica Neue Medium"/>
                </a:defRPr>
              </a:pPr>
            </a:p>
          </p:txBody>
        </p:sp>
        <p:sp>
          <p:nvSpPr>
            <p:cNvPr id="676" name="Oval"/>
            <p:cNvSpPr/>
            <p:nvPr/>
          </p:nvSpPr>
          <p:spPr>
            <a:xfrm flipH="1">
              <a:off x="13784772" y="3635752"/>
              <a:ext cx="107159" cy="121006"/>
            </a:xfrm>
            <a:prstGeom prst="ellipse">
              <a:avLst/>
            </a:prstGeom>
            <a:solidFill>
              <a:srgbClr val="929292"/>
            </a:solidFill>
            <a:ln w="12700" cap="flat">
              <a:noFill/>
              <a:miter lim="400000"/>
            </a:ln>
            <a:effectLst/>
          </p:spPr>
          <p:txBody>
            <a:bodyPr wrap="square" lIns="0" tIns="0" rIns="0" bIns="0" numCol="1" anchor="ctr">
              <a:noAutofit/>
            </a:bodyPr>
            <a:lstStyle/>
            <a:p>
              <a:pPr>
                <a:defRPr b="0" sz="3200">
                  <a:solidFill>
                    <a:srgbClr val="929292"/>
                  </a:solidFill>
                  <a:latin typeface="+mn-lt"/>
                  <a:ea typeface="+mn-ea"/>
                  <a:cs typeface="+mn-cs"/>
                  <a:sym typeface="Helvetica Neue Medium"/>
                </a:defRPr>
              </a:pPr>
            </a:p>
          </p:txBody>
        </p:sp>
        <p:sp>
          <p:nvSpPr>
            <p:cNvPr id="677" name="Oval"/>
            <p:cNvSpPr/>
            <p:nvPr/>
          </p:nvSpPr>
          <p:spPr>
            <a:xfrm flipH="1">
              <a:off x="13736025" y="4112109"/>
              <a:ext cx="107159" cy="121006"/>
            </a:xfrm>
            <a:prstGeom prst="ellipse">
              <a:avLst/>
            </a:prstGeom>
            <a:solidFill>
              <a:srgbClr val="929292"/>
            </a:solidFill>
            <a:ln w="12700" cap="flat">
              <a:noFill/>
              <a:miter lim="400000"/>
            </a:ln>
            <a:effectLst/>
          </p:spPr>
          <p:txBody>
            <a:bodyPr wrap="square" lIns="0" tIns="0" rIns="0" bIns="0" numCol="1" anchor="ctr">
              <a:noAutofit/>
            </a:bodyPr>
            <a:lstStyle/>
            <a:p>
              <a:pPr>
                <a:defRPr b="0" sz="3200">
                  <a:solidFill>
                    <a:srgbClr val="929292"/>
                  </a:solidFill>
                  <a:latin typeface="+mn-lt"/>
                  <a:ea typeface="+mn-ea"/>
                  <a:cs typeface="+mn-cs"/>
                  <a:sym typeface="Helvetica Neue Medium"/>
                </a:defRPr>
              </a:pPr>
            </a:p>
          </p:txBody>
        </p:sp>
        <p:sp>
          <p:nvSpPr>
            <p:cNvPr id="678" name="Oval"/>
            <p:cNvSpPr/>
            <p:nvPr/>
          </p:nvSpPr>
          <p:spPr>
            <a:xfrm flipH="1">
              <a:off x="14142938" y="4225647"/>
              <a:ext cx="107159" cy="121006"/>
            </a:xfrm>
            <a:prstGeom prst="ellipse">
              <a:avLst/>
            </a:prstGeom>
            <a:solidFill>
              <a:srgbClr val="929292"/>
            </a:solidFill>
            <a:ln w="12700" cap="flat">
              <a:noFill/>
              <a:miter lim="400000"/>
            </a:ln>
            <a:effectLst/>
          </p:spPr>
          <p:txBody>
            <a:bodyPr wrap="square" lIns="0" tIns="0" rIns="0" bIns="0" numCol="1" anchor="ctr">
              <a:noAutofit/>
            </a:bodyPr>
            <a:lstStyle/>
            <a:p>
              <a:pPr>
                <a:defRPr b="0" sz="3200">
                  <a:solidFill>
                    <a:srgbClr val="929292"/>
                  </a:solidFill>
                  <a:latin typeface="+mn-lt"/>
                  <a:ea typeface="+mn-ea"/>
                  <a:cs typeface="+mn-cs"/>
                  <a:sym typeface="Helvetica Neue Medium"/>
                </a:defRPr>
              </a:pPr>
            </a:p>
          </p:txBody>
        </p:sp>
        <p:sp>
          <p:nvSpPr>
            <p:cNvPr id="679" name="Oval"/>
            <p:cNvSpPr/>
            <p:nvPr/>
          </p:nvSpPr>
          <p:spPr>
            <a:xfrm flipH="1">
              <a:off x="13484541" y="3690910"/>
              <a:ext cx="107159" cy="121007"/>
            </a:xfrm>
            <a:prstGeom prst="ellipse">
              <a:avLst/>
            </a:prstGeom>
            <a:solidFill>
              <a:srgbClr val="929292"/>
            </a:solidFill>
            <a:ln w="12700" cap="flat">
              <a:noFill/>
              <a:miter lim="400000"/>
            </a:ln>
            <a:effectLst/>
          </p:spPr>
          <p:txBody>
            <a:bodyPr wrap="square" lIns="0" tIns="0" rIns="0" bIns="0" numCol="1" anchor="ctr">
              <a:noAutofit/>
            </a:bodyPr>
            <a:lstStyle/>
            <a:p>
              <a:pPr>
                <a:defRPr b="0" sz="3200">
                  <a:solidFill>
                    <a:srgbClr val="929292"/>
                  </a:solidFill>
                  <a:latin typeface="+mn-lt"/>
                  <a:ea typeface="+mn-ea"/>
                  <a:cs typeface="+mn-cs"/>
                  <a:sym typeface="Helvetica Neue Medium"/>
                </a:defRPr>
              </a:pPr>
            </a:p>
          </p:txBody>
        </p:sp>
        <p:sp>
          <p:nvSpPr>
            <p:cNvPr id="680" name="Oval"/>
            <p:cNvSpPr/>
            <p:nvPr/>
          </p:nvSpPr>
          <p:spPr>
            <a:xfrm flipH="1">
              <a:off x="13561589" y="4339347"/>
              <a:ext cx="107159" cy="121007"/>
            </a:xfrm>
            <a:prstGeom prst="ellipse">
              <a:avLst/>
            </a:prstGeom>
            <a:solidFill>
              <a:srgbClr val="929292"/>
            </a:solidFill>
            <a:ln w="12700" cap="flat">
              <a:noFill/>
              <a:miter lim="400000"/>
            </a:ln>
            <a:effectLst/>
          </p:spPr>
          <p:txBody>
            <a:bodyPr wrap="square" lIns="0" tIns="0" rIns="0" bIns="0" numCol="1" anchor="ctr">
              <a:noAutofit/>
            </a:bodyPr>
            <a:lstStyle/>
            <a:p>
              <a:pPr>
                <a:defRPr b="0" sz="3200">
                  <a:solidFill>
                    <a:srgbClr val="929292"/>
                  </a:solidFill>
                  <a:latin typeface="+mn-lt"/>
                  <a:ea typeface="+mn-ea"/>
                  <a:cs typeface="+mn-cs"/>
                  <a:sym typeface="Helvetica Neue Medium"/>
                </a:defRPr>
              </a:pPr>
            </a:p>
          </p:txBody>
        </p:sp>
        <p:sp>
          <p:nvSpPr>
            <p:cNvPr id="681" name="Oval"/>
            <p:cNvSpPr/>
            <p:nvPr/>
          </p:nvSpPr>
          <p:spPr>
            <a:xfrm flipH="1">
              <a:off x="13955097" y="3978719"/>
              <a:ext cx="107158" cy="121006"/>
            </a:xfrm>
            <a:prstGeom prst="ellipse">
              <a:avLst/>
            </a:prstGeom>
            <a:solidFill>
              <a:srgbClr val="929292"/>
            </a:solidFill>
            <a:ln w="12700" cap="flat">
              <a:noFill/>
              <a:miter lim="400000"/>
            </a:ln>
            <a:effectLst/>
          </p:spPr>
          <p:txBody>
            <a:bodyPr wrap="square" lIns="0" tIns="0" rIns="0" bIns="0" numCol="1" anchor="ctr">
              <a:noAutofit/>
            </a:bodyPr>
            <a:lstStyle/>
            <a:p>
              <a:pPr>
                <a:defRPr b="0" sz="3200">
                  <a:solidFill>
                    <a:srgbClr val="929292"/>
                  </a:solidFill>
                  <a:latin typeface="+mn-lt"/>
                  <a:ea typeface="+mn-ea"/>
                  <a:cs typeface="+mn-cs"/>
                  <a:sym typeface="Helvetica Neue Medium"/>
                </a:defRPr>
              </a:pPr>
            </a:p>
          </p:txBody>
        </p:sp>
        <p:sp>
          <p:nvSpPr>
            <p:cNvPr id="682" name="Oval"/>
            <p:cNvSpPr/>
            <p:nvPr/>
          </p:nvSpPr>
          <p:spPr>
            <a:xfrm flipH="1">
              <a:off x="13312525" y="4651204"/>
              <a:ext cx="107159" cy="121007"/>
            </a:xfrm>
            <a:prstGeom prst="ellipse">
              <a:avLst/>
            </a:prstGeom>
            <a:solidFill>
              <a:srgbClr val="929292"/>
            </a:solidFill>
            <a:ln w="12700" cap="flat">
              <a:noFill/>
              <a:miter lim="400000"/>
            </a:ln>
            <a:effectLst/>
          </p:spPr>
          <p:txBody>
            <a:bodyPr wrap="square" lIns="0" tIns="0" rIns="0" bIns="0" numCol="1" anchor="ctr">
              <a:noAutofit/>
            </a:bodyPr>
            <a:lstStyle/>
            <a:p>
              <a:pPr>
                <a:defRPr b="0" sz="3200">
                  <a:solidFill>
                    <a:srgbClr val="929292"/>
                  </a:solidFill>
                  <a:latin typeface="+mn-lt"/>
                  <a:ea typeface="+mn-ea"/>
                  <a:cs typeface="+mn-cs"/>
                  <a:sym typeface="Helvetica Neue Medium"/>
                </a:defRPr>
              </a:pPr>
            </a:p>
          </p:txBody>
        </p:sp>
        <p:sp>
          <p:nvSpPr>
            <p:cNvPr id="683" name="Oval"/>
            <p:cNvSpPr/>
            <p:nvPr/>
          </p:nvSpPr>
          <p:spPr>
            <a:xfrm flipH="1">
              <a:off x="13860729" y="4415926"/>
              <a:ext cx="107159" cy="121007"/>
            </a:xfrm>
            <a:prstGeom prst="ellipse">
              <a:avLst/>
            </a:prstGeom>
            <a:solidFill>
              <a:srgbClr val="929292"/>
            </a:solidFill>
            <a:ln w="12700" cap="flat">
              <a:noFill/>
              <a:miter lim="400000"/>
            </a:ln>
            <a:effectLst/>
          </p:spPr>
          <p:txBody>
            <a:bodyPr wrap="square" lIns="0" tIns="0" rIns="0" bIns="0" numCol="1" anchor="ctr">
              <a:noAutofit/>
            </a:bodyPr>
            <a:lstStyle/>
            <a:p>
              <a:pPr>
                <a:defRPr b="0" sz="3200">
                  <a:solidFill>
                    <a:srgbClr val="929292"/>
                  </a:solidFill>
                  <a:latin typeface="+mn-lt"/>
                  <a:ea typeface="+mn-ea"/>
                  <a:cs typeface="+mn-cs"/>
                  <a:sym typeface="Helvetica Neue Medium"/>
                </a:defRPr>
              </a:pPr>
            </a:p>
          </p:txBody>
        </p:sp>
        <p:sp>
          <p:nvSpPr>
            <p:cNvPr id="684" name="Oval"/>
            <p:cNvSpPr/>
            <p:nvPr/>
          </p:nvSpPr>
          <p:spPr>
            <a:xfrm flipH="1">
              <a:off x="14266048" y="4651204"/>
              <a:ext cx="107159" cy="121007"/>
            </a:xfrm>
            <a:prstGeom prst="ellipse">
              <a:avLst/>
            </a:prstGeom>
            <a:solidFill>
              <a:srgbClr val="929292"/>
            </a:solidFill>
            <a:ln w="12700" cap="flat">
              <a:noFill/>
              <a:miter lim="400000"/>
            </a:ln>
            <a:effectLst/>
          </p:spPr>
          <p:txBody>
            <a:bodyPr wrap="square" lIns="0" tIns="0" rIns="0" bIns="0" numCol="1" anchor="ctr">
              <a:noAutofit/>
            </a:bodyPr>
            <a:lstStyle/>
            <a:p>
              <a:pPr>
                <a:defRPr b="0" sz="3200">
                  <a:solidFill>
                    <a:srgbClr val="929292"/>
                  </a:solidFill>
                  <a:latin typeface="+mn-lt"/>
                  <a:ea typeface="+mn-ea"/>
                  <a:cs typeface="+mn-cs"/>
                  <a:sym typeface="Helvetica Neue Medium"/>
                </a:defRPr>
              </a:pPr>
            </a:p>
          </p:txBody>
        </p:sp>
        <p:sp>
          <p:nvSpPr>
            <p:cNvPr id="685" name="Oval"/>
            <p:cNvSpPr/>
            <p:nvPr/>
          </p:nvSpPr>
          <p:spPr>
            <a:xfrm flipH="1">
              <a:off x="14015085" y="4708019"/>
              <a:ext cx="107159" cy="121007"/>
            </a:xfrm>
            <a:prstGeom prst="ellipse">
              <a:avLst/>
            </a:prstGeom>
            <a:solidFill>
              <a:srgbClr val="929292"/>
            </a:solidFill>
            <a:ln w="12700" cap="flat">
              <a:noFill/>
              <a:miter lim="400000"/>
            </a:ln>
            <a:effectLst/>
          </p:spPr>
          <p:txBody>
            <a:bodyPr wrap="square" lIns="0" tIns="0" rIns="0" bIns="0" numCol="1" anchor="ctr">
              <a:noAutofit/>
            </a:bodyPr>
            <a:lstStyle/>
            <a:p>
              <a:pPr>
                <a:defRPr b="0" sz="3200">
                  <a:solidFill>
                    <a:srgbClr val="929292"/>
                  </a:solidFill>
                  <a:latin typeface="+mn-lt"/>
                  <a:ea typeface="+mn-ea"/>
                  <a:cs typeface="+mn-cs"/>
                  <a:sym typeface="Helvetica Neue Medium"/>
                </a:defRPr>
              </a:pPr>
            </a:p>
          </p:txBody>
        </p:sp>
        <p:sp>
          <p:nvSpPr>
            <p:cNvPr id="686" name="Oval"/>
            <p:cNvSpPr/>
            <p:nvPr/>
          </p:nvSpPr>
          <p:spPr>
            <a:xfrm flipH="1">
              <a:off x="13736025" y="4835365"/>
              <a:ext cx="107159" cy="121007"/>
            </a:xfrm>
            <a:prstGeom prst="ellipse">
              <a:avLst/>
            </a:prstGeom>
            <a:solidFill>
              <a:srgbClr val="929292"/>
            </a:solidFill>
            <a:ln w="12700" cap="flat">
              <a:noFill/>
              <a:miter lim="400000"/>
            </a:ln>
            <a:effectLst/>
          </p:spPr>
          <p:txBody>
            <a:bodyPr wrap="square" lIns="0" tIns="0" rIns="0" bIns="0" numCol="1" anchor="ctr">
              <a:noAutofit/>
            </a:bodyPr>
            <a:lstStyle/>
            <a:p>
              <a:pPr>
                <a:defRPr b="0" sz="3200">
                  <a:solidFill>
                    <a:srgbClr val="929292"/>
                  </a:solidFill>
                  <a:latin typeface="+mn-lt"/>
                  <a:ea typeface="+mn-ea"/>
                  <a:cs typeface="+mn-cs"/>
                  <a:sym typeface="Helvetica Neue Medium"/>
                </a:defRPr>
              </a:pPr>
            </a:p>
          </p:txBody>
        </p:sp>
        <p:sp>
          <p:nvSpPr>
            <p:cNvPr id="687" name="Oval"/>
            <p:cNvSpPr/>
            <p:nvPr/>
          </p:nvSpPr>
          <p:spPr>
            <a:xfrm flipH="1">
              <a:off x="13561589" y="5093965"/>
              <a:ext cx="107159" cy="121006"/>
            </a:xfrm>
            <a:prstGeom prst="ellipse">
              <a:avLst/>
            </a:prstGeom>
            <a:solidFill>
              <a:srgbClr val="929292"/>
            </a:solidFill>
            <a:ln w="12700" cap="flat">
              <a:noFill/>
              <a:miter lim="400000"/>
            </a:ln>
            <a:effectLst/>
          </p:spPr>
          <p:txBody>
            <a:bodyPr wrap="square" lIns="0" tIns="0" rIns="0" bIns="0" numCol="1" anchor="ctr">
              <a:noAutofit/>
            </a:bodyPr>
            <a:lstStyle/>
            <a:p>
              <a:pPr>
                <a:defRPr b="0" sz="3200">
                  <a:solidFill>
                    <a:srgbClr val="929292"/>
                  </a:solidFill>
                  <a:latin typeface="+mn-lt"/>
                  <a:ea typeface="+mn-ea"/>
                  <a:cs typeface="+mn-cs"/>
                  <a:sym typeface="Helvetica Neue Medium"/>
                </a:defRPr>
              </a:pPr>
            </a:p>
          </p:txBody>
        </p:sp>
        <p:sp>
          <p:nvSpPr>
            <p:cNvPr id="688" name="Snowflake"/>
            <p:cNvSpPr/>
            <p:nvPr/>
          </p:nvSpPr>
          <p:spPr>
            <a:xfrm flipH="1">
              <a:off x="14340227" y="3729709"/>
              <a:ext cx="182899" cy="184053"/>
            </a:xfrm>
            <a:custGeom>
              <a:avLst/>
              <a:gdLst/>
              <a:ahLst/>
              <a:cxnLst>
                <a:cxn ang="0">
                  <a:pos x="wd2" y="hd2"/>
                </a:cxn>
                <a:cxn ang="5400000">
                  <a:pos x="wd2" y="hd2"/>
                </a:cxn>
                <a:cxn ang="10800000">
                  <a:pos x="wd2" y="hd2"/>
                </a:cxn>
                <a:cxn ang="16200000">
                  <a:pos x="wd2" y="hd2"/>
                </a:cxn>
              </a:cxnLst>
              <a:rect l="0" t="0" r="r" b="b"/>
              <a:pathLst>
                <a:path w="21469" h="21600" fill="norm" stroke="1" extrusionOk="0">
                  <a:moveTo>
                    <a:pt x="10737" y="0"/>
                  </a:moveTo>
                  <a:cubicBezTo>
                    <a:pt x="10407" y="0"/>
                    <a:pt x="10142" y="265"/>
                    <a:pt x="10142" y="594"/>
                  </a:cubicBezTo>
                  <a:lnTo>
                    <a:pt x="10142" y="3412"/>
                  </a:lnTo>
                  <a:lnTo>
                    <a:pt x="7334" y="616"/>
                  </a:lnTo>
                  <a:cubicBezTo>
                    <a:pt x="7102" y="384"/>
                    <a:pt x="6724" y="384"/>
                    <a:pt x="6492" y="616"/>
                  </a:cubicBezTo>
                  <a:cubicBezTo>
                    <a:pt x="6259" y="848"/>
                    <a:pt x="6259" y="1226"/>
                    <a:pt x="6492" y="1458"/>
                  </a:cubicBezTo>
                  <a:lnTo>
                    <a:pt x="10142" y="5093"/>
                  </a:lnTo>
                  <a:lnTo>
                    <a:pt x="10142" y="9801"/>
                  </a:lnTo>
                  <a:lnTo>
                    <a:pt x="6330" y="7592"/>
                  </a:lnTo>
                  <a:lnTo>
                    <a:pt x="5011" y="2614"/>
                  </a:lnTo>
                  <a:cubicBezTo>
                    <a:pt x="4925" y="2295"/>
                    <a:pt x="4601" y="2106"/>
                    <a:pt x="4282" y="2192"/>
                  </a:cubicBezTo>
                  <a:cubicBezTo>
                    <a:pt x="3964" y="2278"/>
                    <a:pt x="3774" y="2602"/>
                    <a:pt x="3860" y="2921"/>
                  </a:cubicBezTo>
                  <a:lnTo>
                    <a:pt x="4871" y="6755"/>
                  </a:lnTo>
                  <a:lnTo>
                    <a:pt x="2203" y="5206"/>
                  </a:lnTo>
                  <a:cubicBezTo>
                    <a:pt x="1917" y="5039"/>
                    <a:pt x="1555" y="5136"/>
                    <a:pt x="1388" y="5422"/>
                  </a:cubicBezTo>
                  <a:cubicBezTo>
                    <a:pt x="1220" y="5708"/>
                    <a:pt x="1317" y="6070"/>
                    <a:pt x="1604" y="6237"/>
                  </a:cubicBezTo>
                  <a:lnTo>
                    <a:pt x="4272" y="7781"/>
                  </a:lnTo>
                  <a:lnTo>
                    <a:pt x="442" y="8807"/>
                  </a:lnTo>
                  <a:cubicBezTo>
                    <a:pt x="124" y="8893"/>
                    <a:pt x="-66" y="9217"/>
                    <a:pt x="20" y="9536"/>
                  </a:cubicBezTo>
                  <a:cubicBezTo>
                    <a:pt x="91" y="9801"/>
                    <a:pt x="333" y="9980"/>
                    <a:pt x="593" y="9980"/>
                  </a:cubicBezTo>
                  <a:cubicBezTo>
                    <a:pt x="641" y="9980"/>
                    <a:pt x="696" y="9974"/>
                    <a:pt x="750" y="9958"/>
                  </a:cubicBezTo>
                  <a:lnTo>
                    <a:pt x="5724" y="8623"/>
                  </a:lnTo>
                  <a:lnTo>
                    <a:pt x="9477" y="10800"/>
                  </a:lnTo>
                  <a:lnTo>
                    <a:pt x="5724" y="12977"/>
                  </a:lnTo>
                  <a:lnTo>
                    <a:pt x="750" y="11642"/>
                  </a:lnTo>
                  <a:cubicBezTo>
                    <a:pt x="696" y="11626"/>
                    <a:pt x="647" y="11620"/>
                    <a:pt x="593" y="11620"/>
                  </a:cubicBezTo>
                  <a:cubicBezTo>
                    <a:pt x="328" y="11620"/>
                    <a:pt x="91" y="11794"/>
                    <a:pt x="20" y="12064"/>
                  </a:cubicBezTo>
                  <a:cubicBezTo>
                    <a:pt x="-66" y="12383"/>
                    <a:pt x="124" y="12707"/>
                    <a:pt x="442" y="12793"/>
                  </a:cubicBezTo>
                  <a:lnTo>
                    <a:pt x="4272" y="13819"/>
                  </a:lnTo>
                  <a:lnTo>
                    <a:pt x="1604" y="15363"/>
                  </a:lnTo>
                  <a:cubicBezTo>
                    <a:pt x="1317" y="15530"/>
                    <a:pt x="1220" y="15892"/>
                    <a:pt x="1388" y="16178"/>
                  </a:cubicBezTo>
                  <a:cubicBezTo>
                    <a:pt x="1555" y="16464"/>
                    <a:pt x="1917" y="16561"/>
                    <a:pt x="2203" y="16394"/>
                  </a:cubicBezTo>
                  <a:lnTo>
                    <a:pt x="4871" y="14845"/>
                  </a:lnTo>
                  <a:lnTo>
                    <a:pt x="3860" y="18679"/>
                  </a:lnTo>
                  <a:cubicBezTo>
                    <a:pt x="3774" y="18998"/>
                    <a:pt x="3969" y="19322"/>
                    <a:pt x="4282" y="19408"/>
                  </a:cubicBezTo>
                  <a:cubicBezTo>
                    <a:pt x="4601" y="19494"/>
                    <a:pt x="4925" y="19299"/>
                    <a:pt x="5011" y="18986"/>
                  </a:cubicBezTo>
                  <a:lnTo>
                    <a:pt x="6325" y="14008"/>
                  </a:lnTo>
                  <a:lnTo>
                    <a:pt x="10137" y="11799"/>
                  </a:lnTo>
                  <a:lnTo>
                    <a:pt x="10137" y="16507"/>
                  </a:lnTo>
                  <a:lnTo>
                    <a:pt x="6492" y="20142"/>
                  </a:lnTo>
                  <a:cubicBezTo>
                    <a:pt x="6259" y="20374"/>
                    <a:pt x="6259" y="20752"/>
                    <a:pt x="6492" y="20984"/>
                  </a:cubicBezTo>
                  <a:cubicBezTo>
                    <a:pt x="6724" y="21216"/>
                    <a:pt x="7102" y="21216"/>
                    <a:pt x="7334" y="20984"/>
                  </a:cubicBezTo>
                  <a:lnTo>
                    <a:pt x="10142" y="18188"/>
                  </a:lnTo>
                  <a:lnTo>
                    <a:pt x="10142" y="21006"/>
                  </a:lnTo>
                  <a:cubicBezTo>
                    <a:pt x="10142" y="21335"/>
                    <a:pt x="10407" y="21600"/>
                    <a:pt x="10737" y="21600"/>
                  </a:cubicBezTo>
                  <a:cubicBezTo>
                    <a:pt x="11066" y="21600"/>
                    <a:pt x="11331" y="21335"/>
                    <a:pt x="11331" y="21006"/>
                  </a:cubicBezTo>
                  <a:lnTo>
                    <a:pt x="11331" y="18188"/>
                  </a:lnTo>
                  <a:lnTo>
                    <a:pt x="14139" y="20984"/>
                  </a:lnTo>
                  <a:cubicBezTo>
                    <a:pt x="14371" y="21216"/>
                    <a:pt x="14749" y="21216"/>
                    <a:pt x="14981" y="20984"/>
                  </a:cubicBezTo>
                  <a:cubicBezTo>
                    <a:pt x="15214" y="20752"/>
                    <a:pt x="15214" y="20374"/>
                    <a:pt x="14981" y="20142"/>
                  </a:cubicBezTo>
                  <a:lnTo>
                    <a:pt x="11331" y="16507"/>
                  </a:lnTo>
                  <a:lnTo>
                    <a:pt x="11331" y="11799"/>
                  </a:lnTo>
                  <a:lnTo>
                    <a:pt x="15143" y="14008"/>
                  </a:lnTo>
                  <a:lnTo>
                    <a:pt x="16457" y="18986"/>
                  </a:lnTo>
                  <a:cubicBezTo>
                    <a:pt x="16543" y="19305"/>
                    <a:pt x="16867" y="19494"/>
                    <a:pt x="17186" y="19408"/>
                  </a:cubicBezTo>
                  <a:cubicBezTo>
                    <a:pt x="17504" y="19322"/>
                    <a:pt x="17692" y="18998"/>
                    <a:pt x="17606" y="18679"/>
                  </a:cubicBezTo>
                  <a:lnTo>
                    <a:pt x="16597" y="14845"/>
                  </a:lnTo>
                  <a:lnTo>
                    <a:pt x="19265" y="16394"/>
                  </a:lnTo>
                  <a:cubicBezTo>
                    <a:pt x="19551" y="16561"/>
                    <a:pt x="19913" y="16464"/>
                    <a:pt x="20080" y="16178"/>
                  </a:cubicBezTo>
                  <a:cubicBezTo>
                    <a:pt x="20248" y="15892"/>
                    <a:pt x="20151" y="15530"/>
                    <a:pt x="19864" y="15363"/>
                  </a:cubicBezTo>
                  <a:lnTo>
                    <a:pt x="17196" y="13819"/>
                  </a:lnTo>
                  <a:lnTo>
                    <a:pt x="21026" y="12793"/>
                  </a:lnTo>
                  <a:cubicBezTo>
                    <a:pt x="21344" y="12707"/>
                    <a:pt x="21534" y="12383"/>
                    <a:pt x="21448" y="12064"/>
                  </a:cubicBezTo>
                  <a:cubicBezTo>
                    <a:pt x="21377" y="11799"/>
                    <a:pt x="21133" y="11620"/>
                    <a:pt x="20874" y="11620"/>
                  </a:cubicBezTo>
                  <a:cubicBezTo>
                    <a:pt x="20825" y="11620"/>
                    <a:pt x="20772" y="11626"/>
                    <a:pt x="20718" y="11642"/>
                  </a:cubicBezTo>
                  <a:lnTo>
                    <a:pt x="15743" y="12977"/>
                  </a:lnTo>
                  <a:lnTo>
                    <a:pt x="11989" y="10800"/>
                  </a:lnTo>
                  <a:lnTo>
                    <a:pt x="15743" y="8623"/>
                  </a:lnTo>
                  <a:lnTo>
                    <a:pt x="20718" y="9958"/>
                  </a:lnTo>
                  <a:cubicBezTo>
                    <a:pt x="20772" y="9974"/>
                    <a:pt x="20820" y="9980"/>
                    <a:pt x="20874" y="9980"/>
                  </a:cubicBezTo>
                  <a:cubicBezTo>
                    <a:pt x="21138" y="9980"/>
                    <a:pt x="21377" y="9806"/>
                    <a:pt x="21448" y="9536"/>
                  </a:cubicBezTo>
                  <a:cubicBezTo>
                    <a:pt x="21534" y="9217"/>
                    <a:pt x="21344" y="8893"/>
                    <a:pt x="21026" y="8807"/>
                  </a:cubicBezTo>
                  <a:lnTo>
                    <a:pt x="17196" y="7781"/>
                  </a:lnTo>
                  <a:lnTo>
                    <a:pt x="19864" y="6237"/>
                  </a:lnTo>
                  <a:cubicBezTo>
                    <a:pt x="20151" y="6070"/>
                    <a:pt x="20248" y="5708"/>
                    <a:pt x="20080" y="5422"/>
                  </a:cubicBezTo>
                  <a:cubicBezTo>
                    <a:pt x="19913" y="5136"/>
                    <a:pt x="19551" y="5039"/>
                    <a:pt x="19265" y="5206"/>
                  </a:cubicBezTo>
                  <a:lnTo>
                    <a:pt x="16602" y="6750"/>
                  </a:lnTo>
                  <a:lnTo>
                    <a:pt x="17613" y="2916"/>
                  </a:lnTo>
                  <a:cubicBezTo>
                    <a:pt x="17699" y="2597"/>
                    <a:pt x="17504" y="2273"/>
                    <a:pt x="17191" y="2187"/>
                  </a:cubicBezTo>
                  <a:cubicBezTo>
                    <a:pt x="16872" y="2101"/>
                    <a:pt x="16548" y="2296"/>
                    <a:pt x="16462" y="2609"/>
                  </a:cubicBezTo>
                  <a:lnTo>
                    <a:pt x="15149" y="7587"/>
                  </a:lnTo>
                  <a:lnTo>
                    <a:pt x="11331" y="9806"/>
                  </a:lnTo>
                  <a:lnTo>
                    <a:pt x="11331" y="5098"/>
                  </a:lnTo>
                  <a:lnTo>
                    <a:pt x="14981" y="1463"/>
                  </a:lnTo>
                  <a:cubicBezTo>
                    <a:pt x="15214" y="1231"/>
                    <a:pt x="15214" y="853"/>
                    <a:pt x="14981" y="621"/>
                  </a:cubicBezTo>
                  <a:cubicBezTo>
                    <a:pt x="14749" y="389"/>
                    <a:pt x="14371" y="389"/>
                    <a:pt x="14139" y="621"/>
                  </a:cubicBezTo>
                  <a:lnTo>
                    <a:pt x="11331" y="3419"/>
                  </a:lnTo>
                  <a:lnTo>
                    <a:pt x="11331" y="594"/>
                  </a:lnTo>
                  <a:cubicBezTo>
                    <a:pt x="11331" y="265"/>
                    <a:pt x="11066" y="0"/>
                    <a:pt x="10737" y="0"/>
                  </a:cubicBezTo>
                  <a:close/>
                </a:path>
              </a:pathLst>
            </a:custGeom>
            <a:solidFill>
              <a:srgbClr val="929292">
                <a:alpha val="83073"/>
              </a:srgbClr>
            </a:solidFill>
            <a:ln w="12700" cap="flat">
              <a:noFill/>
              <a:miter lim="400000"/>
            </a:ln>
            <a:effectLst/>
          </p:spPr>
          <p:txBody>
            <a:bodyPr wrap="square" lIns="0" tIns="0" rIns="0" bIns="0" numCol="1" anchor="ctr">
              <a:noAutofit/>
            </a:bodyPr>
            <a:lstStyle/>
            <a:p>
              <a:pPr>
                <a:defRPr b="0" sz="3200">
                  <a:solidFill>
                    <a:schemeClr val="accent1">
                      <a:hueOff val="118245"/>
                      <a:lumOff val="-11372"/>
                    </a:schemeClr>
                  </a:solidFill>
                  <a:latin typeface="+mn-lt"/>
                  <a:ea typeface="+mn-ea"/>
                  <a:cs typeface="+mn-cs"/>
                  <a:sym typeface="Helvetica Neue Medium"/>
                </a:defRPr>
              </a:pPr>
            </a:p>
          </p:txBody>
        </p:sp>
        <p:sp>
          <p:nvSpPr>
            <p:cNvPr id="689" name="Snowflake"/>
            <p:cNvSpPr/>
            <p:nvPr/>
          </p:nvSpPr>
          <p:spPr>
            <a:xfrm flipH="1">
              <a:off x="14581153" y="4119704"/>
              <a:ext cx="182899" cy="184053"/>
            </a:xfrm>
            <a:custGeom>
              <a:avLst/>
              <a:gdLst/>
              <a:ahLst/>
              <a:cxnLst>
                <a:cxn ang="0">
                  <a:pos x="wd2" y="hd2"/>
                </a:cxn>
                <a:cxn ang="5400000">
                  <a:pos x="wd2" y="hd2"/>
                </a:cxn>
                <a:cxn ang="10800000">
                  <a:pos x="wd2" y="hd2"/>
                </a:cxn>
                <a:cxn ang="16200000">
                  <a:pos x="wd2" y="hd2"/>
                </a:cxn>
              </a:cxnLst>
              <a:rect l="0" t="0" r="r" b="b"/>
              <a:pathLst>
                <a:path w="21469" h="21600" fill="norm" stroke="1" extrusionOk="0">
                  <a:moveTo>
                    <a:pt x="10737" y="0"/>
                  </a:moveTo>
                  <a:cubicBezTo>
                    <a:pt x="10407" y="0"/>
                    <a:pt x="10142" y="265"/>
                    <a:pt x="10142" y="594"/>
                  </a:cubicBezTo>
                  <a:lnTo>
                    <a:pt x="10142" y="3412"/>
                  </a:lnTo>
                  <a:lnTo>
                    <a:pt x="7334" y="616"/>
                  </a:lnTo>
                  <a:cubicBezTo>
                    <a:pt x="7102" y="384"/>
                    <a:pt x="6724" y="384"/>
                    <a:pt x="6492" y="616"/>
                  </a:cubicBezTo>
                  <a:cubicBezTo>
                    <a:pt x="6259" y="848"/>
                    <a:pt x="6259" y="1226"/>
                    <a:pt x="6492" y="1458"/>
                  </a:cubicBezTo>
                  <a:lnTo>
                    <a:pt x="10142" y="5093"/>
                  </a:lnTo>
                  <a:lnTo>
                    <a:pt x="10142" y="9801"/>
                  </a:lnTo>
                  <a:lnTo>
                    <a:pt x="6330" y="7592"/>
                  </a:lnTo>
                  <a:lnTo>
                    <a:pt x="5011" y="2614"/>
                  </a:lnTo>
                  <a:cubicBezTo>
                    <a:pt x="4925" y="2295"/>
                    <a:pt x="4601" y="2106"/>
                    <a:pt x="4282" y="2192"/>
                  </a:cubicBezTo>
                  <a:cubicBezTo>
                    <a:pt x="3964" y="2278"/>
                    <a:pt x="3774" y="2602"/>
                    <a:pt x="3860" y="2921"/>
                  </a:cubicBezTo>
                  <a:lnTo>
                    <a:pt x="4871" y="6755"/>
                  </a:lnTo>
                  <a:lnTo>
                    <a:pt x="2203" y="5206"/>
                  </a:lnTo>
                  <a:cubicBezTo>
                    <a:pt x="1917" y="5039"/>
                    <a:pt x="1555" y="5136"/>
                    <a:pt x="1388" y="5422"/>
                  </a:cubicBezTo>
                  <a:cubicBezTo>
                    <a:pt x="1220" y="5708"/>
                    <a:pt x="1317" y="6070"/>
                    <a:pt x="1604" y="6237"/>
                  </a:cubicBezTo>
                  <a:lnTo>
                    <a:pt x="4272" y="7781"/>
                  </a:lnTo>
                  <a:lnTo>
                    <a:pt x="442" y="8807"/>
                  </a:lnTo>
                  <a:cubicBezTo>
                    <a:pt x="124" y="8893"/>
                    <a:pt x="-66" y="9217"/>
                    <a:pt x="20" y="9536"/>
                  </a:cubicBezTo>
                  <a:cubicBezTo>
                    <a:pt x="91" y="9801"/>
                    <a:pt x="333" y="9980"/>
                    <a:pt x="593" y="9980"/>
                  </a:cubicBezTo>
                  <a:cubicBezTo>
                    <a:pt x="641" y="9980"/>
                    <a:pt x="696" y="9974"/>
                    <a:pt x="750" y="9958"/>
                  </a:cubicBezTo>
                  <a:lnTo>
                    <a:pt x="5724" y="8623"/>
                  </a:lnTo>
                  <a:lnTo>
                    <a:pt x="9477" y="10800"/>
                  </a:lnTo>
                  <a:lnTo>
                    <a:pt x="5724" y="12977"/>
                  </a:lnTo>
                  <a:lnTo>
                    <a:pt x="750" y="11642"/>
                  </a:lnTo>
                  <a:cubicBezTo>
                    <a:pt x="696" y="11626"/>
                    <a:pt x="647" y="11620"/>
                    <a:pt x="593" y="11620"/>
                  </a:cubicBezTo>
                  <a:cubicBezTo>
                    <a:pt x="328" y="11620"/>
                    <a:pt x="91" y="11794"/>
                    <a:pt x="20" y="12064"/>
                  </a:cubicBezTo>
                  <a:cubicBezTo>
                    <a:pt x="-66" y="12383"/>
                    <a:pt x="124" y="12707"/>
                    <a:pt x="442" y="12793"/>
                  </a:cubicBezTo>
                  <a:lnTo>
                    <a:pt x="4272" y="13819"/>
                  </a:lnTo>
                  <a:lnTo>
                    <a:pt x="1604" y="15363"/>
                  </a:lnTo>
                  <a:cubicBezTo>
                    <a:pt x="1317" y="15530"/>
                    <a:pt x="1220" y="15892"/>
                    <a:pt x="1388" y="16178"/>
                  </a:cubicBezTo>
                  <a:cubicBezTo>
                    <a:pt x="1555" y="16464"/>
                    <a:pt x="1917" y="16561"/>
                    <a:pt x="2203" y="16394"/>
                  </a:cubicBezTo>
                  <a:lnTo>
                    <a:pt x="4871" y="14845"/>
                  </a:lnTo>
                  <a:lnTo>
                    <a:pt x="3860" y="18679"/>
                  </a:lnTo>
                  <a:cubicBezTo>
                    <a:pt x="3774" y="18998"/>
                    <a:pt x="3969" y="19322"/>
                    <a:pt x="4282" y="19408"/>
                  </a:cubicBezTo>
                  <a:cubicBezTo>
                    <a:pt x="4601" y="19494"/>
                    <a:pt x="4925" y="19299"/>
                    <a:pt x="5011" y="18986"/>
                  </a:cubicBezTo>
                  <a:lnTo>
                    <a:pt x="6325" y="14008"/>
                  </a:lnTo>
                  <a:lnTo>
                    <a:pt x="10137" y="11799"/>
                  </a:lnTo>
                  <a:lnTo>
                    <a:pt x="10137" y="16507"/>
                  </a:lnTo>
                  <a:lnTo>
                    <a:pt x="6492" y="20142"/>
                  </a:lnTo>
                  <a:cubicBezTo>
                    <a:pt x="6259" y="20374"/>
                    <a:pt x="6259" y="20752"/>
                    <a:pt x="6492" y="20984"/>
                  </a:cubicBezTo>
                  <a:cubicBezTo>
                    <a:pt x="6724" y="21216"/>
                    <a:pt x="7102" y="21216"/>
                    <a:pt x="7334" y="20984"/>
                  </a:cubicBezTo>
                  <a:lnTo>
                    <a:pt x="10142" y="18188"/>
                  </a:lnTo>
                  <a:lnTo>
                    <a:pt x="10142" y="21006"/>
                  </a:lnTo>
                  <a:cubicBezTo>
                    <a:pt x="10142" y="21335"/>
                    <a:pt x="10407" y="21600"/>
                    <a:pt x="10737" y="21600"/>
                  </a:cubicBezTo>
                  <a:cubicBezTo>
                    <a:pt x="11066" y="21600"/>
                    <a:pt x="11331" y="21335"/>
                    <a:pt x="11331" y="21006"/>
                  </a:cubicBezTo>
                  <a:lnTo>
                    <a:pt x="11331" y="18188"/>
                  </a:lnTo>
                  <a:lnTo>
                    <a:pt x="14139" y="20984"/>
                  </a:lnTo>
                  <a:cubicBezTo>
                    <a:pt x="14371" y="21216"/>
                    <a:pt x="14749" y="21216"/>
                    <a:pt x="14981" y="20984"/>
                  </a:cubicBezTo>
                  <a:cubicBezTo>
                    <a:pt x="15214" y="20752"/>
                    <a:pt x="15214" y="20374"/>
                    <a:pt x="14981" y="20142"/>
                  </a:cubicBezTo>
                  <a:lnTo>
                    <a:pt x="11331" y="16507"/>
                  </a:lnTo>
                  <a:lnTo>
                    <a:pt x="11331" y="11799"/>
                  </a:lnTo>
                  <a:lnTo>
                    <a:pt x="15143" y="14008"/>
                  </a:lnTo>
                  <a:lnTo>
                    <a:pt x="16457" y="18986"/>
                  </a:lnTo>
                  <a:cubicBezTo>
                    <a:pt x="16543" y="19305"/>
                    <a:pt x="16867" y="19494"/>
                    <a:pt x="17186" y="19408"/>
                  </a:cubicBezTo>
                  <a:cubicBezTo>
                    <a:pt x="17504" y="19322"/>
                    <a:pt x="17692" y="18998"/>
                    <a:pt x="17606" y="18679"/>
                  </a:cubicBezTo>
                  <a:lnTo>
                    <a:pt x="16597" y="14845"/>
                  </a:lnTo>
                  <a:lnTo>
                    <a:pt x="19265" y="16394"/>
                  </a:lnTo>
                  <a:cubicBezTo>
                    <a:pt x="19551" y="16561"/>
                    <a:pt x="19913" y="16464"/>
                    <a:pt x="20080" y="16178"/>
                  </a:cubicBezTo>
                  <a:cubicBezTo>
                    <a:pt x="20248" y="15892"/>
                    <a:pt x="20151" y="15530"/>
                    <a:pt x="19864" y="15363"/>
                  </a:cubicBezTo>
                  <a:lnTo>
                    <a:pt x="17196" y="13819"/>
                  </a:lnTo>
                  <a:lnTo>
                    <a:pt x="21026" y="12793"/>
                  </a:lnTo>
                  <a:cubicBezTo>
                    <a:pt x="21344" y="12707"/>
                    <a:pt x="21534" y="12383"/>
                    <a:pt x="21448" y="12064"/>
                  </a:cubicBezTo>
                  <a:cubicBezTo>
                    <a:pt x="21377" y="11799"/>
                    <a:pt x="21133" y="11620"/>
                    <a:pt x="20874" y="11620"/>
                  </a:cubicBezTo>
                  <a:cubicBezTo>
                    <a:pt x="20825" y="11620"/>
                    <a:pt x="20772" y="11626"/>
                    <a:pt x="20718" y="11642"/>
                  </a:cubicBezTo>
                  <a:lnTo>
                    <a:pt x="15743" y="12977"/>
                  </a:lnTo>
                  <a:lnTo>
                    <a:pt x="11989" y="10800"/>
                  </a:lnTo>
                  <a:lnTo>
                    <a:pt x="15743" y="8623"/>
                  </a:lnTo>
                  <a:lnTo>
                    <a:pt x="20718" y="9958"/>
                  </a:lnTo>
                  <a:cubicBezTo>
                    <a:pt x="20772" y="9974"/>
                    <a:pt x="20820" y="9980"/>
                    <a:pt x="20874" y="9980"/>
                  </a:cubicBezTo>
                  <a:cubicBezTo>
                    <a:pt x="21138" y="9980"/>
                    <a:pt x="21377" y="9806"/>
                    <a:pt x="21448" y="9536"/>
                  </a:cubicBezTo>
                  <a:cubicBezTo>
                    <a:pt x="21534" y="9217"/>
                    <a:pt x="21344" y="8893"/>
                    <a:pt x="21026" y="8807"/>
                  </a:cubicBezTo>
                  <a:lnTo>
                    <a:pt x="17196" y="7781"/>
                  </a:lnTo>
                  <a:lnTo>
                    <a:pt x="19864" y="6237"/>
                  </a:lnTo>
                  <a:cubicBezTo>
                    <a:pt x="20151" y="6070"/>
                    <a:pt x="20248" y="5708"/>
                    <a:pt x="20080" y="5422"/>
                  </a:cubicBezTo>
                  <a:cubicBezTo>
                    <a:pt x="19913" y="5136"/>
                    <a:pt x="19551" y="5039"/>
                    <a:pt x="19265" y="5206"/>
                  </a:cubicBezTo>
                  <a:lnTo>
                    <a:pt x="16602" y="6750"/>
                  </a:lnTo>
                  <a:lnTo>
                    <a:pt x="17613" y="2916"/>
                  </a:lnTo>
                  <a:cubicBezTo>
                    <a:pt x="17699" y="2597"/>
                    <a:pt x="17504" y="2273"/>
                    <a:pt x="17191" y="2187"/>
                  </a:cubicBezTo>
                  <a:cubicBezTo>
                    <a:pt x="16872" y="2101"/>
                    <a:pt x="16548" y="2296"/>
                    <a:pt x="16462" y="2609"/>
                  </a:cubicBezTo>
                  <a:lnTo>
                    <a:pt x="15149" y="7587"/>
                  </a:lnTo>
                  <a:lnTo>
                    <a:pt x="11331" y="9806"/>
                  </a:lnTo>
                  <a:lnTo>
                    <a:pt x="11331" y="5098"/>
                  </a:lnTo>
                  <a:lnTo>
                    <a:pt x="14981" y="1463"/>
                  </a:lnTo>
                  <a:cubicBezTo>
                    <a:pt x="15214" y="1231"/>
                    <a:pt x="15214" y="853"/>
                    <a:pt x="14981" y="621"/>
                  </a:cubicBezTo>
                  <a:cubicBezTo>
                    <a:pt x="14749" y="389"/>
                    <a:pt x="14371" y="389"/>
                    <a:pt x="14139" y="621"/>
                  </a:cubicBezTo>
                  <a:lnTo>
                    <a:pt x="11331" y="3419"/>
                  </a:lnTo>
                  <a:lnTo>
                    <a:pt x="11331" y="594"/>
                  </a:lnTo>
                  <a:cubicBezTo>
                    <a:pt x="11331" y="265"/>
                    <a:pt x="11066" y="0"/>
                    <a:pt x="10737" y="0"/>
                  </a:cubicBezTo>
                  <a:close/>
                </a:path>
              </a:pathLst>
            </a:custGeom>
            <a:solidFill>
              <a:srgbClr val="929292">
                <a:alpha val="83073"/>
              </a:srgbClr>
            </a:solidFill>
            <a:ln w="12700" cap="flat">
              <a:noFill/>
              <a:miter lim="400000"/>
            </a:ln>
            <a:effectLst/>
          </p:spPr>
          <p:txBody>
            <a:bodyPr wrap="square" lIns="0" tIns="0" rIns="0" bIns="0" numCol="1" anchor="ctr">
              <a:noAutofit/>
            </a:bodyPr>
            <a:lstStyle/>
            <a:p>
              <a:pPr>
                <a:defRPr b="0" sz="3200">
                  <a:solidFill>
                    <a:schemeClr val="accent1">
                      <a:hueOff val="118245"/>
                      <a:lumOff val="-11372"/>
                    </a:schemeClr>
                  </a:solidFill>
                  <a:latin typeface="+mn-lt"/>
                  <a:ea typeface="+mn-ea"/>
                  <a:cs typeface="+mn-cs"/>
                  <a:sym typeface="Helvetica Neue Medium"/>
                </a:defRPr>
              </a:pPr>
            </a:p>
          </p:txBody>
        </p:sp>
        <p:sp>
          <p:nvSpPr>
            <p:cNvPr id="690" name="Oval"/>
            <p:cNvSpPr/>
            <p:nvPr/>
          </p:nvSpPr>
          <p:spPr>
            <a:xfrm flipH="1">
              <a:off x="13013985" y="3249267"/>
              <a:ext cx="107159" cy="121006"/>
            </a:xfrm>
            <a:prstGeom prst="ellipse">
              <a:avLst/>
            </a:prstGeom>
            <a:solidFill>
              <a:srgbClr val="929292"/>
            </a:solidFill>
            <a:ln w="12700" cap="flat">
              <a:noFill/>
              <a:miter lim="400000"/>
            </a:ln>
            <a:effectLst/>
          </p:spPr>
          <p:txBody>
            <a:bodyPr wrap="square" lIns="0" tIns="0" rIns="0" bIns="0" numCol="1" anchor="ctr">
              <a:noAutofit/>
            </a:bodyPr>
            <a:lstStyle/>
            <a:p>
              <a:pPr>
                <a:defRPr b="0" sz="3200">
                  <a:solidFill>
                    <a:srgbClr val="929292"/>
                  </a:solidFill>
                  <a:latin typeface="+mn-lt"/>
                  <a:ea typeface="+mn-ea"/>
                  <a:cs typeface="+mn-cs"/>
                  <a:sym typeface="Helvetica Neue Medium"/>
                </a:defRPr>
              </a:pPr>
            </a:p>
          </p:txBody>
        </p:sp>
        <p:sp>
          <p:nvSpPr>
            <p:cNvPr id="691" name="Oval"/>
            <p:cNvSpPr/>
            <p:nvPr/>
          </p:nvSpPr>
          <p:spPr>
            <a:xfrm flipH="1">
              <a:off x="13167267" y="3662522"/>
              <a:ext cx="169777" cy="177783"/>
            </a:xfrm>
            <a:prstGeom prst="ellipse">
              <a:avLst/>
            </a:prstGeom>
            <a:solidFill>
              <a:srgbClr val="929292"/>
            </a:solidFill>
            <a:ln w="12700" cap="flat">
              <a:noFill/>
              <a:miter lim="400000"/>
            </a:ln>
            <a:effectLst/>
          </p:spPr>
          <p:txBody>
            <a:bodyPr wrap="square" lIns="0" tIns="0" rIns="0" bIns="0" numCol="1" anchor="ctr">
              <a:noAutofit/>
            </a:bodyPr>
            <a:lstStyle/>
            <a:p>
              <a:pPr>
                <a:defRPr b="0" sz="3200">
                  <a:solidFill>
                    <a:srgbClr val="929292"/>
                  </a:solidFill>
                  <a:latin typeface="+mn-lt"/>
                  <a:ea typeface="+mn-ea"/>
                  <a:cs typeface="+mn-cs"/>
                  <a:sym typeface="Helvetica Neue Medium"/>
                </a:defRPr>
              </a:pPr>
            </a:p>
          </p:txBody>
        </p:sp>
        <p:sp>
          <p:nvSpPr>
            <p:cNvPr id="692" name="Oval"/>
            <p:cNvSpPr/>
            <p:nvPr/>
          </p:nvSpPr>
          <p:spPr>
            <a:xfrm flipH="1">
              <a:off x="13056474" y="3981225"/>
              <a:ext cx="169777" cy="177783"/>
            </a:xfrm>
            <a:prstGeom prst="ellipse">
              <a:avLst/>
            </a:prstGeom>
            <a:solidFill>
              <a:srgbClr val="929292"/>
            </a:solidFill>
            <a:ln w="12700" cap="flat">
              <a:noFill/>
              <a:miter lim="400000"/>
            </a:ln>
            <a:effectLst/>
          </p:spPr>
          <p:txBody>
            <a:bodyPr wrap="square" lIns="0" tIns="0" rIns="0" bIns="0" numCol="1" anchor="ctr">
              <a:noAutofit/>
            </a:bodyPr>
            <a:lstStyle/>
            <a:p>
              <a:pPr>
                <a:defRPr b="0" sz="3200">
                  <a:solidFill>
                    <a:srgbClr val="929292"/>
                  </a:solidFill>
                  <a:latin typeface="+mn-lt"/>
                  <a:ea typeface="+mn-ea"/>
                  <a:cs typeface="+mn-cs"/>
                  <a:sym typeface="Helvetica Neue Medium"/>
                </a:defRPr>
              </a:pPr>
            </a:p>
          </p:txBody>
        </p:sp>
        <p:sp>
          <p:nvSpPr>
            <p:cNvPr id="693" name="Circle"/>
            <p:cNvSpPr/>
            <p:nvPr/>
          </p:nvSpPr>
          <p:spPr>
            <a:xfrm flipH="1">
              <a:off x="13152053" y="4296248"/>
              <a:ext cx="169777" cy="170848"/>
            </a:xfrm>
            <a:prstGeom prst="ellipse">
              <a:avLst/>
            </a:prstGeom>
            <a:solidFill>
              <a:srgbClr val="929292"/>
            </a:solidFill>
            <a:ln w="12700" cap="flat">
              <a:noFill/>
              <a:miter lim="400000"/>
            </a:ln>
            <a:effectLst/>
          </p:spPr>
          <p:txBody>
            <a:bodyPr wrap="square" lIns="0" tIns="0" rIns="0" bIns="0" numCol="1" anchor="ctr">
              <a:noAutofit/>
            </a:bodyPr>
            <a:lstStyle/>
            <a:p>
              <a:pPr>
                <a:defRPr b="0" sz="3200">
                  <a:solidFill>
                    <a:srgbClr val="929292"/>
                  </a:solidFill>
                  <a:latin typeface="+mn-lt"/>
                  <a:ea typeface="+mn-ea"/>
                  <a:cs typeface="+mn-cs"/>
                  <a:sym typeface="Helvetica Neue Medium"/>
                </a:defRPr>
              </a:pPr>
            </a:p>
          </p:txBody>
        </p:sp>
        <p:sp>
          <p:nvSpPr>
            <p:cNvPr id="694" name="Circle"/>
            <p:cNvSpPr/>
            <p:nvPr/>
          </p:nvSpPr>
          <p:spPr>
            <a:xfrm flipH="1">
              <a:off x="13056474" y="4553016"/>
              <a:ext cx="169777" cy="170848"/>
            </a:xfrm>
            <a:prstGeom prst="ellipse">
              <a:avLst/>
            </a:prstGeom>
            <a:solidFill>
              <a:srgbClr val="929292"/>
            </a:solidFill>
            <a:ln w="12700" cap="flat">
              <a:noFill/>
              <a:miter lim="400000"/>
            </a:ln>
            <a:effectLst/>
          </p:spPr>
          <p:txBody>
            <a:bodyPr wrap="square" lIns="0" tIns="0" rIns="0" bIns="0" numCol="1" anchor="ctr">
              <a:noAutofit/>
            </a:bodyPr>
            <a:lstStyle/>
            <a:p>
              <a:pPr>
                <a:defRPr b="0" sz="3200">
                  <a:solidFill>
                    <a:srgbClr val="929292"/>
                  </a:solidFill>
                  <a:latin typeface="+mn-lt"/>
                  <a:ea typeface="+mn-ea"/>
                  <a:cs typeface="+mn-cs"/>
                  <a:sym typeface="Helvetica Neue Medium"/>
                </a:defRPr>
              </a:pPr>
            </a:p>
          </p:txBody>
        </p:sp>
        <p:sp>
          <p:nvSpPr>
            <p:cNvPr id="695" name="Circle"/>
            <p:cNvSpPr/>
            <p:nvPr/>
          </p:nvSpPr>
          <p:spPr>
            <a:xfrm flipH="1">
              <a:off x="12982677" y="4844482"/>
              <a:ext cx="169777" cy="170849"/>
            </a:xfrm>
            <a:prstGeom prst="ellipse">
              <a:avLst/>
            </a:prstGeom>
            <a:solidFill>
              <a:srgbClr val="929292"/>
            </a:solidFill>
            <a:ln w="12700" cap="flat">
              <a:noFill/>
              <a:miter lim="400000"/>
            </a:ln>
            <a:effectLst/>
          </p:spPr>
          <p:txBody>
            <a:bodyPr wrap="square" lIns="0" tIns="0" rIns="0" bIns="0" numCol="1" anchor="ctr">
              <a:noAutofit/>
            </a:bodyPr>
            <a:lstStyle/>
            <a:p>
              <a:pPr>
                <a:defRPr b="0" sz="3200">
                  <a:solidFill>
                    <a:srgbClr val="929292"/>
                  </a:solidFill>
                  <a:latin typeface="+mn-lt"/>
                  <a:ea typeface="+mn-ea"/>
                  <a:cs typeface="+mn-cs"/>
                  <a:sym typeface="Helvetica Neue Medium"/>
                </a:defRPr>
              </a:pPr>
            </a:p>
          </p:txBody>
        </p:sp>
        <p:sp>
          <p:nvSpPr>
            <p:cNvPr id="696" name="Circle"/>
            <p:cNvSpPr/>
            <p:nvPr/>
          </p:nvSpPr>
          <p:spPr>
            <a:xfrm flipH="1">
              <a:off x="12714037" y="4725038"/>
              <a:ext cx="169778" cy="170848"/>
            </a:xfrm>
            <a:prstGeom prst="ellipse">
              <a:avLst/>
            </a:prstGeom>
            <a:solidFill>
              <a:srgbClr val="929292"/>
            </a:solidFill>
            <a:ln w="12700" cap="flat">
              <a:noFill/>
              <a:miter lim="400000"/>
            </a:ln>
            <a:effectLst/>
          </p:spPr>
          <p:txBody>
            <a:bodyPr wrap="square" lIns="0" tIns="0" rIns="0" bIns="0" numCol="1" anchor="ctr">
              <a:noAutofit/>
            </a:bodyPr>
            <a:lstStyle/>
            <a:p>
              <a:pPr>
                <a:defRPr b="0" sz="3200">
                  <a:solidFill>
                    <a:srgbClr val="929292"/>
                  </a:solidFill>
                  <a:latin typeface="+mn-lt"/>
                  <a:ea typeface="+mn-ea"/>
                  <a:cs typeface="+mn-cs"/>
                  <a:sym typeface="Helvetica Neue Medium"/>
                </a:defRPr>
              </a:pPr>
            </a:p>
          </p:txBody>
        </p:sp>
        <p:sp>
          <p:nvSpPr>
            <p:cNvPr id="697" name="Oval"/>
            <p:cNvSpPr/>
            <p:nvPr/>
          </p:nvSpPr>
          <p:spPr>
            <a:xfrm flipH="1">
              <a:off x="12700134" y="5011902"/>
              <a:ext cx="182900" cy="170849"/>
            </a:xfrm>
            <a:prstGeom prst="ellipse">
              <a:avLst/>
            </a:prstGeom>
            <a:solidFill>
              <a:srgbClr val="929292"/>
            </a:solidFill>
            <a:ln w="12700" cap="flat">
              <a:noFill/>
              <a:miter lim="400000"/>
            </a:ln>
            <a:effectLst/>
          </p:spPr>
          <p:txBody>
            <a:bodyPr wrap="square" lIns="0" tIns="0" rIns="0" bIns="0" numCol="1" anchor="ctr">
              <a:noAutofit/>
            </a:bodyPr>
            <a:lstStyle/>
            <a:p>
              <a:pPr>
                <a:defRPr b="0" sz="3200">
                  <a:solidFill>
                    <a:srgbClr val="929292"/>
                  </a:solidFill>
                  <a:latin typeface="+mn-lt"/>
                  <a:ea typeface="+mn-ea"/>
                  <a:cs typeface="+mn-cs"/>
                  <a:sym typeface="Helvetica Neue Medium"/>
                </a:defRPr>
              </a:pPr>
            </a:p>
          </p:txBody>
        </p:sp>
        <p:sp>
          <p:nvSpPr>
            <p:cNvPr id="698" name="Oval"/>
            <p:cNvSpPr/>
            <p:nvPr/>
          </p:nvSpPr>
          <p:spPr>
            <a:xfrm flipH="1">
              <a:off x="12895116" y="5230048"/>
              <a:ext cx="182900" cy="170848"/>
            </a:xfrm>
            <a:prstGeom prst="ellipse">
              <a:avLst/>
            </a:prstGeom>
            <a:solidFill>
              <a:srgbClr val="929292"/>
            </a:solidFill>
            <a:ln w="12700" cap="flat">
              <a:noFill/>
              <a:miter lim="400000"/>
            </a:ln>
            <a:effectLst/>
          </p:spPr>
          <p:txBody>
            <a:bodyPr wrap="square" lIns="0" tIns="0" rIns="0" bIns="0" numCol="1" anchor="ctr">
              <a:noAutofit/>
            </a:bodyPr>
            <a:lstStyle/>
            <a:p>
              <a:pPr>
                <a:defRPr b="0" sz="3200">
                  <a:solidFill>
                    <a:srgbClr val="929292"/>
                  </a:solidFill>
                  <a:latin typeface="+mn-lt"/>
                  <a:ea typeface="+mn-ea"/>
                  <a:cs typeface="+mn-cs"/>
                  <a:sym typeface="Helvetica Neue Medium"/>
                </a:defRPr>
              </a:pPr>
            </a:p>
          </p:txBody>
        </p:sp>
        <p:sp>
          <p:nvSpPr>
            <p:cNvPr id="699" name="Oval"/>
            <p:cNvSpPr/>
            <p:nvPr/>
          </p:nvSpPr>
          <p:spPr>
            <a:xfrm flipH="1">
              <a:off x="13176322" y="5299712"/>
              <a:ext cx="169778" cy="177783"/>
            </a:xfrm>
            <a:prstGeom prst="ellipse">
              <a:avLst/>
            </a:prstGeom>
            <a:solidFill>
              <a:srgbClr val="929292"/>
            </a:solidFill>
            <a:ln w="12700" cap="flat">
              <a:noFill/>
              <a:miter lim="400000"/>
            </a:ln>
            <a:effectLst/>
          </p:spPr>
          <p:txBody>
            <a:bodyPr wrap="square" lIns="0" tIns="0" rIns="0" bIns="0" numCol="1" anchor="ctr">
              <a:noAutofit/>
            </a:bodyPr>
            <a:lstStyle/>
            <a:p>
              <a:pPr>
                <a:defRPr b="0" sz="3200">
                  <a:solidFill>
                    <a:srgbClr val="929292"/>
                  </a:solidFill>
                  <a:latin typeface="+mn-lt"/>
                  <a:ea typeface="+mn-ea"/>
                  <a:cs typeface="+mn-cs"/>
                  <a:sym typeface="Helvetica Neue Medium"/>
                </a:defRPr>
              </a:pPr>
            </a:p>
          </p:txBody>
        </p:sp>
        <p:sp>
          <p:nvSpPr>
            <p:cNvPr id="700" name="Oval"/>
            <p:cNvSpPr/>
            <p:nvPr/>
          </p:nvSpPr>
          <p:spPr>
            <a:xfrm flipH="1">
              <a:off x="12706697" y="4181821"/>
              <a:ext cx="169777" cy="177782"/>
            </a:xfrm>
            <a:prstGeom prst="ellipse">
              <a:avLst/>
            </a:prstGeom>
            <a:solidFill>
              <a:srgbClr val="929292"/>
            </a:solidFill>
            <a:ln w="12700" cap="flat">
              <a:noFill/>
              <a:miter lim="400000"/>
            </a:ln>
            <a:effectLst/>
          </p:spPr>
          <p:txBody>
            <a:bodyPr wrap="square" lIns="0" tIns="0" rIns="0" bIns="0" numCol="1" anchor="ctr">
              <a:noAutofit/>
            </a:bodyPr>
            <a:lstStyle/>
            <a:p>
              <a:pPr>
                <a:defRPr b="0" sz="3200">
                  <a:solidFill>
                    <a:srgbClr val="929292"/>
                  </a:solidFill>
                  <a:latin typeface="+mn-lt"/>
                  <a:ea typeface="+mn-ea"/>
                  <a:cs typeface="+mn-cs"/>
                  <a:sym typeface="Helvetica Neue Medium"/>
                </a:defRPr>
              </a:pPr>
            </a:p>
          </p:txBody>
        </p:sp>
        <p:sp>
          <p:nvSpPr>
            <p:cNvPr id="701" name="Oval"/>
            <p:cNvSpPr/>
            <p:nvPr/>
          </p:nvSpPr>
          <p:spPr>
            <a:xfrm flipH="1">
              <a:off x="12985956" y="2818763"/>
              <a:ext cx="107159" cy="121006"/>
            </a:xfrm>
            <a:prstGeom prst="ellipse">
              <a:avLst/>
            </a:prstGeom>
            <a:solidFill>
              <a:srgbClr val="929292"/>
            </a:solidFill>
            <a:ln w="12700" cap="flat">
              <a:noFill/>
              <a:miter lim="400000"/>
            </a:ln>
            <a:effectLst/>
          </p:spPr>
          <p:txBody>
            <a:bodyPr wrap="square" lIns="0" tIns="0" rIns="0" bIns="0" numCol="1" anchor="ctr">
              <a:noAutofit/>
            </a:bodyPr>
            <a:lstStyle/>
            <a:p>
              <a:pPr>
                <a:defRPr b="0" sz="3200">
                  <a:solidFill>
                    <a:srgbClr val="929292"/>
                  </a:solidFill>
                  <a:latin typeface="+mn-lt"/>
                  <a:ea typeface="+mn-ea"/>
                  <a:cs typeface="+mn-cs"/>
                  <a:sym typeface="Helvetica Neue Medium"/>
                </a:defRPr>
              </a:pPr>
            </a:p>
          </p:txBody>
        </p:sp>
        <p:sp>
          <p:nvSpPr>
            <p:cNvPr id="702" name="Oval"/>
            <p:cNvSpPr/>
            <p:nvPr/>
          </p:nvSpPr>
          <p:spPr>
            <a:xfrm flipH="1">
              <a:off x="12636230" y="2720318"/>
              <a:ext cx="107159" cy="121006"/>
            </a:xfrm>
            <a:prstGeom prst="ellipse">
              <a:avLst/>
            </a:prstGeom>
            <a:solidFill>
              <a:srgbClr val="929292"/>
            </a:solidFill>
            <a:ln w="12700" cap="flat">
              <a:noFill/>
              <a:miter lim="400000"/>
            </a:ln>
            <a:effectLst/>
          </p:spPr>
          <p:txBody>
            <a:bodyPr wrap="square" lIns="0" tIns="0" rIns="0" bIns="0" numCol="1" anchor="ctr">
              <a:noAutofit/>
            </a:bodyPr>
            <a:lstStyle/>
            <a:p>
              <a:pPr>
                <a:defRPr b="0" sz="3200">
                  <a:solidFill>
                    <a:srgbClr val="929292"/>
                  </a:solidFill>
                  <a:latin typeface="+mn-lt"/>
                  <a:ea typeface="+mn-ea"/>
                  <a:cs typeface="+mn-cs"/>
                  <a:sym typeface="Helvetica Neue Medium"/>
                </a:defRPr>
              </a:pPr>
            </a:p>
          </p:txBody>
        </p:sp>
        <p:sp>
          <p:nvSpPr>
            <p:cNvPr id="703" name="Oval"/>
            <p:cNvSpPr/>
            <p:nvPr/>
          </p:nvSpPr>
          <p:spPr>
            <a:xfrm flipH="1">
              <a:off x="12439505" y="2853164"/>
              <a:ext cx="107159" cy="121007"/>
            </a:xfrm>
            <a:prstGeom prst="ellipse">
              <a:avLst/>
            </a:prstGeom>
            <a:solidFill>
              <a:srgbClr val="929292"/>
            </a:solidFill>
            <a:ln w="12700" cap="flat">
              <a:noFill/>
              <a:miter lim="400000"/>
            </a:ln>
            <a:effectLst/>
          </p:spPr>
          <p:txBody>
            <a:bodyPr wrap="square" lIns="0" tIns="0" rIns="0" bIns="0" numCol="1" anchor="ctr">
              <a:noAutofit/>
            </a:bodyPr>
            <a:lstStyle/>
            <a:p>
              <a:pPr>
                <a:defRPr b="0" sz="3200">
                  <a:solidFill>
                    <a:srgbClr val="929292"/>
                  </a:solidFill>
                  <a:latin typeface="+mn-lt"/>
                  <a:ea typeface="+mn-ea"/>
                  <a:cs typeface="+mn-cs"/>
                  <a:sym typeface="Helvetica Neue Medium"/>
                </a:defRPr>
              </a:pPr>
            </a:p>
          </p:txBody>
        </p:sp>
        <p:sp>
          <p:nvSpPr>
            <p:cNvPr id="704" name="Oval"/>
            <p:cNvSpPr/>
            <p:nvPr/>
          </p:nvSpPr>
          <p:spPr>
            <a:xfrm flipH="1">
              <a:off x="12372192" y="3274336"/>
              <a:ext cx="107158" cy="121006"/>
            </a:xfrm>
            <a:prstGeom prst="ellipse">
              <a:avLst/>
            </a:prstGeom>
            <a:solidFill>
              <a:srgbClr val="929292"/>
            </a:solidFill>
            <a:ln w="12700" cap="flat">
              <a:noFill/>
              <a:miter lim="400000"/>
            </a:ln>
            <a:effectLst/>
          </p:spPr>
          <p:txBody>
            <a:bodyPr wrap="square" lIns="0" tIns="0" rIns="0" bIns="0" numCol="1" anchor="ctr">
              <a:noAutofit/>
            </a:bodyPr>
            <a:lstStyle/>
            <a:p>
              <a:pPr>
                <a:defRPr b="0" sz="3200">
                  <a:solidFill>
                    <a:srgbClr val="929292"/>
                  </a:solidFill>
                  <a:latin typeface="+mn-lt"/>
                  <a:ea typeface="+mn-ea"/>
                  <a:cs typeface="+mn-cs"/>
                  <a:sym typeface="Helvetica Neue Medium"/>
                </a:defRPr>
              </a:pPr>
            </a:p>
          </p:txBody>
        </p:sp>
        <p:sp>
          <p:nvSpPr>
            <p:cNvPr id="705" name="Oval"/>
            <p:cNvSpPr/>
            <p:nvPr/>
          </p:nvSpPr>
          <p:spPr>
            <a:xfrm flipH="1">
              <a:off x="12636230" y="3088534"/>
              <a:ext cx="107159" cy="121007"/>
            </a:xfrm>
            <a:prstGeom prst="ellipse">
              <a:avLst/>
            </a:prstGeom>
            <a:solidFill>
              <a:srgbClr val="929292"/>
            </a:solidFill>
            <a:ln w="12700" cap="flat">
              <a:noFill/>
              <a:miter lim="400000"/>
            </a:ln>
            <a:effectLst/>
          </p:spPr>
          <p:txBody>
            <a:bodyPr wrap="square" lIns="0" tIns="0" rIns="0" bIns="0" numCol="1" anchor="ctr">
              <a:noAutofit/>
            </a:bodyPr>
            <a:lstStyle/>
            <a:p>
              <a:pPr>
                <a:defRPr b="0" sz="3200">
                  <a:solidFill>
                    <a:srgbClr val="929292"/>
                  </a:solidFill>
                  <a:latin typeface="+mn-lt"/>
                  <a:ea typeface="+mn-ea"/>
                  <a:cs typeface="+mn-cs"/>
                  <a:sym typeface="Helvetica Neue Medium"/>
                </a:defRPr>
              </a:pPr>
            </a:p>
          </p:txBody>
        </p:sp>
        <p:sp>
          <p:nvSpPr>
            <p:cNvPr id="706" name="Oval"/>
            <p:cNvSpPr/>
            <p:nvPr/>
          </p:nvSpPr>
          <p:spPr>
            <a:xfrm flipH="1">
              <a:off x="12772085" y="3525444"/>
              <a:ext cx="107159" cy="121006"/>
            </a:xfrm>
            <a:prstGeom prst="ellipse">
              <a:avLst/>
            </a:prstGeom>
            <a:solidFill>
              <a:srgbClr val="929292"/>
            </a:solidFill>
            <a:ln w="12700" cap="flat">
              <a:noFill/>
              <a:miter lim="400000"/>
            </a:ln>
            <a:effectLst/>
          </p:spPr>
          <p:txBody>
            <a:bodyPr wrap="square" lIns="0" tIns="0" rIns="0" bIns="0" numCol="1" anchor="ctr">
              <a:noAutofit/>
            </a:bodyPr>
            <a:lstStyle/>
            <a:p>
              <a:pPr>
                <a:defRPr b="0" sz="3200">
                  <a:solidFill>
                    <a:srgbClr val="929292"/>
                  </a:solidFill>
                  <a:latin typeface="+mn-lt"/>
                  <a:ea typeface="+mn-ea"/>
                  <a:cs typeface="+mn-cs"/>
                  <a:sym typeface="Helvetica Neue Medium"/>
                </a:defRPr>
              </a:pPr>
            </a:p>
          </p:txBody>
        </p:sp>
        <p:sp>
          <p:nvSpPr>
            <p:cNvPr id="707" name="Oval"/>
            <p:cNvSpPr/>
            <p:nvPr/>
          </p:nvSpPr>
          <p:spPr>
            <a:xfrm flipH="1">
              <a:off x="12439505" y="3629923"/>
              <a:ext cx="107159" cy="121006"/>
            </a:xfrm>
            <a:prstGeom prst="ellipse">
              <a:avLst/>
            </a:prstGeom>
            <a:solidFill>
              <a:srgbClr val="929292"/>
            </a:solidFill>
            <a:ln w="12700" cap="flat">
              <a:noFill/>
              <a:miter lim="400000"/>
            </a:ln>
            <a:effectLst/>
          </p:spPr>
          <p:txBody>
            <a:bodyPr wrap="square" lIns="0" tIns="0" rIns="0" bIns="0" numCol="1" anchor="ctr">
              <a:noAutofit/>
            </a:bodyPr>
            <a:lstStyle/>
            <a:p>
              <a:pPr>
                <a:defRPr b="0" sz="3200">
                  <a:solidFill>
                    <a:srgbClr val="929292"/>
                  </a:solidFill>
                  <a:latin typeface="+mn-lt"/>
                  <a:ea typeface="+mn-ea"/>
                  <a:cs typeface="+mn-cs"/>
                  <a:sym typeface="Helvetica Neue Medium"/>
                </a:defRPr>
              </a:pPr>
            </a:p>
          </p:txBody>
        </p:sp>
        <p:sp>
          <p:nvSpPr>
            <p:cNvPr id="708" name="Oval"/>
            <p:cNvSpPr/>
            <p:nvPr/>
          </p:nvSpPr>
          <p:spPr>
            <a:xfrm flipH="1">
              <a:off x="12493083" y="3883254"/>
              <a:ext cx="107159" cy="121006"/>
            </a:xfrm>
            <a:prstGeom prst="ellipse">
              <a:avLst/>
            </a:prstGeom>
            <a:solidFill>
              <a:srgbClr val="929292"/>
            </a:solidFill>
            <a:ln w="12700" cap="flat">
              <a:noFill/>
              <a:miter lim="400000"/>
            </a:ln>
            <a:effectLst/>
          </p:spPr>
          <p:txBody>
            <a:bodyPr wrap="square" lIns="0" tIns="0" rIns="0" bIns="0" numCol="1" anchor="ctr">
              <a:noAutofit/>
            </a:bodyPr>
            <a:lstStyle/>
            <a:p>
              <a:pPr>
                <a:defRPr b="0" sz="3200">
                  <a:solidFill>
                    <a:srgbClr val="929292"/>
                  </a:solidFill>
                  <a:latin typeface="+mn-lt"/>
                  <a:ea typeface="+mn-ea"/>
                  <a:cs typeface="+mn-cs"/>
                  <a:sym typeface="Helvetica Neue Medium"/>
                </a:defRPr>
              </a:pPr>
            </a:p>
          </p:txBody>
        </p:sp>
        <p:sp>
          <p:nvSpPr>
            <p:cNvPr id="709" name="Oval"/>
            <p:cNvSpPr/>
            <p:nvPr/>
          </p:nvSpPr>
          <p:spPr>
            <a:xfrm flipH="1">
              <a:off x="12116482" y="2808692"/>
              <a:ext cx="107159" cy="121006"/>
            </a:xfrm>
            <a:prstGeom prst="ellipse">
              <a:avLst/>
            </a:prstGeom>
            <a:solidFill>
              <a:srgbClr val="929292"/>
            </a:solidFill>
            <a:ln w="12700" cap="flat">
              <a:noFill/>
              <a:miter lim="400000"/>
            </a:ln>
            <a:effectLst/>
          </p:spPr>
          <p:txBody>
            <a:bodyPr wrap="square" lIns="0" tIns="0" rIns="0" bIns="0" numCol="1" anchor="ctr">
              <a:noAutofit/>
            </a:bodyPr>
            <a:lstStyle/>
            <a:p>
              <a:pPr>
                <a:defRPr b="0" sz="3200">
                  <a:solidFill>
                    <a:srgbClr val="929292"/>
                  </a:solidFill>
                  <a:latin typeface="+mn-lt"/>
                  <a:ea typeface="+mn-ea"/>
                  <a:cs typeface="+mn-cs"/>
                  <a:sym typeface="Helvetica Neue Medium"/>
                </a:defRPr>
              </a:pPr>
            </a:p>
          </p:txBody>
        </p:sp>
        <p:sp>
          <p:nvSpPr>
            <p:cNvPr id="710" name="Oval"/>
            <p:cNvSpPr/>
            <p:nvPr/>
          </p:nvSpPr>
          <p:spPr>
            <a:xfrm flipH="1">
              <a:off x="12493083" y="2425460"/>
              <a:ext cx="107159" cy="121006"/>
            </a:xfrm>
            <a:prstGeom prst="ellipse">
              <a:avLst/>
            </a:prstGeom>
            <a:solidFill>
              <a:srgbClr val="929292"/>
            </a:solidFill>
            <a:ln w="12700" cap="flat">
              <a:noFill/>
              <a:miter lim="400000"/>
            </a:ln>
            <a:effectLst/>
          </p:spPr>
          <p:txBody>
            <a:bodyPr wrap="square" lIns="0" tIns="0" rIns="0" bIns="0" numCol="1" anchor="ctr">
              <a:noAutofit/>
            </a:bodyPr>
            <a:lstStyle/>
            <a:p>
              <a:pPr>
                <a:defRPr b="0" sz="3200">
                  <a:solidFill>
                    <a:srgbClr val="929292"/>
                  </a:solidFill>
                  <a:latin typeface="+mn-lt"/>
                  <a:ea typeface="+mn-ea"/>
                  <a:cs typeface="+mn-cs"/>
                  <a:sym typeface="Helvetica Neue Medium"/>
                </a:defRPr>
              </a:pPr>
            </a:p>
          </p:txBody>
        </p:sp>
        <p:sp>
          <p:nvSpPr>
            <p:cNvPr id="711" name="Oval"/>
            <p:cNvSpPr/>
            <p:nvPr/>
          </p:nvSpPr>
          <p:spPr>
            <a:xfrm flipH="1">
              <a:off x="12199898" y="3043771"/>
              <a:ext cx="107159" cy="121006"/>
            </a:xfrm>
            <a:prstGeom prst="ellipse">
              <a:avLst/>
            </a:prstGeom>
            <a:solidFill>
              <a:srgbClr val="929292"/>
            </a:solidFill>
            <a:ln w="12700" cap="flat">
              <a:noFill/>
              <a:miter lim="400000"/>
            </a:ln>
            <a:effectLst/>
          </p:spPr>
          <p:txBody>
            <a:bodyPr wrap="square" lIns="0" tIns="0" rIns="0" bIns="0" numCol="1" anchor="ctr">
              <a:noAutofit/>
            </a:bodyPr>
            <a:lstStyle/>
            <a:p>
              <a:pPr>
                <a:defRPr b="0" sz="3200">
                  <a:solidFill>
                    <a:srgbClr val="929292"/>
                  </a:solidFill>
                  <a:latin typeface="+mn-lt"/>
                  <a:ea typeface="+mn-ea"/>
                  <a:cs typeface="+mn-cs"/>
                  <a:sym typeface="Helvetica Neue Medium"/>
                </a:defRPr>
              </a:pPr>
            </a:p>
          </p:txBody>
        </p:sp>
        <p:sp>
          <p:nvSpPr>
            <p:cNvPr id="712" name="Oval"/>
            <p:cNvSpPr/>
            <p:nvPr/>
          </p:nvSpPr>
          <p:spPr>
            <a:xfrm flipH="1">
              <a:off x="12074974" y="3380781"/>
              <a:ext cx="107159" cy="121006"/>
            </a:xfrm>
            <a:prstGeom prst="ellipse">
              <a:avLst/>
            </a:prstGeom>
            <a:solidFill>
              <a:srgbClr val="929292"/>
            </a:solidFill>
            <a:ln w="12700" cap="flat">
              <a:noFill/>
              <a:miter lim="400000"/>
            </a:ln>
            <a:effectLst/>
          </p:spPr>
          <p:txBody>
            <a:bodyPr wrap="square" lIns="0" tIns="0" rIns="0" bIns="0" numCol="1" anchor="ctr">
              <a:noAutofit/>
            </a:bodyPr>
            <a:lstStyle/>
            <a:p>
              <a:pPr>
                <a:defRPr b="0" sz="3200">
                  <a:solidFill>
                    <a:srgbClr val="929292"/>
                  </a:solidFill>
                  <a:latin typeface="+mn-lt"/>
                  <a:ea typeface="+mn-ea"/>
                  <a:cs typeface="+mn-cs"/>
                  <a:sym typeface="Helvetica Neue Medium"/>
                </a:defRPr>
              </a:pPr>
            </a:p>
          </p:txBody>
        </p:sp>
        <p:sp>
          <p:nvSpPr>
            <p:cNvPr id="713" name="Line"/>
            <p:cNvSpPr/>
            <p:nvPr/>
          </p:nvSpPr>
          <p:spPr>
            <a:xfrm flipH="1" flipV="1">
              <a:off x="12975450" y="5731552"/>
              <a:ext cx="22231" cy="126072"/>
            </a:xfrm>
            <a:prstGeom prst="line">
              <a:avLst/>
            </a:prstGeom>
            <a:noFill/>
            <a:ln w="25400" cap="flat">
              <a:solidFill>
                <a:srgbClr val="929292"/>
              </a:solidFill>
              <a:prstDash val="solid"/>
              <a:miter lim="400000"/>
            </a:ln>
            <a:effectLst/>
          </p:spPr>
          <p:txBody>
            <a:bodyPr wrap="square" lIns="0" tIns="0" rIns="0" bIns="0" numCol="1" anchor="ctr">
              <a:noAutofit/>
            </a:bodyPr>
            <a:lstStyle/>
            <a:p>
              <a:pPr>
                <a:defRPr b="0" sz="3200">
                  <a:latin typeface="+mn-lt"/>
                  <a:ea typeface="+mn-ea"/>
                  <a:cs typeface="+mn-cs"/>
                  <a:sym typeface="Helvetica Neue Medium"/>
                </a:defRPr>
              </a:pPr>
            </a:p>
          </p:txBody>
        </p:sp>
        <p:sp>
          <p:nvSpPr>
            <p:cNvPr id="714" name="Line"/>
            <p:cNvSpPr/>
            <p:nvPr/>
          </p:nvSpPr>
          <p:spPr>
            <a:xfrm flipH="1" flipV="1">
              <a:off x="12902589" y="5884797"/>
              <a:ext cx="22231" cy="126073"/>
            </a:xfrm>
            <a:prstGeom prst="line">
              <a:avLst/>
            </a:prstGeom>
            <a:noFill/>
            <a:ln w="25400" cap="flat">
              <a:solidFill>
                <a:srgbClr val="929292"/>
              </a:solidFill>
              <a:prstDash val="solid"/>
              <a:miter lim="400000"/>
            </a:ln>
            <a:effectLst/>
          </p:spPr>
          <p:txBody>
            <a:bodyPr wrap="square" lIns="0" tIns="0" rIns="0" bIns="0" numCol="1" anchor="ctr">
              <a:noAutofit/>
            </a:bodyPr>
            <a:lstStyle/>
            <a:p>
              <a:pPr>
                <a:defRPr b="0" sz="3200">
                  <a:latin typeface="+mn-lt"/>
                  <a:ea typeface="+mn-ea"/>
                  <a:cs typeface="+mn-cs"/>
                  <a:sym typeface="Helvetica Neue Medium"/>
                </a:defRPr>
              </a:pPr>
            </a:p>
          </p:txBody>
        </p:sp>
        <p:sp>
          <p:nvSpPr>
            <p:cNvPr id="715" name="Line"/>
            <p:cNvSpPr/>
            <p:nvPr/>
          </p:nvSpPr>
          <p:spPr>
            <a:xfrm flipH="1" flipV="1">
              <a:off x="12787810" y="5995143"/>
              <a:ext cx="22231" cy="126073"/>
            </a:xfrm>
            <a:prstGeom prst="line">
              <a:avLst/>
            </a:prstGeom>
            <a:noFill/>
            <a:ln w="25400" cap="flat">
              <a:solidFill>
                <a:srgbClr val="929292"/>
              </a:solidFill>
              <a:prstDash val="solid"/>
              <a:miter lim="400000"/>
            </a:ln>
            <a:effectLst/>
          </p:spPr>
          <p:txBody>
            <a:bodyPr wrap="square" lIns="0" tIns="0" rIns="0" bIns="0" numCol="1" anchor="ctr">
              <a:noAutofit/>
            </a:bodyPr>
            <a:lstStyle/>
            <a:p>
              <a:pPr>
                <a:defRPr b="0" sz="3200">
                  <a:latin typeface="+mn-lt"/>
                  <a:ea typeface="+mn-ea"/>
                  <a:cs typeface="+mn-cs"/>
                  <a:sym typeface="Helvetica Neue Medium"/>
                </a:defRPr>
              </a:pPr>
            </a:p>
          </p:txBody>
        </p:sp>
        <p:sp>
          <p:nvSpPr>
            <p:cNvPr id="716" name="Line"/>
            <p:cNvSpPr/>
            <p:nvPr/>
          </p:nvSpPr>
          <p:spPr>
            <a:xfrm flipH="1" flipV="1">
              <a:off x="13395147" y="6038629"/>
              <a:ext cx="37429" cy="122424"/>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b="0" sz="3200">
                  <a:latin typeface="+mn-lt"/>
                  <a:ea typeface="+mn-ea"/>
                  <a:cs typeface="+mn-cs"/>
                  <a:sym typeface="Helvetica Neue Medium"/>
                </a:defRPr>
              </a:pPr>
            </a:p>
          </p:txBody>
        </p:sp>
        <p:sp>
          <p:nvSpPr>
            <p:cNvPr id="717" name="Line"/>
            <p:cNvSpPr/>
            <p:nvPr/>
          </p:nvSpPr>
          <p:spPr>
            <a:xfrm flipH="1" flipV="1">
              <a:off x="12635133" y="6191507"/>
              <a:ext cx="37429" cy="122424"/>
            </a:xfrm>
            <a:prstGeom prst="line">
              <a:avLst/>
            </a:prstGeom>
            <a:noFill/>
            <a:ln w="25400" cap="flat">
              <a:solidFill>
                <a:srgbClr val="929292"/>
              </a:solidFill>
              <a:prstDash val="solid"/>
              <a:miter lim="400000"/>
            </a:ln>
            <a:effectLst/>
          </p:spPr>
          <p:txBody>
            <a:bodyPr wrap="square" lIns="0" tIns="0" rIns="0" bIns="0" numCol="1" anchor="ctr">
              <a:noAutofit/>
            </a:bodyPr>
            <a:lstStyle/>
            <a:p>
              <a:pPr>
                <a:defRPr b="0" sz="3200">
                  <a:latin typeface="+mn-lt"/>
                  <a:ea typeface="+mn-ea"/>
                  <a:cs typeface="+mn-cs"/>
                  <a:sym typeface="Helvetica Neue Medium"/>
                </a:defRPr>
              </a:pPr>
            </a:p>
          </p:txBody>
        </p:sp>
        <p:sp>
          <p:nvSpPr>
            <p:cNvPr id="718" name="Line"/>
            <p:cNvSpPr/>
            <p:nvPr/>
          </p:nvSpPr>
          <p:spPr>
            <a:xfrm flipH="1" flipV="1">
              <a:off x="12635133" y="6191507"/>
              <a:ext cx="37429" cy="122424"/>
            </a:xfrm>
            <a:prstGeom prst="line">
              <a:avLst/>
            </a:prstGeom>
            <a:noFill/>
            <a:ln w="25400" cap="flat">
              <a:solidFill>
                <a:srgbClr val="929292"/>
              </a:solidFill>
              <a:prstDash val="solid"/>
              <a:miter lim="400000"/>
            </a:ln>
            <a:effectLst/>
          </p:spPr>
          <p:txBody>
            <a:bodyPr wrap="square" lIns="0" tIns="0" rIns="0" bIns="0" numCol="1" anchor="ctr">
              <a:noAutofit/>
            </a:bodyPr>
            <a:lstStyle/>
            <a:p>
              <a:pPr>
                <a:defRPr b="0" sz="3200">
                  <a:latin typeface="+mn-lt"/>
                  <a:ea typeface="+mn-ea"/>
                  <a:cs typeface="+mn-cs"/>
                  <a:sym typeface="Helvetica Neue Medium"/>
                </a:defRPr>
              </a:pPr>
            </a:p>
          </p:txBody>
        </p:sp>
        <p:sp>
          <p:nvSpPr>
            <p:cNvPr id="719" name="Line"/>
            <p:cNvSpPr/>
            <p:nvPr/>
          </p:nvSpPr>
          <p:spPr>
            <a:xfrm flipH="1" flipV="1">
              <a:off x="12508035" y="6101820"/>
              <a:ext cx="37429" cy="122424"/>
            </a:xfrm>
            <a:prstGeom prst="line">
              <a:avLst/>
            </a:prstGeom>
            <a:noFill/>
            <a:ln w="25400" cap="flat">
              <a:solidFill>
                <a:srgbClr val="929292"/>
              </a:solidFill>
              <a:prstDash val="solid"/>
              <a:miter lim="400000"/>
            </a:ln>
            <a:effectLst/>
          </p:spPr>
          <p:txBody>
            <a:bodyPr wrap="square" lIns="0" tIns="0" rIns="0" bIns="0" numCol="1" anchor="ctr">
              <a:noAutofit/>
            </a:bodyPr>
            <a:lstStyle/>
            <a:p>
              <a:pPr>
                <a:defRPr b="0" sz="3200">
                  <a:latin typeface="+mn-lt"/>
                  <a:ea typeface="+mn-ea"/>
                  <a:cs typeface="+mn-cs"/>
                  <a:sym typeface="Helvetica Neue Medium"/>
                </a:defRPr>
              </a:pPr>
            </a:p>
          </p:txBody>
        </p:sp>
        <p:sp>
          <p:nvSpPr>
            <p:cNvPr id="720" name="Line"/>
            <p:cNvSpPr/>
            <p:nvPr/>
          </p:nvSpPr>
          <p:spPr>
            <a:xfrm flipH="1" flipV="1">
              <a:off x="12316163" y="6018201"/>
              <a:ext cx="22231" cy="126072"/>
            </a:xfrm>
            <a:prstGeom prst="line">
              <a:avLst/>
            </a:prstGeom>
            <a:noFill/>
            <a:ln w="25400" cap="flat">
              <a:solidFill>
                <a:srgbClr val="929292"/>
              </a:solidFill>
              <a:prstDash val="solid"/>
              <a:miter lim="400000"/>
            </a:ln>
            <a:effectLst/>
          </p:spPr>
          <p:txBody>
            <a:bodyPr wrap="square" lIns="0" tIns="0" rIns="0" bIns="0" numCol="1" anchor="ctr">
              <a:noAutofit/>
            </a:bodyPr>
            <a:lstStyle/>
            <a:p>
              <a:pPr>
                <a:defRPr b="0" sz="3200">
                  <a:latin typeface="+mn-lt"/>
                  <a:ea typeface="+mn-ea"/>
                  <a:cs typeface="+mn-cs"/>
                  <a:sym typeface="Helvetica Neue Medium"/>
                </a:defRPr>
              </a:pPr>
            </a:p>
          </p:txBody>
        </p:sp>
        <p:sp>
          <p:nvSpPr>
            <p:cNvPr id="721" name="Line"/>
            <p:cNvSpPr/>
            <p:nvPr/>
          </p:nvSpPr>
          <p:spPr>
            <a:xfrm flipH="1" flipV="1">
              <a:off x="12365898" y="6170058"/>
              <a:ext cx="22231" cy="126073"/>
            </a:xfrm>
            <a:prstGeom prst="line">
              <a:avLst/>
            </a:prstGeom>
            <a:noFill/>
            <a:ln w="25400" cap="flat">
              <a:solidFill>
                <a:srgbClr val="929292"/>
              </a:solidFill>
              <a:prstDash val="solid"/>
              <a:miter lim="400000"/>
            </a:ln>
            <a:effectLst/>
          </p:spPr>
          <p:txBody>
            <a:bodyPr wrap="square" lIns="0" tIns="0" rIns="0" bIns="0" numCol="1" anchor="ctr">
              <a:noAutofit/>
            </a:bodyPr>
            <a:lstStyle/>
            <a:p>
              <a:pPr>
                <a:defRPr b="0" sz="3200">
                  <a:latin typeface="+mn-lt"/>
                  <a:ea typeface="+mn-ea"/>
                  <a:cs typeface="+mn-cs"/>
                  <a:sym typeface="Helvetica Neue Medium"/>
                </a:defRPr>
              </a:pPr>
            </a:p>
          </p:txBody>
        </p:sp>
        <p:sp>
          <p:nvSpPr>
            <p:cNvPr id="722" name="Line"/>
            <p:cNvSpPr/>
            <p:nvPr/>
          </p:nvSpPr>
          <p:spPr>
            <a:xfrm flipH="1" flipV="1">
              <a:off x="12450093" y="6287892"/>
              <a:ext cx="37429" cy="122424"/>
            </a:xfrm>
            <a:prstGeom prst="line">
              <a:avLst/>
            </a:prstGeom>
            <a:noFill/>
            <a:ln w="25400" cap="flat">
              <a:solidFill>
                <a:srgbClr val="929292"/>
              </a:solidFill>
              <a:prstDash val="solid"/>
              <a:miter lim="400000"/>
            </a:ln>
            <a:effectLst/>
          </p:spPr>
          <p:txBody>
            <a:bodyPr wrap="square" lIns="0" tIns="0" rIns="0" bIns="0" numCol="1" anchor="ctr">
              <a:noAutofit/>
            </a:bodyPr>
            <a:lstStyle/>
            <a:p>
              <a:pPr>
                <a:defRPr b="0" sz="3200">
                  <a:latin typeface="+mn-lt"/>
                  <a:ea typeface="+mn-ea"/>
                  <a:cs typeface="+mn-cs"/>
                  <a:sym typeface="Helvetica Neue Medium"/>
                </a:defRPr>
              </a:pPr>
            </a:p>
          </p:txBody>
        </p:sp>
        <p:sp>
          <p:nvSpPr>
            <p:cNvPr id="723" name="Line"/>
            <p:cNvSpPr/>
            <p:nvPr/>
          </p:nvSpPr>
          <p:spPr>
            <a:xfrm flipH="1" flipV="1">
              <a:off x="12180001" y="6021826"/>
              <a:ext cx="37429" cy="122423"/>
            </a:xfrm>
            <a:prstGeom prst="line">
              <a:avLst/>
            </a:prstGeom>
            <a:noFill/>
            <a:ln w="25400" cap="flat">
              <a:solidFill>
                <a:srgbClr val="929292"/>
              </a:solidFill>
              <a:prstDash val="solid"/>
              <a:miter lim="400000"/>
            </a:ln>
            <a:effectLst/>
          </p:spPr>
          <p:txBody>
            <a:bodyPr wrap="square" lIns="0" tIns="0" rIns="0" bIns="0" numCol="1" anchor="ctr">
              <a:noAutofit/>
            </a:bodyPr>
            <a:lstStyle/>
            <a:p>
              <a:pPr>
                <a:defRPr b="0" sz="3200">
                  <a:latin typeface="+mn-lt"/>
                  <a:ea typeface="+mn-ea"/>
                  <a:cs typeface="+mn-cs"/>
                  <a:sym typeface="Helvetica Neue Medium"/>
                </a:defRPr>
              </a:pPr>
            </a:p>
          </p:txBody>
        </p:sp>
        <p:sp>
          <p:nvSpPr>
            <p:cNvPr id="724" name="Line"/>
            <p:cNvSpPr/>
            <p:nvPr/>
          </p:nvSpPr>
          <p:spPr>
            <a:xfrm flipH="1" flipV="1">
              <a:off x="12289500" y="6231680"/>
              <a:ext cx="37429" cy="122423"/>
            </a:xfrm>
            <a:prstGeom prst="line">
              <a:avLst/>
            </a:prstGeom>
            <a:noFill/>
            <a:ln w="25400" cap="flat">
              <a:solidFill>
                <a:srgbClr val="929292"/>
              </a:solidFill>
              <a:prstDash val="solid"/>
              <a:miter lim="400000"/>
            </a:ln>
            <a:effectLst/>
          </p:spPr>
          <p:txBody>
            <a:bodyPr wrap="square" lIns="0" tIns="0" rIns="0" bIns="0" numCol="1" anchor="ctr">
              <a:noAutofit/>
            </a:bodyPr>
            <a:lstStyle/>
            <a:p>
              <a:pPr>
                <a:defRPr b="0" sz="3200">
                  <a:latin typeface="+mn-lt"/>
                  <a:ea typeface="+mn-ea"/>
                  <a:cs typeface="+mn-cs"/>
                  <a:sym typeface="Helvetica Neue Medium"/>
                </a:defRPr>
              </a:pPr>
            </a:p>
          </p:txBody>
        </p:sp>
        <p:sp>
          <p:nvSpPr>
            <p:cNvPr id="725" name="Line"/>
            <p:cNvSpPr/>
            <p:nvPr/>
          </p:nvSpPr>
          <p:spPr>
            <a:xfrm flipH="1" flipV="1">
              <a:off x="12075108" y="6231680"/>
              <a:ext cx="37429" cy="122423"/>
            </a:xfrm>
            <a:prstGeom prst="line">
              <a:avLst/>
            </a:prstGeom>
            <a:noFill/>
            <a:ln w="25400" cap="flat">
              <a:solidFill>
                <a:srgbClr val="929292"/>
              </a:solidFill>
              <a:prstDash val="solid"/>
              <a:miter lim="400000"/>
            </a:ln>
            <a:effectLst/>
          </p:spPr>
          <p:txBody>
            <a:bodyPr wrap="square" lIns="0" tIns="0" rIns="0" bIns="0" numCol="1" anchor="ctr">
              <a:noAutofit/>
            </a:bodyPr>
            <a:lstStyle/>
            <a:p>
              <a:pPr>
                <a:defRPr b="0" sz="3200">
                  <a:latin typeface="+mn-lt"/>
                  <a:ea typeface="+mn-ea"/>
                  <a:cs typeface="+mn-cs"/>
                  <a:sym typeface="Helvetica Neue Medium"/>
                </a:defRPr>
              </a:pPr>
            </a:p>
          </p:txBody>
        </p:sp>
        <p:sp>
          <p:nvSpPr>
            <p:cNvPr id="726" name="Line"/>
            <p:cNvSpPr/>
            <p:nvPr/>
          </p:nvSpPr>
          <p:spPr>
            <a:xfrm flipH="1" flipV="1">
              <a:off x="11940812" y="6268546"/>
              <a:ext cx="22231" cy="126072"/>
            </a:xfrm>
            <a:prstGeom prst="line">
              <a:avLst/>
            </a:prstGeom>
            <a:noFill/>
            <a:ln w="25400" cap="flat">
              <a:solidFill>
                <a:srgbClr val="929292"/>
              </a:solidFill>
              <a:prstDash val="solid"/>
              <a:miter lim="400000"/>
            </a:ln>
            <a:effectLst/>
          </p:spPr>
          <p:txBody>
            <a:bodyPr wrap="square" lIns="0" tIns="0" rIns="0" bIns="0" numCol="1" anchor="ctr">
              <a:noAutofit/>
            </a:bodyPr>
            <a:lstStyle/>
            <a:p>
              <a:pPr>
                <a:defRPr b="0" sz="3200">
                  <a:latin typeface="+mn-lt"/>
                  <a:ea typeface="+mn-ea"/>
                  <a:cs typeface="+mn-cs"/>
                  <a:sym typeface="Helvetica Neue Medium"/>
                </a:defRPr>
              </a:pPr>
            </a:p>
          </p:txBody>
        </p:sp>
        <p:sp>
          <p:nvSpPr>
            <p:cNvPr id="727" name="Line"/>
            <p:cNvSpPr/>
            <p:nvPr/>
          </p:nvSpPr>
          <p:spPr>
            <a:xfrm flipH="1" flipV="1">
              <a:off x="11819241" y="6267527"/>
              <a:ext cx="37430" cy="122424"/>
            </a:xfrm>
            <a:prstGeom prst="line">
              <a:avLst/>
            </a:prstGeom>
            <a:noFill/>
            <a:ln w="25400" cap="flat">
              <a:solidFill>
                <a:srgbClr val="929292"/>
              </a:solidFill>
              <a:prstDash val="solid"/>
              <a:miter lim="400000"/>
            </a:ln>
            <a:effectLst/>
          </p:spPr>
          <p:txBody>
            <a:bodyPr wrap="square" lIns="0" tIns="0" rIns="0" bIns="0" numCol="1" anchor="ctr">
              <a:noAutofit/>
            </a:bodyPr>
            <a:lstStyle/>
            <a:p>
              <a:pPr>
                <a:defRPr b="0" sz="3200">
                  <a:latin typeface="+mn-lt"/>
                  <a:ea typeface="+mn-ea"/>
                  <a:cs typeface="+mn-cs"/>
                  <a:sym typeface="Helvetica Neue Medium"/>
                </a:defRPr>
              </a:pPr>
            </a:p>
          </p:txBody>
        </p:sp>
        <p:sp>
          <p:nvSpPr>
            <p:cNvPr id="728" name="Line"/>
            <p:cNvSpPr/>
            <p:nvPr/>
          </p:nvSpPr>
          <p:spPr>
            <a:xfrm flipH="1" flipV="1">
              <a:off x="12482224" y="5882351"/>
              <a:ext cx="37430" cy="122423"/>
            </a:xfrm>
            <a:prstGeom prst="line">
              <a:avLst/>
            </a:prstGeom>
            <a:noFill/>
            <a:ln w="25400" cap="flat">
              <a:solidFill>
                <a:srgbClr val="929292"/>
              </a:solidFill>
              <a:prstDash val="solid"/>
              <a:miter lim="400000"/>
            </a:ln>
            <a:effectLst/>
          </p:spPr>
          <p:txBody>
            <a:bodyPr wrap="square" lIns="0" tIns="0" rIns="0" bIns="0" numCol="1" anchor="ctr">
              <a:noAutofit/>
            </a:bodyPr>
            <a:lstStyle/>
            <a:p>
              <a:pPr>
                <a:defRPr b="0" sz="3200">
                  <a:latin typeface="+mn-lt"/>
                  <a:ea typeface="+mn-ea"/>
                  <a:cs typeface="+mn-cs"/>
                  <a:sym typeface="Helvetica Neue Medium"/>
                </a:defRPr>
              </a:pPr>
            </a:p>
          </p:txBody>
        </p:sp>
        <p:sp>
          <p:nvSpPr>
            <p:cNvPr id="729" name="Line"/>
            <p:cNvSpPr/>
            <p:nvPr/>
          </p:nvSpPr>
          <p:spPr>
            <a:xfrm flipH="1" flipV="1">
              <a:off x="12644679" y="5811767"/>
              <a:ext cx="37430" cy="122424"/>
            </a:xfrm>
            <a:prstGeom prst="line">
              <a:avLst/>
            </a:prstGeom>
            <a:noFill/>
            <a:ln w="25400" cap="flat">
              <a:solidFill>
                <a:srgbClr val="929292"/>
              </a:solidFill>
              <a:prstDash val="solid"/>
              <a:miter lim="400000"/>
            </a:ln>
            <a:effectLst/>
          </p:spPr>
          <p:txBody>
            <a:bodyPr wrap="square" lIns="0" tIns="0" rIns="0" bIns="0" numCol="1" anchor="ctr">
              <a:noAutofit/>
            </a:bodyPr>
            <a:lstStyle/>
            <a:p>
              <a:pPr>
                <a:defRPr b="0" sz="3200">
                  <a:latin typeface="+mn-lt"/>
                  <a:ea typeface="+mn-ea"/>
                  <a:cs typeface="+mn-cs"/>
                  <a:sym typeface="Helvetica Neue Medium"/>
                </a:defRPr>
              </a:pPr>
            </a:p>
          </p:txBody>
        </p:sp>
        <p:sp>
          <p:nvSpPr>
            <p:cNvPr id="730" name="Line"/>
            <p:cNvSpPr/>
            <p:nvPr/>
          </p:nvSpPr>
          <p:spPr>
            <a:xfrm flipH="1" flipV="1">
              <a:off x="12499879" y="5637079"/>
              <a:ext cx="37429" cy="122423"/>
            </a:xfrm>
            <a:prstGeom prst="line">
              <a:avLst/>
            </a:prstGeom>
            <a:noFill/>
            <a:ln w="25400" cap="flat">
              <a:solidFill>
                <a:srgbClr val="929292"/>
              </a:solidFill>
              <a:prstDash val="solid"/>
              <a:miter lim="400000"/>
            </a:ln>
            <a:effectLst/>
          </p:spPr>
          <p:txBody>
            <a:bodyPr wrap="square" lIns="0" tIns="0" rIns="0" bIns="0" numCol="1" anchor="ctr">
              <a:noAutofit/>
            </a:bodyPr>
            <a:lstStyle/>
            <a:p>
              <a:pPr>
                <a:defRPr b="0" sz="3200">
                  <a:latin typeface="+mn-lt"/>
                  <a:ea typeface="+mn-ea"/>
                  <a:cs typeface="+mn-cs"/>
                  <a:sym typeface="Helvetica Neue Medium"/>
                </a:defRPr>
              </a:pPr>
            </a:p>
          </p:txBody>
        </p:sp>
        <p:sp>
          <p:nvSpPr>
            <p:cNvPr id="731" name="Line"/>
            <p:cNvSpPr/>
            <p:nvPr/>
          </p:nvSpPr>
          <p:spPr>
            <a:xfrm flipH="1" flipV="1">
              <a:off x="12572750" y="5425400"/>
              <a:ext cx="22231" cy="126073"/>
            </a:xfrm>
            <a:prstGeom prst="line">
              <a:avLst/>
            </a:prstGeom>
            <a:noFill/>
            <a:ln w="25400" cap="flat">
              <a:solidFill>
                <a:srgbClr val="929292"/>
              </a:solidFill>
              <a:prstDash val="solid"/>
              <a:miter lim="400000"/>
            </a:ln>
            <a:effectLst/>
          </p:spPr>
          <p:txBody>
            <a:bodyPr wrap="square" lIns="0" tIns="0" rIns="0" bIns="0" numCol="1" anchor="ctr">
              <a:noAutofit/>
            </a:bodyPr>
            <a:lstStyle/>
            <a:p>
              <a:pPr>
                <a:defRPr b="0" sz="3200">
                  <a:latin typeface="+mn-lt"/>
                  <a:ea typeface="+mn-ea"/>
                  <a:cs typeface="+mn-cs"/>
                  <a:sym typeface="Helvetica Neue Medium"/>
                </a:defRPr>
              </a:pPr>
            </a:p>
          </p:txBody>
        </p:sp>
        <p:sp>
          <p:nvSpPr>
            <p:cNvPr id="732" name="Line"/>
            <p:cNvSpPr/>
            <p:nvPr/>
          </p:nvSpPr>
          <p:spPr>
            <a:xfrm flipH="1" flipV="1">
              <a:off x="12489824" y="5169603"/>
              <a:ext cx="22230" cy="126072"/>
            </a:xfrm>
            <a:prstGeom prst="line">
              <a:avLst/>
            </a:prstGeom>
            <a:noFill/>
            <a:ln w="25400" cap="flat">
              <a:solidFill>
                <a:srgbClr val="929292"/>
              </a:solidFill>
              <a:prstDash val="solid"/>
              <a:miter lim="400000"/>
            </a:ln>
            <a:effectLst/>
          </p:spPr>
          <p:txBody>
            <a:bodyPr wrap="square" lIns="0" tIns="0" rIns="0" bIns="0" numCol="1" anchor="ctr">
              <a:noAutofit/>
            </a:bodyPr>
            <a:lstStyle/>
            <a:p>
              <a:pPr>
                <a:defRPr b="0" sz="3200">
                  <a:latin typeface="+mn-lt"/>
                  <a:ea typeface="+mn-ea"/>
                  <a:cs typeface="+mn-cs"/>
                  <a:sym typeface="Helvetica Neue Medium"/>
                </a:defRPr>
              </a:pPr>
            </a:p>
          </p:txBody>
        </p:sp>
        <p:sp>
          <p:nvSpPr>
            <p:cNvPr id="733" name="Line"/>
            <p:cNvSpPr/>
            <p:nvPr/>
          </p:nvSpPr>
          <p:spPr>
            <a:xfrm flipH="1" flipV="1">
              <a:off x="12400820" y="5693292"/>
              <a:ext cx="37429" cy="122423"/>
            </a:xfrm>
            <a:prstGeom prst="line">
              <a:avLst/>
            </a:prstGeom>
            <a:noFill/>
            <a:ln w="25400" cap="flat">
              <a:solidFill>
                <a:srgbClr val="929292"/>
              </a:solidFill>
              <a:prstDash val="solid"/>
              <a:miter lim="400000"/>
            </a:ln>
            <a:effectLst/>
          </p:spPr>
          <p:txBody>
            <a:bodyPr wrap="square" lIns="0" tIns="0" rIns="0" bIns="0" numCol="1" anchor="ctr">
              <a:noAutofit/>
            </a:bodyPr>
            <a:lstStyle/>
            <a:p>
              <a:pPr>
                <a:defRPr b="0" sz="3200">
                  <a:latin typeface="+mn-lt"/>
                  <a:ea typeface="+mn-ea"/>
                  <a:cs typeface="+mn-cs"/>
                  <a:sym typeface="Helvetica Neue Medium"/>
                </a:defRPr>
              </a:pPr>
            </a:p>
          </p:txBody>
        </p:sp>
        <p:sp>
          <p:nvSpPr>
            <p:cNvPr id="734" name="Line"/>
            <p:cNvSpPr/>
            <p:nvPr/>
          </p:nvSpPr>
          <p:spPr>
            <a:xfrm flipH="1" flipV="1">
              <a:off x="12216997" y="4930890"/>
              <a:ext cx="37429" cy="122424"/>
            </a:xfrm>
            <a:prstGeom prst="line">
              <a:avLst/>
            </a:prstGeom>
            <a:noFill/>
            <a:ln w="25400" cap="flat">
              <a:solidFill>
                <a:srgbClr val="929292"/>
              </a:solidFill>
              <a:prstDash val="solid"/>
              <a:miter lim="400000"/>
            </a:ln>
            <a:effectLst/>
          </p:spPr>
          <p:txBody>
            <a:bodyPr wrap="square" lIns="0" tIns="0" rIns="0" bIns="0" numCol="1" anchor="ctr">
              <a:noAutofit/>
            </a:bodyPr>
            <a:lstStyle/>
            <a:p>
              <a:pPr>
                <a:defRPr b="0" sz="3200">
                  <a:latin typeface="+mn-lt"/>
                  <a:ea typeface="+mn-ea"/>
                  <a:cs typeface="+mn-cs"/>
                  <a:sym typeface="Helvetica Neue Medium"/>
                </a:defRPr>
              </a:pPr>
            </a:p>
          </p:txBody>
        </p:sp>
        <p:sp>
          <p:nvSpPr>
            <p:cNvPr id="735" name="Line"/>
            <p:cNvSpPr/>
            <p:nvPr/>
          </p:nvSpPr>
          <p:spPr>
            <a:xfrm flipH="1" flipV="1">
              <a:off x="12499879" y="4754788"/>
              <a:ext cx="37429" cy="122423"/>
            </a:xfrm>
            <a:prstGeom prst="line">
              <a:avLst/>
            </a:prstGeom>
            <a:noFill/>
            <a:ln w="25400" cap="flat">
              <a:solidFill>
                <a:srgbClr val="929292"/>
              </a:solidFill>
              <a:prstDash val="solid"/>
              <a:miter lim="400000"/>
            </a:ln>
            <a:effectLst/>
          </p:spPr>
          <p:txBody>
            <a:bodyPr wrap="square" lIns="0" tIns="0" rIns="0" bIns="0" numCol="1" anchor="ctr">
              <a:noAutofit/>
            </a:bodyPr>
            <a:lstStyle/>
            <a:p>
              <a:pPr>
                <a:defRPr b="0" sz="3200">
                  <a:latin typeface="+mn-lt"/>
                  <a:ea typeface="+mn-ea"/>
                  <a:cs typeface="+mn-cs"/>
                  <a:sym typeface="Helvetica Neue Medium"/>
                </a:defRPr>
              </a:pPr>
            </a:p>
          </p:txBody>
        </p:sp>
        <p:sp>
          <p:nvSpPr>
            <p:cNvPr id="736" name="Line"/>
            <p:cNvSpPr/>
            <p:nvPr/>
          </p:nvSpPr>
          <p:spPr>
            <a:xfrm flipH="1" flipV="1">
              <a:off x="12565151" y="5024379"/>
              <a:ext cx="37429" cy="122424"/>
            </a:xfrm>
            <a:prstGeom prst="line">
              <a:avLst/>
            </a:prstGeom>
            <a:noFill/>
            <a:ln w="25400" cap="flat">
              <a:solidFill>
                <a:srgbClr val="929292"/>
              </a:solidFill>
              <a:prstDash val="solid"/>
              <a:miter lim="400000"/>
            </a:ln>
            <a:effectLst/>
          </p:spPr>
          <p:txBody>
            <a:bodyPr wrap="square" lIns="0" tIns="0" rIns="0" bIns="0" numCol="1" anchor="ctr">
              <a:noAutofit/>
            </a:bodyPr>
            <a:lstStyle/>
            <a:p>
              <a:pPr>
                <a:defRPr b="0" sz="3200">
                  <a:latin typeface="+mn-lt"/>
                  <a:ea typeface="+mn-ea"/>
                  <a:cs typeface="+mn-cs"/>
                  <a:sym typeface="Helvetica Neue Medium"/>
                </a:defRPr>
              </a:pPr>
            </a:p>
          </p:txBody>
        </p:sp>
        <p:sp>
          <p:nvSpPr>
            <p:cNvPr id="737" name="Line"/>
            <p:cNvSpPr/>
            <p:nvPr/>
          </p:nvSpPr>
          <p:spPr>
            <a:xfrm flipH="1" flipV="1">
              <a:off x="12314786" y="5425400"/>
              <a:ext cx="22231" cy="126073"/>
            </a:xfrm>
            <a:prstGeom prst="line">
              <a:avLst/>
            </a:prstGeom>
            <a:noFill/>
            <a:ln w="25400" cap="flat">
              <a:solidFill>
                <a:srgbClr val="929292"/>
              </a:solidFill>
              <a:prstDash val="solid"/>
              <a:miter lim="400000"/>
            </a:ln>
            <a:effectLst/>
          </p:spPr>
          <p:txBody>
            <a:bodyPr wrap="square" lIns="0" tIns="0" rIns="0" bIns="0" numCol="1" anchor="ctr">
              <a:noAutofit/>
            </a:bodyPr>
            <a:lstStyle/>
            <a:p>
              <a:pPr>
                <a:defRPr b="0" sz="3200">
                  <a:latin typeface="+mn-lt"/>
                  <a:ea typeface="+mn-ea"/>
                  <a:cs typeface="+mn-cs"/>
                  <a:sym typeface="Helvetica Neue Medium"/>
                </a:defRPr>
              </a:pPr>
            </a:p>
          </p:txBody>
        </p:sp>
        <p:sp>
          <p:nvSpPr>
            <p:cNvPr id="738" name="Line"/>
            <p:cNvSpPr/>
            <p:nvPr/>
          </p:nvSpPr>
          <p:spPr>
            <a:xfrm flipH="1" flipV="1">
              <a:off x="12307187" y="4614177"/>
              <a:ext cx="37429" cy="122423"/>
            </a:xfrm>
            <a:prstGeom prst="line">
              <a:avLst/>
            </a:prstGeom>
            <a:noFill/>
            <a:ln w="25400" cap="flat">
              <a:solidFill>
                <a:srgbClr val="929292"/>
              </a:solidFill>
              <a:prstDash val="solid"/>
              <a:miter lim="400000"/>
            </a:ln>
            <a:effectLst/>
          </p:spPr>
          <p:txBody>
            <a:bodyPr wrap="square" lIns="0" tIns="0" rIns="0" bIns="0" numCol="1" anchor="ctr">
              <a:noAutofit/>
            </a:bodyPr>
            <a:lstStyle/>
            <a:p>
              <a:pPr>
                <a:defRPr b="0" sz="3200">
                  <a:latin typeface="+mn-lt"/>
                  <a:ea typeface="+mn-ea"/>
                  <a:cs typeface="+mn-cs"/>
                  <a:sym typeface="Helvetica Neue Medium"/>
                </a:defRPr>
              </a:pPr>
            </a:p>
          </p:txBody>
        </p:sp>
        <p:sp>
          <p:nvSpPr>
            <p:cNvPr id="739" name="Line"/>
            <p:cNvSpPr/>
            <p:nvPr/>
          </p:nvSpPr>
          <p:spPr>
            <a:xfrm flipH="1" flipV="1">
              <a:off x="12372184" y="5287242"/>
              <a:ext cx="22231" cy="126073"/>
            </a:xfrm>
            <a:prstGeom prst="line">
              <a:avLst/>
            </a:prstGeom>
            <a:noFill/>
            <a:ln w="25400" cap="flat">
              <a:solidFill>
                <a:srgbClr val="929292"/>
              </a:solidFill>
              <a:prstDash val="solid"/>
              <a:miter lim="400000"/>
            </a:ln>
            <a:effectLst/>
          </p:spPr>
          <p:txBody>
            <a:bodyPr wrap="square" lIns="0" tIns="0" rIns="0" bIns="0" numCol="1" anchor="ctr">
              <a:noAutofit/>
            </a:bodyPr>
            <a:lstStyle/>
            <a:p>
              <a:pPr>
                <a:defRPr b="0" sz="3200">
                  <a:latin typeface="+mn-lt"/>
                  <a:ea typeface="+mn-ea"/>
                  <a:cs typeface="+mn-cs"/>
                  <a:sym typeface="Helvetica Neue Medium"/>
                </a:defRPr>
              </a:pPr>
            </a:p>
          </p:txBody>
        </p:sp>
        <p:sp>
          <p:nvSpPr>
            <p:cNvPr id="740" name="Line"/>
            <p:cNvSpPr/>
            <p:nvPr/>
          </p:nvSpPr>
          <p:spPr>
            <a:xfrm flipH="1" flipV="1">
              <a:off x="12394549" y="5080533"/>
              <a:ext cx="37429" cy="122423"/>
            </a:xfrm>
            <a:prstGeom prst="line">
              <a:avLst/>
            </a:prstGeom>
            <a:noFill/>
            <a:ln w="25400" cap="flat">
              <a:solidFill>
                <a:srgbClr val="929292"/>
              </a:solidFill>
              <a:prstDash val="solid"/>
              <a:miter lim="400000"/>
            </a:ln>
            <a:effectLst/>
          </p:spPr>
          <p:txBody>
            <a:bodyPr wrap="square" lIns="0" tIns="0" rIns="0" bIns="0" numCol="1" anchor="ctr">
              <a:noAutofit/>
            </a:bodyPr>
            <a:lstStyle/>
            <a:p>
              <a:pPr>
                <a:defRPr b="0" sz="3200">
                  <a:latin typeface="+mn-lt"/>
                  <a:ea typeface="+mn-ea"/>
                  <a:cs typeface="+mn-cs"/>
                  <a:sym typeface="Helvetica Neue Medium"/>
                </a:defRPr>
              </a:pPr>
            </a:p>
          </p:txBody>
        </p:sp>
        <p:sp>
          <p:nvSpPr>
            <p:cNvPr id="741" name="Line"/>
            <p:cNvSpPr/>
            <p:nvPr/>
          </p:nvSpPr>
          <p:spPr>
            <a:xfrm flipH="1" flipV="1">
              <a:off x="12382240" y="4872426"/>
              <a:ext cx="37429" cy="122424"/>
            </a:xfrm>
            <a:prstGeom prst="line">
              <a:avLst/>
            </a:prstGeom>
            <a:noFill/>
            <a:ln w="25400" cap="flat">
              <a:solidFill>
                <a:srgbClr val="929292"/>
              </a:solidFill>
              <a:prstDash val="solid"/>
              <a:miter lim="400000"/>
            </a:ln>
            <a:effectLst/>
          </p:spPr>
          <p:txBody>
            <a:bodyPr wrap="square" lIns="0" tIns="0" rIns="0" bIns="0" numCol="1" anchor="ctr">
              <a:noAutofit/>
            </a:bodyPr>
            <a:lstStyle/>
            <a:p>
              <a:pPr>
                <a:defRPr b="0" sz="3200">
                  <a:latin typeface="+mn-lt"/>
                  <a:ea typeface="+mn-ea"/>
                  <a:cs typeface="+mn-cs"/>
                  <a:sym typeface="Helvetica Neue Medium"/>
                </a:defRPr>
              </a:pPr>
            </a:p>
          </p:txBody>
        </p:sp>
        <p:sp>
          <p:nvSpPr>
            <p:cNvPr id="742" name="Line"/>
            <p:cNvSpPr/>
            <p:nvPr/>
          </p:nvSpPr>
          <p:spPr>
            <a:xfrm flipH="1" flipV="1">
              <a:off x="12232094" y="5171427"/>
              <a:ext cx="37429" cy="122424"/>
            </a:xfrm>
            <a:prstGeom prst="line">
              <a:avLst/>
            </a:prstGeom>
            <a:noFill/>
            <a:ln w="25400" cap="flat">
              <a:solidFill>
                <a:srgbClr val="929292"/>
              </a:solidFill>
              <a:prstDash val="solid"/>
              <a:miter lim="400000"/>
            </a:ln>
            <a:effectLst/>
          </p:spPr>
          <p:txBody>
            <a:bodyPr wrap="square" lIns="0" tIns="0" rIns="0" bIns="0" numCol="1" anchor="ctr">
              <a:noAutofit/>
            </a:bodyPr>
            <a:lstStyle/>
            <a:p>
              <a:pPr>
                <a:defRPr b="0" sz="3200">
                  <a:latin typeface="+mn-lt"/>
                  <a:ea typeface="+mn-ea"/>
                  <a:cs typeface="+mn-cs"/>
                  <a:sym typeface="Helvetica Neue Medium"/>
                </a:defRPr>
              </a:pPr>
            </a:p>
          </p:txBody>
        </p:sp>
        <p:sp>
          <p:nvSpPr>
            <p:cNvPr id="743" name="Line"/>
            <p:cNvSpPr/>
            <p:nvPr/>
          </p:nvSpPr>
          <p:spPr>
            <a:xfrm flipH="1" flipV="1">
              <a:off x="12197147" y="5543039"/>
              <a:ext cx="22231" cy="126072"/>
            </a:xfrm>
            <a:prstGeom prst="line">
              <a:avLst/>
            </a:prstGeom>
            <a:noFill/>
            <a:ln w="25400" cap="flat">
              <a:solidFill>
                <a:srgbClr val="929292"/>
              </a:solidFill>
              <a:prstDash val="solid"/>
              <a:miter lim="400000"/>
            </a:ln>
            <a:effectLst/>
          </p:spPr>
          <p:txBody>
            <a:bodyPr wrap="square" lIns="0" tIns="0" rIns="0" bIns="0" numCol="1" anchor="ctr">
              <a:noAutofit/>
            </a:bodyPr>
            <a:lstStyle/>
            <a:p>
              <a:pPr>
                <a:defRPr b="0" sz="3200">
                  <a:latin typeface="+mn-lt"/>
                  <a:ea typeface="+mn-ea"/>
                  <a:cs typeface="+mn-cs"/>
                  <a:sym typeface="Helvetica Neue Medium"/>
                </a:defRPr>
              </a:pPr>
            </a:p>
          </p:txBody>
        </p:sp>
        <p:sp>
          <p:nvSpPr>
            <p:cNvPr id="744" name="Line"/>
            <p:cNvSpPr/>
            <p:nvPr/>
          </p:nvSpPr>
          <p:spPr>
            <a:xfrm flipH="1" flipV="1">
              <a:off x="12187033" y="5361183"/>
              <a:ext cx="37429" cy="122424"/>
            </a:xfrm>
            <a:prstGeom prst="line">
              <a:avLst/>
            </a:prstGeom>
            <a:noFill/>
            <a:ln w="25400" cap="flat">
              <a:solidFill>
                <a:srgbClr val="929292"/>
              </a:solidFill>
              <a:prstDash val="solid"/>
              <a:miter lim="400000"/>
            </a:ln>
            <a:effectLst/>
          </p:spPr>
          <p:txBody>
            <a:bodyPr wrap="square" lIns="0" tIns="0" rIns="0" bIns="0" numCol="1" anchor="ctr">
              <a:noAutofit/>
            </a:bodyPr>
            <a:lstStyle/>
            <a:p>
              <a:pPr>
                <a:defRPr b="0" sz="3200">
                  <a:latin typeface="+mn-lt"/>
                  <a:ea typeface="+mn-ea"/>
                  <a:cs typeface="+mn-cs"/>
                  <a:sym typeface="Helvetica Neue Medium"/>
                </a:defRPr>
              </a:pPr>
            </a:p>
          </p:txBody>
        </p:sp>
        <p:sp>
          <p:nvSpPr>
            <p:cNvPr id="745" name="Line"/>
            <p:cNvSpPr/>
            <p:nvPr/>
          </p:nvSpPr>
          <p:spPr>
            <a:xfrm flipH="1" flipV="1">
              <a:off x="12297834" y="5748907"/>
              <a:ext cx="22231" cy="126073"/>
            </a:xfrm>
            <a:prstGeom prst="line">
              <a:avLst/>
            </a:prstGeom>
            <a:noFill/>
            <a:ln w="25400" cap="flat">
              <a:solidFill>
                <a:srgbClr val="929292"/>
              </a:solidFill>
              <a:prstDash val="solid"/>
              <a:miter lim="400000"/>
            </a:ln>
            <a:effectLst/>
          </p:spPr>
          <p:txBody>
            <a:bodyPr wrap="square" lIns="0" tIns="0" rIns="0" bIns="0" numCol="1" anchor="ctr">
              <a:noAutofit/>
            </a:bodyPr>
            <a:lstStyle/>
            <a:p>
              <a:pPr>
                <a:defRPr b="0" sz="3200">
                  <a:latin typeface="+mn-lt"/>
                  <a:ea typeface="+mn-ea"/>
                  <a:cs typeface="+mn-cs"/>
                  <a:sym typeface="Helvetica Neue Medium"/>
                </a:defRPr>
              </a:pPr>
            </a:p>
          </p:txBody>
        </p:sp>
        <p:sp>
          <p:nvSpPr>
            <p:cNvPr id="746" name="Line"/>
            <p:cNvSpPr/>
            <p:nvPr/>
          </p:nvSpPr>
          <p:spPr>
            <a:xfrm flipH="1" flipV="1">
              <a:off x="12022894" y="5880526"/>
              <a:ext cx="22231" cy="126073"/>
            </a:xfrm>
            <a:prstGeom prst="line">
              <a:avLst/>
            </a:prstGeom>
            <a:noFill/>
            <a:ln w="25400" cap="flat">
              <a:solidFill>
                <a:srgbClr val="929292"/>
              </a:solidFill>
              <a:prstDash val="solid"/>
              <a:miter lim="400000"/>
            </a:ln>
            <a:effectLst/>
          </p:spPr>
          <p:txBody>
            <a:bodyPr wrap="square" lIns="0" tIns="0" rIns="0" bIns="0" numCol="1" anchor="ctr">
              <a:noAutofit/>
            </a:bodyPr>
            <a:lstStyle/>
            <a:p>
              <a:pPr>
                <a:defRPr b="0" sz="3200">
                  <a:latin typeface="+mn-lt"/>
                  <a:ea typeface="+mn-ea"/>
                  <a:cs typeface="+mn-cs"/>
                  <a:sym typeface="Helvetica Neue Medium"/>
                </a:defRPr>
              </a:pPr>
            </a:p>
          </p:txBody>
        </p:sp>
        <p:sp>
          <p:nvSpPr>
            <p:cNvPr id="747" name="Line"/>
            <p:cNvSpPr/>
            <p:nvPr/>
          </p:nvSpPr>
          <p:spPr>
            <a:xfrm flipH="1" flipV="1">
              <a:off x="12187033" y="5750731"/>
              <a:ext cx="37429" cy="122424"/>
            </a:xfrm>
            <a:prstGeom prst="line">
              <a:avLst/>
            </a:prstGeom>
            <a:noFill/>
            <a:ln w="25400" cap="flat">
              <a:solidFill>
                <a:srgbClr val="929292"/>
              </a:solidFill>
              <a:prstDash val="solid"/>
              <a:miter lim="400000"/>
            </a:ln>
            <a:effectLst/>
          </p:spPr>
          <p:txBody>
            <a:bodyPr wrap="square" lIns="0" tIns="0" rIns="0" bIns="0" numCol="1" anchor="ctr">
              <a:noAutofit/>
            </a:bodyPr>
            <a:lstStyle/>
            <a:p>
              <a:pPr>
                <a:defRPr b="0" sz="3200">
                  <a:latin typeface="+mn-lt"/>
                  <a:ea typeface="+mn-ea"/>
                  <a:cs typeface="+mn-cs"/>
                  <a:sym typeface="Helvetica Neue Medium"/>
                </a:defRPr>
              </a:pPr>
            </a:p>
          </p:txBody>
        </p:sp>
        <p:sp>
          <p:nvSpPr>
            <p:cNvPr id="748" name="Line"/>
            <p:cNvSpPr/>
            <p:nvPr/>
          </p:nvSpPr>
          <p:spPr>
            <a:xfrm flipH="1" flipV="1">
              <a:off x="12051754" y="5361183"/>
              <a:ext cx="37430" cy="122424"/>
            </a:xfrm>
            <a:prstGeom prst="line">
              <a:avLst/>
            </a:prstGeom>
            <a:noFill/>
            <a:ln w="25400" cap="flat">
              <a:solidFill>
                <a:srgbClr val="929292"/>
              </a:solidFill>
              <a:prstDash val="solid"/>
              <a:miter lim="400000"/>
            </a:ln>
            <a:effectLst/>
          </p:spPr>
          <p:txBody>
            <a:bodyPr wrap="square" lIns="0" tIns="0" rIns="0" bIns="0" numCol="1" anchor="ctr">
              <a:noAutofit/>
            </a:bodyPr>
            <a:lstStyle/>
            <a:p>
              <a:pPr>
                <a:defRPr b="0" sz="3200">
                  <a:latin typeface="+mn-lt"/>
                  <a:ea typeface="+mn-ea"/>
                  <a:cs typeface="+mn-cs"/>
                  <a:sym typeface="Helvetica Neue Medium"/>
                </a:defRPr>
              </a:pPr>
            </a:p>
          </p:txBody>
        </p:sp>
        <p:sp>
          <p:nvSpPr>
            <p:cNvPr id="749" name="Line"/>
            <p:cNvSpPr/>
            <p:nvPr/>
          </p:nvSpPr>
          <p:spPr>
            <a:xfrm flipH="1" flipV="1">
              <a:off x="12096646" y="5750731"/>
              <a:ext cx="37430" cy="122424"/>
            </a:xfrm>
            <a:prstGeom prst="line">
              <a:avLst/>
            </a:prstGeom>
            <a:noFill/>
            <a:ln w="25400" cap="flat">
              <a:solidFill>
                <a:srgbClr val="929292"/>
              </a:solidFill>
              <a:prstDash val="solid"/>
              <a:miter lim="400000"/>
            </a:ln>
            <a:effectLst/>
          </p:spPr>
          <p:txBody>
            <a:bodyPr wrap="square" lIns="0" tIns="0" rIns="0" bIns="0" numCol="1" anchor="ctr">
              <a:noAutofit/>
            </a:bodyPr>
            <a:lstStyle/>
            <a:p>
              <a:pPr>
                <a:defRPr b="0" sz="3200">
                  <a:latin typeface="+mn-lt"/>
                  <a:ea typeface="+mn-ea"/>
                  <a:cs typeface="+mn-cs"/>
                  <a:sym typeface="Helvetica Neue Medium"/>
                </a:defRPr>
              </a:pPr>
            </a:p>
          </p:txBody>
        </p:sp>
        <p:sp>
          <p:nvSpPr>
            <p:cNvPr id="750" name="Line"/>
            <p:cNvSpPr/>
            <p:nvPr/>
          </p:nvSpPr>
          <p:spPr>
            <a:xfrm flipH="1" flipV="1">
              <a:off x="12061532" y="5544863"/>
              <a:ext cx="37429" cy="122424"/>
            </a:xfrm>
            <a:prstGeom prst="line">
              <a:avLst/>
            </a:prstGeom>
            <a:noFill/>
            <a:ln w="25400" cap="flat">
              <a:solidFill>
                <a:srgbClr val="929292"/>
              </a:solidFill>
              <a:prstDash val="solid"/>
              <a:miter lim="400000"/>
            </a:ln>
            <a:effectLst/>
          </p:spPr>
          <p:txBody>
            <a:bodyPr wrap="square" lIns="0" tIns="0" rIns="0" bIns="0" numCol="1" anchor="ctr">
              <a:noAutofit/>
            </a:bodyPr>
            <a:lstStyle/>
            <a:p>
              <a:pPr>
                <a:defRPr b="0" sz="3200">
                  <a:latin typeface="+mn-lt"/>
                  <a:ea typeface="+mn-ea"/>
                  <a:cs typeface="+mn-cs"/>
                  <a:sym typeface="Helvetica Neue Medium"/>
                </a:defRPr>
              </a:pPr>
            </a:p>
          </p:txBody>
        </p:sp>
        <p:sp>
          <p:nvSpPr>
            <p:cNvPr id="751" name="Line"/>
            <p:cNvSpPr/>
            <p:nvPr/>
          </p:nvSpPr>
          <p:spPr>
            <a:xfrm flipH="1" flipV="1">
              <a:off x="12096646" y="6072899"/>
              <a:ext cx="37430" cy="122423"/>
            </a:xfrm>
            <a:prstGeom prst="line">
              <a:avLst/>
            </a:prstGeom>
            <a:noFill/>
            <a:ln w="25400" cap="flat">
              <a:solidFill>
                <a:srgbClr val="929292"/>
              </a:solidFill>
              <a:prstDash val="solid"/>
              <a:miter lim="400000"/>
            </a:ln>
            <a:effectLst/>
          </p:spPr>
          <p:txBody>
            <a:bodyPr wrap="square" lIns="0" tIns="0" rIns="0" bIns="0" numCol="1" anchor="ctr">
              <a:noAutofit/>
            </a:bodyPr>
            <a:lstStyle/>
            <a:p>
              <a:pPr>
                <a:defRPr b="0" sz="3200">
                  <a:latin typeface="+mn-lt"/>
                  <a:ea typeface="+mn-ea"/>
                  <a:cs typeface="+mn-cs"/>
                  <a:sym typeface="Helvetica Neue Medium"/>
                </a:defRPr>
              </a:pPr>
            </a:p>
          </p:txBody>
        </p:sp>
        <p:sp>
          <p:nvSpPr>
            <p:cNvPr id="752" name="Line"/>
            <p:cNvSpPr/>
            <p:nvPr/>
          </p:nvSpPr>
          <p:spPr>
            <a:xfrm flipH="1" flipV="1">
              <a:off x="12189548" y="6261120"/>
              <a:ext cx="37429" cy="122424"/>
            </a:xfrm>
            <a:prstGeom prst="line">
              <a:avLst/>
            </a:prstGeom>
            <a:noFill/>
            <a:ln w="25400" cap="flat">
              <a:solidFill>
                <a:srgbClr val="929292"/>
              </a:solidFill>
              <a:prstDash val="solid"/>
              <a:miter lim="400000"/>
            </a:ln>
            <a:effectLst/>
          </p:spPr>
          <p:txBody>
            <a:bodyPr wrap="square" lIns="0" tIns="0" rIns="0" bIns="0" numCol="1" anchor="ctr">
              <a:noAutofit/>
            </a:bodyPr>
            <a:lstStyle/>
            <a:p>
              <a:pPr>
                <a:defRPr b="0" sz="3200">
                  <a:latin typeface="+mn-lt"/>
                  <a:ea typeface="+mn-ea"/>
                  <a:cs typeface="+mn-cs"/>
                  <a:sym typeface="Helvetica Neue Medium"/>
                </a:defRPr>
              </a:pPr>
            </a:p>
          </p:txBody>
        </p:sp>
        <p:sp>
          <p:nvSpPr>
            <p:cNvPr id="753" name="Line"/>
            <p:cNvSpPr/>
            <p:nvPr/>
          </p:nvSpPr>
          <p:spPr>
            <a:xfrm flipH="1" flipV="1">
              <a:off x="11910588" y="5984669"/>
              <a:ext cx="37429" cy="122424"/>
            </a:xfrm>
            <a:prstGeom prst="line">
              <a:avLst/>
            </a:prstGeom>
            <a:noFill/>
            <a:ln w="25400" cap="flat">
              <a:solidFill>
                <a:srgbClr val="929292"/>
              </a:solidFill>
              <a:prstDash val="solid"/>
              <a:miter lim="400000"/>
            </a:ln>
            <a:effectLst/>
          </p:spPr>
          <p:txBody>
            <a:bodyPr wrap="square" lIns="0" tIns="0" rIns="0" bIns="0" numCol="1" anchor="ctr">
              <a:noAutofit/>
            </a:bodyPr>
            <a:lstStyle/>
            <a:p>
              <a:pPr>
                <a:defRPr b="0" sz="3200">
                  <a:latin typeface="+mn-lt"/>
                  <a:ea typeface="+mn-ea"/>
                  <a:cs typeface="+mn-cs"/>
                  <a:sym typeface="Helvetica Neue Medium"/>
                </a:defRPr>
              </a:pPr>
            </a:p>
          </p:txBody>
        </p:sp>
        <p:sp>
          <p:nvSpPr>
            <p:cNvPr id="754" name="Line"/>
            <p:cNvSpPr/>
            <p:nvPr/>
          </p:nvSpPr>
          <p:spPr>
            <a:xfrm flipH="1" flipV="1">
              <a:off x="11926254" y="5637079"/>
              <a:ext cx="37429" cy="122423"/>
            </a:xfrm>
            <a:prstGeom prst="line">
              <a:avLst/>
            </a:prstGeom>
            <a:noFill/>
            <a:ln w="25400" cap="flat">
              <a:solidFill>
                <a:srgbClr val="929292"/>
              </a:solidFill>
              <a:prstDash val="solid"/>
              <a:miter lim="400000"/>
            </a:ln>
            <a:effectLst/>
          </p:spPr>
          <p:txBody>
            <a:bodyPr wrap="square" lIns="0" tIns="0" rIns="0" bIns="0" numCol="1" anchor="ctr">
              <a:noAutofit/>
            </a:bodyPr>
            <a:lstStyle/>
            <a:p>
              <a:pPr>
                <a:defRPr b="0" sz="3200">
                  <a:latin typeface="+mn-lt"/>
                  <a:ea typeface="+mn-ea"/>
                  <a:cs typeface="+mn-cs"/>
                  <a:sym typeface="Helvetica Neue Medium"/>
                </a:defRPr>
              </a:pPr>
            </a:p>
          </p:txBody>
        </p:sp>
        <p:sp>
          <p:nvSpPr>
            <p:cNvPr id="755" name="Line"/>
            <p:cNvSpPr/>
            <p:nvPr/>
          </p:nvSpPr>
          <p:spPr>
            <a:xfrm flipH="1" flipV="1">
              <a:off x="12453369" y="5427225"/>
              <a:ext cx="37429" cy="122424"/>
            </a:xfrm>
            <a:prstGeom prst="line">
              <a:avLst/>
            </a:prstGeom>
            <a:noFill/>
            <a:ln w="25400" cap="flat">
              <a:solidFill>
                <a:srgbClr val="929292"/>
              </a:solidFill>
              <a:prstDash val="solid"/>
              <a:miter lim="400000"/>
            </a:ln>
            <a:effectLst/>
          </p:spPr>
          <p:txBody>
            <a:bodyPr wrap="square" lIns="0" tIns="0" rIns="0" bIns="0" numCol="1" anchor="ctr">
              <a:noAutofit/>
            </a:bodyPr>
            <a:lstStyle/>
            <a:p>
              <a:pPr>
                <a:defRPr b="0" sz="3200">
                  <a:latin typeface="+mn-lt"/>
                  <a:ea typeface="+mn-ea"/>
                  <a:cs typeface="+mn-cs"/>
                  <a:sym typeface="Helvetica Neue Medium"/>
                </a:defRPr>
              </a:pPr>
            </a:p>
          </p:txBody>
        </p:sp>
        <p:sp>
          <p:nvSpPr>
            <p:cNvPr id="756" name="Line"/>
            <p:cNvSpPr/>
            <p:nvPr/>
          </p:nvSpPr>
          <p:spPr>
            <a:xfrm flipH="1" flipV="1">
              <a:off x="11792469" y="6072899"/>
              <a:ext cx="37430" cy="122423"/>
            </a:xfrm>
            <a:prstGeom prst="line">
              <a:avLst/>
            </a:prstGeom>
            <a:noFill/>
            <a:ln w="25400" cap="flat">
              <a:solidFill>
                <a:srgbClr val="929292"/>
              </a:solidFill>
              <a:prstDash val="solid"/>
              <a:miter lim="400000"/>
            </a:ln>
            <a:effectLst/>
          </p:spPr>
          <p:txBody>
            <a:bodyPr wrap="square" lIns="0" tIns="0" rIns="0" bIns="0" numCol="1" anchor="ctr">
              <a:noAutofit/>
            </a:bodyPr>
            <a:lstStyle/>
            <a:p>
              <a:pPr>
                <a:defRPr b="0" sz="3200">
                  <a:latin typeface="+mn-lt"/>
                  <a:ea typeface="+mn-ea"/>
                  <a:cs typeface="+mn-cs"/>
                  <a:sym typeface="Helvetica Neue Medium"/>
                </a:defRPr>
              </a:pPr>
            </a:p>
          </p:txBody>
        </p:sp>
        <p:sp>
          <p:nvSpPr>
            <p:cNvPr id="757" name="Line"/>
            <p:cNvSpPr/>
            <p:nvPr/>
          </p:nvSpPr>
          <p:spPr>
            <a:xfrm flipH="1" flipV="1">
              <a:off x="11836630" y="5811767"/>
              <a:ext cx="37429" cy="122424"/>
            </a:xfrm>
            <a:prstGeom prst="line">
              <a:avLst/>
            </a:prstGeom>
            <a:noFill/>
            <a:ln w="25400" cap="flat">
              <a:solidFill>
                <a:srgbClr val="929292"/>
              </a:solidFill>
              <a:prstDash val="solid"/>
              <a:miter lim="400000"/>
            </a:ln>
            <a:effectLst/>
          </p:spPr>
          <p:txBody>
            <a:bodyPr wrap="square" lIns="0" tIns="0" rIns="0" bIns="0" numCol="1" anchor="ctr">
              <a:noAutofit/>
            </a:bodyPr>
            <a:lstStyle/>
            <a:p>
              <a:pPr>
                <a:defRPr b="0" sz="3200">
                  <a:latin typeface="+mn-lt"/>
                  <a:ea typeface="+mn-ea"/>
                  <a:cs typeface="+mn-cs"/>
                  <a:sym typeface="Helvetica Neue Medium"/>
                </a:defRPr>
              </a:pPr>
            </a:p>
          </p:txBody>
        </p:sp>
        <p:sp>
          <p:nvSpPr>
            <p:cNvPr id="758" name="Line"/>
            <p:cNvSpPr/>
            <p:nvPr/>
          </p:nvSpPr>
          <p:spPr>
            <a:xfrm flipH="1" flipV="1">
              <a:off x="12089430" y="5171427"/>
              <a:ext cx="37429" cy="122424"/>
            </a:xfrm>
            <a:prstGeom prst="line">
              <a:avLst/>
            </a:prstGeom>
            <a:noFill/>
            <a:ln w="25400" cap="flat">
              <a:solidFill>
                <a:srgbClr val="929292"/>
              </a:solidFill>
              <a:prstDash val="solid"/>
              <a:miter lim="400000"/>
            </a:ln>
            <a:effectLst/>
          </p:spPr>
          <p:txBody>
            <a:bodyPr wrap="square" lIns="0" tIns="0" rIns="0" bIns="0" numCol="1" anchor="ctr">
              <a:noAutofit/>
            </a:bodyPr>
            <a:lstStyle/>
            <a:p>
              <a:pPr>
                <a:defRPr b="0" sz="3200">
                  <a:latin typeface="+mn-lt"/>
                  <a:ea typeface="+mn-ea"/>
                  <a:cs typeface="+mn-cs"/>
                  <a:sym typeface="Helvetica Neue Medium"/>
                </a:defRPr>
              </a:pPr>
            </a:p>
          </p:txBody>
        </p:sp>
        <p:sp>
          <p:nvSpPr>
            <p:cNvPr id="759" name="Line"/>
            <p:cNvSpPr/>
            <p:nvPr/>
          </p:nvSpPr>
          <p:spPr>
            <a:xfrm flipH="1">
              <a:off x="10561028" y="5980956"/>
              <a:ext cx="825508" cy="99516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cubicBezTo>
                    <a:pt x="18100" y="19522"/>
                    <a:pt x="14881" y="17137"/>
                    <a:pt x="11998" y="14487"/>
                  </a:cubicBezTo>
                  <a:cubicBezTo>
                    <a:pt x="7937" y="10754"/>
                    <a:pt x="4591" y="6543"/>
                    <a:pt x="1527" y="2206"/>
                  </a:cubicBezTo>
                  <a:cubicBezTo>
                    <a:pt x="1010" y="1475"/>
                    <a:pt x="501" y="739"/>
                    <a:pt x="0" y="0"/>
                  </a:cubicBezTo>
                </a:path>
              </a:pathLst>
            </a:custGeom>
            <a:noFill/>
            <a:ln w="25400" cap="flat">
              <a:solidFill>
                <a:schemeClr val="accent5">
                  <a:hueOff val="106375"/>
                  <a:satOff val="9554"/>
                  <a:lumOff val="-13516"/>
                </a:schemeClr>
              </a:solidFill>
              <a:prstDash val="solid"/>
              <a:miter lim="400000"/>
              <a:tailEnd type="triangle" w="med" len="med"/>
            </a:ln>
            <a:effectLst/>
          </p:spPr>
          <p:txBody>
            <a:bodyPr wrap="square" lIns="0" tIns="0" rIns="0" bIns="0" numCol="1" anchor="ctr">
              <a:noAutofit/>
            </a:bodyPr>
            <a:lstStyle/>
            <a:p>
              <a:pPr>
                <a:defRPr b="0" sz="3200">
                  <a:latin typeface="+mn-lt"/>
                  <a:ea typeface="+mn-ea"/>
                  <a:cs typeface="+mn-cs"/>
                  <a:sym typeface="Helvetica Neue Medium"/>
                </a:defRPr>
              </a:pPr>
            </a:p>
          </p:txBody>
        </p:sp>
        <p:sp>
          <p:nvSpPr>
            <p:cNvPr id="760" name="Line"/>
            <p:cNvSpPr/>
            <p:nvPr/>
          </p:nvSpPr>
          <p:spPr>
            <a:xfrm flipH="1">
              <a:off x="11455358" y="3886506"/>
              <a:ext cx="631424" cy="16991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cubicBezTo>
                    <a:pt x="17234" y="17990"/>
                    <a:pt x="13202" y="14325"/>
                    <a:pt x="9512" y="10612"/>
                  </a:cubicBezTo>
                  <a:cubicBezTo>
                    <a:pt x="6035" y="7114"/>
                    <a:pt x="2862" y="3574"/>
                    <a:pt x="0" y="0"/>
                  </a:cubicBezTo>
                </a:path>
              </a:pathLst>
            </a:custGeom>
            <a:noFill/>
            <a:ln w="50800" cap="flat">
              <a:solidFill>
                <a:schemeClr val="accent5">
                  <a:hueOff val="106375"/>
                  <a:satOff val="9554"/>
                  <a:lumOff val="-13516"/>
                </a:schemeClr>
              </a:solidFill>
              <a:prstDash val="solid"/>
              <a:miter lim="400000"/>
              <a:tailEnd type="triangle" w="med" len="med"/>
            </a:ln>
            <a:effectLst/>
          </p:spPr>
          <p:txBody>
            <a:bodyPr wrap="square" lIns="0" tIns="0" rIns="0" bIns="0" numCol="1" anchor="ctr">
              <a:noAutofit/>
            </a:bodyPr>
            <a:lstStyle/>
            <a:p>
              <a:pPr>
                <a:defRPr b="0" sz="3200">
                  <a:latin typeface="+mn-lt"/>
                  <a:ea typeface="+mn-ea"/>
                  <a:cs typeface="+mn-cs"/>
                  <a:sym typeface="Helvetica Neue Medium"/>
                </a:defRPr>
              </a:pPr>
            </a:p>
          </p:txBody>
        </p:sp>
        <p:sp>
          <p:nvSpPr>
            <p:cNvPr id="761" name="Line"/>
            <p:cNvSpPr/>
            <p:nvPr/>
          </p:nvSpPr>
          <p:spPr>
            <a:xfrm flipH="1">
              <a:off x="12213052" y="1968924"/>
              <a:ext cx="1123107" cy="173816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cubicBezTo>
                    <a:pt x="21106" y="19026"/>
                    <a:pt x="20243" y="16486"/>
                    <a:pt x="19023" y="14015"/>
                  </a:cubicBezTo>
                  <a:cubicBezTo>
                    <a:pt x="17548" y="11028"/>
                    <a:pt x="15542" y="8137"/>
                    <a:pt x="12487" y="5698"/>
                  </a:cubicBezTo>
                  <a:cubicBezTo>
                    <a:pt x="9220" y="3089"/>
                    <a:pt x="4898" y="1117"/>
                    <a:pt x="0" y="0"/>
                  </a:cubicBezTo>
                </a:path>
              </a:pathLst>
            </a:custGeom>
            <a:noFill/>
            <a:ln w="25400" cap="flat">
              <a:solidFill>
                <a:schemeClr val="accent5">
                  <a:hueOff val="106375"/>
                  <a:satOff val="9554"/>
                  <a:lumOff val="-13516"/>
                </a:schemeClr>
              </a:solidFill>
              <a:prstDash val="solid"/>
              <a:miter lim="400000"/>
              <a:tailEnd type="triangle" w="med" len="med"/>
            </a:ln>
            <a:effectLst/>
          </p:spPr>
          <p:txBody>
            <a:bodyPr wrap="square" lIns="0" tIns="0" rIns="0" bIns="0" numCol="1" anchor="ctr">
              <a:noAutofit/>
            </a:bodyPr>
            <a:lstStyle/>
            <a:p>
              <a:pPr>
                <a:defRPr b="0" sz="3200">
                  <a:latin typeface="+mn-lt"/>
                  <a:ea typeface="+mn-ea"/>
                  <a:cs typeface="+mn-cs"/>
                  <a:sym typeface="Helvetica Neue Medium"/>
                </a:defRPr>
              </a:pPr>
            </a:p>
          </p:txBody>
        </p:sp>
        <p:sp>
          <p:nvSpPr>
            <p:cNvPr id="762" name="Line"/>
            <p:cNvSpPr/>
            <p:nvPr/>
          </p:nvSpPr>
          <p:spPr>
            <a:xfrm flipH="1">
              <a:off x="14011230" y="1546941"/>
              <a:ext cx="4249959" cy="255176"/>
            </a:xfrm>
            <a:custGeom>
              <a:avLst/>
              <a:gdLst/>
              <a:ahLst/>
              <a:cxnLst>
                <a:cxn ang="0">
                  <a:pos x="wd2" y="hd2"/>
                </a:cxn>
                <a:cxn ang="5400000">
                  <a:pos x="wd2" y="hd2"/>
                </a:cxn>
                <a:cxn ang="10800000">
                  <a:pos x="wd2" y="hd2"/>
                </a:cxn>
                <a:cxn ang="16200000">
                  <a:pos x="wd2" y="hd2"/>
                </a:cxn>
              </a:cxnLst>
              <a:rect l="0" t="0" r="r" b="b"/>
              <a:pathLst>
                <a:path w="21600" h="20143" fill="norm" stroke="1" extrusionOk="0">
                  <a:moveTo>
                    <a:pt x="21600" y="20143"/>
                  </a:moveTo>
                  <a:cubicBezTo>
                    <a:pt x="19697" y="11986"/>
                    <a:pt x="17708" y="6274"/>
                    <a:pt x="15677" y="3130"/>
                  </a:cubicBezTo>
                  <a:cubicBezTo>
                    <a:pt x="12712" y="-1457"/>
                    <a:pt x="9705" y="-529"/>
                    <a:pt x="6727" y="2868"/>
                  </a:cubicBezTo>
                  <a:cubicBezTo>
                    <a:pt x="4464" y="5450"/>
                    <a:pt x="2218" y="9452"/>
                    <a:pt x="0" y="14853"/>
                  </a:cubicBezTo>
                </a:path>
              </a:pathLst>
            </a:custGeom>
            <a:noFill/>
            <a:ln w="12700" cap="flat">
              <a:solidFill>
                <a:srgbClr val="5E5E5E"/>
              </a:solidFill>
              <a:prstDash val="solid"/>
              <a:miter lim="400000"/>
              <a:tailEnd type="triangle" w="med" len="med"/>
            </a:ln>
            <a:effectLst/>
          </p:spPr>
          <p:txBody>
            <a:bodyPr wrap="square" lIns="0" tIns="0" rIns="0" bIns="0" numCol="1" anchor="ctr">
              <a:noAutofit/>
            </a:bodyPr>
            <a:lstStyle/>
            <a:p>
              <a:pPr>
                <a:defRPr b="0" sz="3200">
                  <a:latin typeface="+mn-lt"/>
                  <a:ea typeface="+mn-ea"/>
                  <a:cs typeface="+mn-cs"/>
                  <a:sym typeface="Helvetica Neue Medium"/>
                </a:defRPr>
              </a:pPr>
            </a:p>
          </p:txBody>
        </p:sp>
        <p:sp>
          <p:nvSpPr>
            <p:cNvPr id="763" name="Line"/>
            <p:cNvSpPr/>
            <p:nvPr/>
          </p:nvSpPr>
          <p:spPr>
            <a:xfrm flipH="1" flipV="1">
              <a:off x="13273354" y="5878331"/>
              <a:ext cx="37430" cy="122423"/>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b="0" sz="3200">
                  <a:latin typeface="+mn-lt"/>
                  <a:ea typeface="+mn-ea"/>
                  <a:cs typeface="+mn-cs"/>
                  <a:sym typeface="Helvetica Neue Medium"/>
                </a:defRPr>
              </a:pPr>
            </a:p>
          </p:txBody>
        </p:sp>
        <p:sp>
          <p:nvSpPr>
            <p:cNvPr id="764" name="Line"/>
            <p:cNvSpPr/>
            <p:nvPr/>
          </p:nvSpPr>
          <p:spPr>
            <a:xfrm flipH="1" flipV="1">
              <a:off x="13106718" y="5948001"/>
              <a:ext cx="37429" cy="122423"/>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b="0" sz="3200">
                  <a:latin typeface="+mn-lt"/>
                  <a:ea typeface="+mn-ea"/>
                  <a:cs typeface="+mn-cs"/>
                  <a:sym typeface="Helvetica Neue Medium"/>
                </a:defRPr>
              </a:pPr>
            </a:p>
          </p:txBody>
        </p:sp>
        <p:sp>
          <p:nvSpPr>
            <p:cNvPr id="765" name="Line"/>
            <p:cNvSpPr/>
            <p:nvPr/>
          </p:nvSpPr>
          <p:spPr>
            <a:xfrm flipH="1" flipV="1">
              <a:off x="12979718" y="6075001"/>
              <a:ext cx="37429" cy="122423"/>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b="0" sz="3200">
                  <a:latin typeface="+mn-lt"/>
                  <a:ea typeface="+mn-ea"/>
                  <a:cs typeface="+mn-cs"/>
                  <a:sym typeface="Helvetica Neue Medium"/>
                </a:defRPr>
              </a:pPr>
            </a:p>
          </p:txBody>
        </p:sp>
        <p:sp>
          <p:nvSpPr>
            <p:cNvPr id="766" name="Line"/>
            <p:cNvSpPr/>
            <p:nvPr/>
          </p:nvSpPr>
          <p:spPr>
            <a:xfrm flipH="1" flipV="1">
              <a:off x="12852718" y="6202001"/>
              <a:ext cx="37429" cy="122423"/>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b="0" sz="3200">
                  <a:latin typeface="+mn-lt"/>
                  <a:ea typeface="+mn-ea"/>
                  <a:cs typeface="+mn-cs"/>
                  <a:sym typeface="Helvetica Neue Medium"/>
                </a:defRPr>
              </a:pPr>
            </a:p>
          </p:txBody>
        </p:sp>
        <p:sp>
          <p:nvSpPr>
            <p:cNvPr id="767" name="Line"/>
            <p:cNvSpPr/>
            <p:nvPr/>
          </p:nvSpPr>
          <p:spPr>
            <a:xfrm flipH="1" flipV="1">
              <a:off x="13176684" y="6205446"/>
              <a:ext cx="37430" cy="122423"/>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b="0" sz="3200">
                  <a:latin typeface="+mn-lt"/>
                  <a:ea typeface="+mn-ea"/>
                  <a:cs typeface="+mn-cs"/>
                  <a:sym typeface="Helvetica Neue Medium"/>
                </a:defRPr>
              </a:pPr>
            </a:p>
          </p:txBody>
        </p:sp>
        <p:sp>
          <p:nvSpPr>
            <p:cNvPr id="768" name="Line"/>
            <p:cNvSpPr/>
            <p:nvPr/>
          </p:nvSpPr>
          <p:spPr>
            <a:xfrm flipH="1" flipV="1">
              <a:off x="13325184" y="5642079"/>
              <a:ext cx="37429" cy="122424"/>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b="0" sz="3200">
                  <a:latin typeface="+mn-lt"/>
                  <a:ea typeface="+mn-ea"/>
                  <a:cs typeface="+mn-cs"/>
                  <a:sym typeface="Helvetica Neue Medium"/>
                </a:defRPr>
              </a:pPr>
            </a:p>
          </p:txBody>
        </p:sp>
        <p:sp>
          <p:nvSpPr>
            <p:cNvPr id="769" name="Line"/>
            <p:cNvSpPr/>
            <p:nvPr/>
          </p:nvSpPr>
          <p:spPr>
            <a:xfrm flipH="1">
              <a:off x="11418709" y="4212476"/>
              <a:ext cx="9457508" cy="639953"/>
            </a:xfrm>
            <a:custGeom>
              <a:avLst/>
              <a:gdLst/>
              <a:ahLst/>
              <a:cxnLst>
                <a:cxn ang="0">
                  <a:pos x="wd2" y="hd2"/>
                </a:cxn>
                <a:cxn ang="5400000">
                  <a:pos x="wd2" y="hd2"/>
                </a:cxn>
                <a:cxn ang="10800000">
                  <a:pos x="wd2" y="hd2"/>
                </a:cxn>
                <a:cxn ang="16200000">
                  <a:pos x="wd2" y="hd2"/>
                </a:cxn>
              </a:cxnLst>
              <a:rect l="0" t="0" r="r" b="b"/>
              <a:pathLst>
                <a:path w="21600" h="19679" fill="norm" stroke="1" extrusionOk="0">
                  <a:moveTo>
                    <a:pt x="0" y="4209"/>
                  </a:moveTo>
                  <a:cubicBezTo>
                    <a:pt x="1297" y="1985"/>
                    <a:pt x="2602" y="644"/>
                    <a:pt x="3909" y="192"/>
                  </a:cubicBezTo>
                  <a:cubicBezTo>
                    <a:pt x="6079" y="-560"/>
                    <a:pt x="8249" y="1139"/>
                    <a:pt x="10420" y="1240"/>
                  </a:cubicBezTo>
                  <a:cubicBezTo>
                    <a:pt x="11867" y="1308"/>
                    <a:pt x="13327" y="689"/>
                    <a:pt x="14736" y="5289"/>
                  </a:cubicBezTo>
                  <a:cubicBezTo>
                    <a:pt x="15941" y="9229"/>
                    <a:pt x="17074" y="16920"/>
                    <a:pt x="18306" y="19066"/>
                  </a:cubicBezTo>
                  <a:cubicBezTo>
                    <a:pt x="19439" y="21040"/>
                    <a:pt x="20590" y="18225"/>
                    <a:pt x="21600" y="11011"/>
                  </a:cubicBezTo>
                </a:path>
              </a:pathLst>
            </a:custGeom>
            <a:noFill/>
            <a:ln w="38100" cap="flat">
              <a:solidFill>
                <a:srgbClr val="A9A9A9"/>
              </a:solidFill>
              <a:custDash>
                <a:ds d="200000" sp="200000"/>
              </a:custDash>
              <a:miter lim="400000"/>
            </a:ln>
            <a:effectLst/>
          </p:spPr>
          <p:txBody>
            <a:bodyPr wrap="square" lIns="50800" tIns="50800" rIns="50800" bIns="50800" numCol="1" anchor="ctr">
              <a:noAutofit/>
            </a:bodyPr>
            <a:lstStyle/>
            <a:p>
              <a:pPr>
                <a:defRPr b="0" sz="3200">
                  <a:latin typeface="+mn-lt"/>
                  <a:ea typeface="+mn-ea"/>
                  <a:cs typeface="+mn-cs"/>
                  <a:sym typeface="Helvetica Neue Medium"/>
                </a:defRPr>
              </a:pPr>
            </a:p>
          </p:txBody>
        </p:sp>
        <p:sp>
          <p:nvSpPr>
            <p:cNvPr id="770" name="Shape"/>
            <p:cNvSpPr/>
            <p:nvPr/>
          </p:nvSpPr>
          <p:spPr>
            <a:xfrm flipH="1">
              <a:off x="12806289" y="3325561"/>
              <a:ext cx="7860332" cy="4857885"/>
            </a:xfrm>
            <a:custGeom>
              <a:avLst/>
              <a:gdLst/>
              <a:ahLst/>
              <a:cxnLst>
                <a:cxn ang="0">
                  <a:pos x="wd2" y="hd2"/>
                </a:cxn>
                <a:cxn ang="5400000">
                  <a:pos x="wd2" y="hd2"/>
                </a:cxn>
                <a:cxn ang="10800000">
                  <a:pos x="wd2" y="hd2"/>
                </a:cxn>
                <a:cxn ang="16200000">
                  <a:pos x="wd2" y="hd2"/>
                </a:cxn>
              </a:cxnLst>
              <a:rect l="0" t="0" r="r" b="b"/>
              <a:pathLst>
                <a:path w="21198" h="18207" fill="norm" stroke="1" extrusionOk="0">
                  <a:moveTo>
                    <a:pt x="3254" y="42"/>
                  </a:moveTo>
                  <a:cubicBezTo>
                    <a:pt x="2630" y="-23"/>
                    <a:pt x="1986" y="-63"/>
                    <a:pt x="1420" y="311"/>
                  </a:cubicBezTo>
                  <a:cubicBezTo>
                    <a:pt x="-122" y="1329"/>
                    <a:pt x="-147" y="4124"/>
                    <a:pt x="144" y="6618"/>
                  </a:cubicBezTo>
                  <a:cubicBezTo>
                    <a:pt x="442" y="9179"/>
                    <a:pt x="880" y="11892"/>
                    <a:pt x="2442" y="13285"/>
                  </a:cubicBezTo>
                  <a:cubicBezTo>
                    <a:pt x="3399" y="14138"/>
                    <a:pt x="4571" y="14237"/>
                    <a:pt x="5681" y="14550"/>
                  </a:cubicBezTo>
                  <a:cubicBezTo>
                    <a:pt x="11123" y="16087"/>
                    <a:pt x="17191" y="21537"/>
                    <a:pt x="20408" y="15242"/>
                  </a:cubicBezTo>
                  <a:cubicBezTo>
                    <a:pt x="21322" y="13453"/>
                    <a:pt x="21453" y="11110"/>
                    <a:pt x="20749" y="9146"/>
                  </a:cubicBezTo>
                  <a:cubicBezTo>
                    <a:pt x="20127" y="8008"/>
                    <a:pt x="19388" y="7004"/>
                    <a:pt x="18556" y="6165"/>
                  </a:cubicBezTo>
                  <a:cubicBezTo>
                    <a:pt x="16738" y="4335"/>
                    <a:pt x="14550" y="3353"/>
                    <a:pt x="12305" y="3360"/>
                  </a:cubicBezTo>
                  <a:cubicBezTo>
                    <a:pt x="10496" y="2082"/>
                    <a:pt x="8567" y="1163"/>
                    <a:pt x="6574" y="629"/>
                  </a:cubicBezTo>
                  <a:cubicBezTo>
                    <a:pt x="5478" y="334"/>
                    <a:pt x="4368" y="159"/>
                    <a:pt x="3254" y="42"/>
                  </a:cubicBezTo>
                  <a:close/>
                </a:path>
              </a:pathLst>
            </a:custGeom>
            <a:solidFill>
              <a:schemeClr val="accent5">
                <a:hueOff val="89162"/>
                <a:satOff val="9554"/>
                <a:lumOff val="16296"/>
                <a:alpha val="42362"/>
              </a:schemeClr>
            </a:solidFill>
            <a:ln w="12700" cap="flat">
              <a:noFill/>
              <a:miter lim="400000"/>
            </a:ln>
            <a:effectLst/>
          </p:spPr>
          <p:txBody>
            <a:bodyPr wrap="square" lIns="50800" tIns="50800" rIns="50800" bIns="50800" numCol="1" anchor="ctr">
              <a:noAutofit/>
            </a:bodyPr>
            <a:lstStyle/>
            <a:p>
              <a:pPr>
                <a:defRPr b="0" sz="3200">
                  <a:latin typeface="+mn-lt"/>
                  <a:ea typeface="+mn-ea"/>
                  <a:cs typeface="+mn-cs"/>
                  <a:sym typeface="Helvetica Neue Medium"/>
                </a:defRPr>
              </a:pPr>
            </a:p>
          </p:txBody>
        </p:sp>
      </p:grpSp>
      <p:grpSp>
        <p:nvGrpSpPr>
          <p:cNvPr id="776" name="Group"/>
          <p:cNvGrpSpPr/>
          <p:nvPr/>
        </p:nvGrpSpPr>
        <p:grpSpPr>
          <a:xfrm>
            <a:off x="2253184" y="8101515"/>
            <a:ext cx="20253435" cy="3232600"/>
            <a:chOff x="0" y="0"/>
            <a:chExt cx="20253432" cy="3232599"/>
          </a:xfrm>
        </p:grpSpPr>
        <p:sp>
          <p:nvSpPr>
            <p:cNvPr id="772" name="Line"/>
            <p:cNvSpPr/>
            <p:nvPr/>
          </p:nvSpPr>
          <p:spPr>
            <a:xfrm flipH="1">
              <a:off x="12882872" y="0"/>
              <a:ext cx="7370561" cy="3232600"/>
            </a:xfrm>
            <a:custGeom>
              <a:avLst/>
              <a:gdLst/>
              <a:ahLst/>
              <a:cxnLst>
                <a:cxn ang="0">
                  <a:pos x="wd2" y="hd2"/>
                </a:cxn>
                <a:cxn ang="5400000">
                  <a:pos x="wd2" y="hd2"/>
                </a:cxn>
                <a:cxn ang="10800000">
                  <a:pos x="wd2" y="hd2"/>
                </a:cxn>
                <a:cxn ang="16200000">
                  <a:pos x="wd2" y="hd2"/>
                </a:cxn>
              </a:cxnLst>
              <a:rect l="0" t="0" r="r" b="b"/>
              <a:pathLst>
                <a:path w="21547" h="20586" fill="norm" stroke="1" extrusionOk="0">
                  <a:moveTo>
                    <a:pt x="0" y="15165"/>
                  </a:moveTo>
                  <a:cubicBezTo>
                    <a:pt x="1440" y="15864"/>
                    <a:pt x="2885" y="16500"/>
                    <a:pt x="4337" y="17071"/>
                  </a:cubicBezTo>
                  <a:cubicBezTo>
                    <a:pt x="6862" y="18065"/>
                    <a:pt x="9403" y="18865"/>
                    <a:pt x="11934" y="19788"/>
                  </a:cubicBezTo>
                  <a:cubicBezTo>
                    <a:pt x="15255" y="21000"/>
                    <a:pt x="18976" y="21600"/>
                    <a:pt x="20780" y="15734"/>
                  </a:cubicBezTo>
                  <a:cubicBezTo>
                    <a:pt x="21404" y="13704"/>
                    <a:pt x="21600" y="11228"/>
                    <a:pt x="21535" y="8788"/>
                  </a:cubicBezTo>
                  <a:cubicBezTo>
                    <a:pt x="21449" y="5606"/>
                    <a:pt x="20935" y="2549"/>
                    <a:pt x="20056" y="0"/>
                  </a:cubicBezTo>
                </a:path>
              </a:pathLst>
            </a:custGeom>
            <a:noFill/>
            <a:ln w="63500" cap="flat">
              <a:solidFill>
                <a:schemeClr val="accent4">
                  <a:hueOff val="468000"/>
                  <a:satOff val="-4761"/>
                  <a:lumOff val="10196"/>
                </a:schemeClr>
              </a:solidFill>
              <a:prstDash val="solid"/>
              <a:miter lim="400000"/>
              <a:tailEnd type="triangle" w="med" len="med"/>
            </a:ln>
            <a:effectLst/>
          </p:spPr>
          <p:txBody>
            <a:bodyPr wrap="square" lIns="50800" tIns="50800" rIns="50800" bIns="50800" numCol="1" anchor="ctr">
              <a:noAutofit/>
            </a:bodyPr>
            <a:lstStyle/>
            <a:p>
              <a:pPr>
                <a:defRPr b="0" sz="3200">
                  <a:latin typeface="+mn-lt"/>
                  <a:ea typeface="+mn-ea"/>
                  <a:cs typeface="+mn-cs"/>
                  <a:sym typeface="Helvetica Neue Medium"/>
                </a:defRPr>
              </a:pPr>
            </a:p>
          </p:txBody>
        </p:sp>
        <p:sp>
          <p:nvSpPr>
            <p:cNvPr id="773" name="Line"/>
            <p:cNvSpPr/>
            <p:nvPr/>
          </p:nvSpPr>
          <p:spPr>
            <a:xfrm>
              <a:off x="0" y="0"/>
              <a:ext cx="7370561" cy="3232600"/>
            </a:xfrm>
            <a:custGeom>
              <a:avLst/>
              <a:gdLst/>
              <a:ahLst/>
              <a:cxnLst>
                <a:cxn ang="0">
                  <a:pos x="wd2" y="hd2"/>
                </a:cxn>
                <a:cxn ang="5400000">
                  <a:pos x="wd2" y="hd2"/>
                </a:cxn>
                <a:cxn ang="10800000">
                  <a:pos x="wd2" y="hd2"/>
                </a:cxn>
                <a:cxn ang="16200000">
                  <a:pos x="wd2" y="hd2"/>
                </a:cxn>
              </a:cxnLst>
              <a:rect l="0" t="0" r="r" b="b"/>
              <a:pathLst>
                <a:path w="21547" h="20586" fill="norm" stroke="1" extrusionOk="0">
                  <a:moveTo>
                    <a:pt x="0" y="15165"/>
                  </a:moveTo>
                  <a:cubicBezTo>
                    <a:pt x="1440" y="15864"/>
                    <a:pt x="2885" y="16500"/>
                    <a:pt x="4337" y="17071"/>
                  </a:cubicBezTo>
                  <a:cubicBezTo>
                    <a:pt x="6862" y="18065"/>
                    <a:pt x="9403" y="18865"/>
                    <a:pt x="11934" y="19788"/>
                  </a:cubicBezTo>
                  <a:cubicBezTo>
                    <a:pt x="15255" y="21000"/>
                    <a:pt x="18976" y="21600"/>
                    <a:pt x="20780" y="15734"/>
                  </a:cubicBezTo>
                  <a:cubicBezTo>
                    <a:pt x="21404" y="13704"/>
                    <a:pt x="21600" y="11228"/>
                    <a:pt x="21535" y="8788"/>
                  </a:cubicBezTo>
                  <a:cubicBezTo>
                    <a:pt x="21449" y="5606"/>
                    <a:pt x="20935" y="2549"/>
                    <a:pt x="20056" y="0"/>
                  </a:cubicBezTo>
                </a:path>
              </a:pathLst>
            </a:custGeom>
            <a:noFill/>
            <a:ln w="63500" cap="flat">
              <a:solidFill>
                <a:schemeClr val="accent4">
                  <a:hueOff val="468000"/>
                  <a:satOff val="-4761"/>
                  <a:lumOff val="10196"/>
                </a:schemeClr>
              </a:solidFill>
              <a:prstDash val="solid"/>
              <a:miter lim="400000"/>
              <a:tailEnd type="triangle" w="med" len="med"/>
            </a:ln>
            <a:effectLst/>
          </p:spPr>
          <p:txBody>
            <a:bodyPr wrap="square" lIns="50800" tIns="50800" rIns="50800" bIns="50800" numCol="1" anchor="ctr">
              <a:noAutofit/>
            </a:bodyPr>
            <a:lstStyle/>
            <a:p>
              <a:pPr>
                <a:defRPr b="0" sz="3200">
                  <a:latin typeface="+mn-lt"/>
                  <a:ea typeface="+mn-ea"/>
                  <a:cs typeface="+mn-cs"/>
                  <a:sym typeface="Helvetica Neue Medium"/>
                </a:defRPr>
              </a:pPr>
            </a:p>
          </p:txBody>
        </p:sp>
        <p:sp>
          <p:nvSpPr>
            <p:cNvPr id="774" name="Secondary"/>
            <p:cNvSpPr txBox="1"/>
            <p:nvPr/>
          </p:nvSpPr>
          <p:spPr>
            <a:xfrm rot="480000">
              <a:off x="2463382" y="2337377"/>
              <a:ext cx="2055115" cy="56044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a:solidFill>
                    <a:schemeClr val="accent4">
                      <a:hueOff val="468000"/>
                      <a:satOff val="-4761"/>
                      <a:lumOff val="10196"/>
                    </a:schemeClr>
                  </a:solidFill>
                </a:defRPr>
              </a:lvl1pPr>
            </a:lstStyle>
            <a:p>
              <a:pPr/>
              <a:r>
                <a:t>Secondary</a:t>
              </a:r>
            </a:p>
          </p:txBody>
        </p:sp>
        <p:sp>
          <p:nvSpPr>
            <p:cNvPr id="775" name="Circulation"/>
            <p:cNvSpPr txBox="1"/>
            <p:nvPr/>
          </p:nvSpPr>
          <p:spPr>
            <a:xfrm rot="21120000">
              <a:off x="15716442" y="2337377"/>
              <a:ext cx="2089024" cy="56044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a:solidFill>
                    <a:schemeClr val="accent4">
                      <a:hueOff val="468000"/>
                      <a:satOff val="-4761"/>
                      <a:lumOff val="10196"/>
                    </a:schemeClr>
                  </a:solidFill>
                </a:defRPr>
              </a:lvl1pPr>
            </a:lstStyle>
            <a:p>
              <a:pPr/>
              <a:r>
                <a:t>Circulation</a:t>
              </a:r>
            </a:p>
          </p:txBody>
        </p:sp>
      </p:grpSp>
      <p:grpSp>
        <p:nvGrpSpPr>
          <p:cNvPr id="783" name="Group"/>
          <p:cNvGrpSpPr/>
          <p:nvPr/>
        </p:nvGrpSpPr>
        <p:grpSpPr>
          <a:xfrm>
            <a:off x="2166101" y="9479199"/>
            <a:ext cx="20429771" cy="1110402"/>
            <a:chOff x="0" y="0"/>
            <a:chExt cx="20429770" cy="1110401"/>
          </a:xfrm>
        </p:grpSpPr>
        <p:grpSp>
          <p:nvGrpSpPr>
            <p:cNvPr id="779" name="Group"/>
            <p:cNvGrpSpPr/>
            <p:nvPr/>
          </p:nvGrpSpPr>
          <p:grpSpPr>
            <a:xfrm>
              <a:off x="-1" y="0"/>
              <a:ext cx="6472848" cy="1110402"/>
              <a:chOff x="0" y="0"/>
              <a:chExt cx="6472846" cy="1110401"/>
            </a:xfrm>
          </p:grpSpPr>
          <p:sp>
            <p:nvSpPr>
              <p:cNvPr id="777" name="Line"/>
              <p:cNvSpPr/>
              <p:nvPr/>
            </p:nvSpPr>
            <p:spPr>
              <a:xfrm flipH="1">
                <a:off x="-1" y="315650"/>
                <a:ext cx="6472848" cy="79475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lnTo>
                      <a:pt x="14149" y="5961"/>
                    </a:lnTo>
                    <a:lnTo>
                      <a:pt x="0" y="21600"/>
                    </a:lnTo>
                  </a:path>
                </a:pathLst>
              </a:custGeom>
              <a:noFill/>
              <a:ln w="38100" cap="flat">
                <a:solidFill>
                  <a:schemeClr val="accent2">
                    <a:hueOff val="-177681"/>
                    <a:satOff val="-17391"/>
                    <a:lumOff val="16666"/>
                  </a:schemeClr>
                </a:solidFill>
                <a:prstDash val="solid"/>
                <a:miter lim="400000"/>
                <a:tailEnd type="triangle" w="med" len="med"/>
              </a:ln>
              <a:effectLst/>
            </p:spPr>
            <p:txBody>
              <a:bodyPr wrap="square" lIns="50800" tIns="50800" rIns="50800" bIns="50800" numCol="1" anchor="ctr">
                <a:noAutofit/>
              </a:bodyPr>
              <a:lstStyle/>
              <a:p>
                <a:pPr>
                  <a:defRPr b="0" sz="3200">
                    <a:latin typeface="+mn-lt"/>
                    <a:ea typeface="+mn-ea"/>
                    <a:cs typeface="+mn-cs"/>
                    <a:sym typeface="Helvetica Neue Medium"/>
                  </a:defRPr>
                </a:pPr>
              </a:p>
            </p:txBody>
          </p:sp>
          <p:sp>
            <p:nvSpPr>
              <p:cNvPr id="778" name="Moisture"/>
              <p:cNvSpPr txBox="1"/>
              <p:nvPr/>
            </p:nvSpPr>
            <p:spPr>
              <a:xfrm rot="480000">
                <a:off x="2377670" y="116658"/>
                <a:ext cx="1715644" cy="56044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a:solidFill>
                      <a:schemeClr val="accent2">
                        <a:hueOff val="-177681"/>
                        <a:satOff val="-17391"/>
                        <a:lumOff val="16666"/>
                      </a:schemeClr>
                    </a:solidFill>
                  </a:defRPr>
                </a:lvl1pPr>
              </a:lstStyle>
              <a:p>
                <a:pPr/>
                <a:r>
                  <a:t>Moisture</a:t>
                </a:r>
              </a:p>
            </p:txBody>
          </p:sp>
        </p:grpSp>
        <p:grpSp>
          <p:nvGrpSpPr>
            <p:cNvPr id="782" name="Group"/>
            <p:cNvGrpSpPr/>
            <p:nvPr/>
          </p:nvGrpSpPr>
          <p:grpSpPr>
            <a:xfrm>
              <a:off x="14233312" y="64196"/>
              <a:ext cx="6196459" cy="915961"/>
              <a:chOff x="0" y="0"/>
              <a:chExt cx="6196458" cy="915960"/>
            </a:xfrm>
          </p:grpSpPr>
          <p:sp>
            <p:nvSpPr>
              <p:cNvPr id="780" name="Line"/>
              <p:cNvSpPr/>
              <p:nvPr/>
            </p:nvSpPr>
            <p:spPr>
              <a:xfrm>
                <a:off x="0" y="251454"/>
                <a:ext cx="6196459" cy="66450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lnTo>
                      <a:pt x="13817" y="7129"/>
                    </a:lnTo>
                    <a:lnTo>
                      <a:pt x="0" y="21600"/>
                    </a:lnTo>
                  </a:path>
                </a:pathLst>
              </a:custGeom>
              <a:noFill/>
              <a:ln w="38100" cap="flat">
                <a:solidFill>
                  <a:schemeClr val="accent2">
                    <a:hueOff val="-177681"/>
                    <a:satOff val="-17391"/>
                    <a:lumOff val="16666"/>
                  </a:schemeClr>
                </a:solidFill>
                <a:prstDash val="solid"/>
                <a:miter lim="400000"/>
                <a:tailEnd type="triangle" w="med" len="med"/>
              </a:ln>
              <a:effectLst/>
            </p:spPr>
            <p:txBody>
              <a:bodyPr wrap="square" lIns="50800" tIns="50800" rIns="50800" bIns="50800" numCol="1" anchor="ctr">
                <a:noAutofit/>
              </a:bodyPr>
              <a:lstStyle/>
              <a:p>
                <a:pPr>
                  <a:defRPr b="0" sz="3200">
                    <a:latin typeface="+mn-lt"/>
                    <a:ea typeface="+mn-ea"/>
                    <a:cs typeface="+mn-cs"/>
                    <a:sym typeface="Helvetica Neue Medium"/>
                  </a:defRPr>
                </a:pPr>
              </a:p>
            </p:txBody>
          </p:sp>
          <p:sp>
            <p:nvSpPr>
              <p:cNvPr id="781" name="Inflow"/>
              <p:cNvSpPr txBox="1"/>
              <p:nvPr/>
            </p:nvSpPr>
            <p:spPr>
              <a:xfrm rot="21300000">
                <a:off x="2266670" y="52462"/>
                <a:ext cx="1228345" cy="56044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a:solidFill>
                      <a:schemeClr val="accent2">
                        <a:hueOff val="-177681"/>
                        <a:satOff val="-17391"/>
                        <a:lumOff val="16666"/>
                      </a:schemeClr>
                    </a:solidFill>
                  </a:defRPr>
                </a:lvl1pPr>
              </a:lstStyle>
              <a:p>
                <a:pPr/>
                <a:r>
                  <a:t>Inflow</a:t>
                </a:r>
              </a:p>
            </p:txBody>
          </p:sp>
        </p:grpSp>
      </p:grpSp>
      <p:sp>
        <p:nvSpPr>
          <p:cNvPr id="784" name="Line"/>
          <p:cNvSpPr/>
          <p:nvPr/>
        </p:nvSpPr>
        <p:spPr>
          <a:xfrm>
            <a:off x="11331738" y="9626547"/>
            <a:ext cx="2270588" cy="1172914"/>
          </a:xfrm>
          <a:custGeom>
            <a:avLst/>
            <a:gdLst/>
            <a:ahLst/>
            <a:cxnLst>
              <a:cxn ang="0">
                <a:pos x="wd2" y="hd2"/>
              </a:cxn>
              <a:cxn ang="5400000">
                <a:pos x="wd2" y="hd2"/>
              </a:cxn>
              <a:cxn ang="10800000">
                <a:pos x="wd2" y="hd2"/>
              </a:cxn>
              <a:cxn ang="16200000">
                <a:pos x="wd2" y="hd2"/>
              </a:cxn>
            </a:cxnLst>
            <a:rect l="0" t="0" r="r" b="b"/>
            <a:pathLst>
              <a:path w="20999" h="20325" fill="norm" stroke="1" extrusionOk="0">
                <a:moveTo>
                  <a:pt x="673" y="5585"/>
                </a:moveTo>
                <a:cubicBezTo>
                  <a:pt x="-146" y="7976"/>
                  <a:pt x="-223" y="11005"/>
                  <a:pt x="471" y="13531"/>
                </a:cubicBezTo>
                <a:cubicBezTo>
                  <a:pt x="2013" y="19141"/>
                  <a:pt x="5868" y="19397"/>
                  <a:pt x="9290" y="19925"/>
                </a:cubicBezTo>
                <a:cubicBezTo>
                  <a:pt x="13907" y="20637"/>
                  <a:pt x="19169" y="21266"/>
                  <a:pt x="20711" y="13686"/>
                </a:cubicBezTo>
                <a:cubicBezTo>
                  <a:pt x="21377" y="10413"/>
                  <a:pt x="20845" y="6761"/>
                  <a:pt x="19554" y="4196"/>
                </a:cubicBezTo>
                <a:cubicBezTo>
                  <a:pt x="17463" y="39"/>
                  <a:pt x="14186" y="-334"/>
                  <a:pt x="11122" y="180"/>
                </a:cubicBezTo>
                <a:cubicBezTo>
                  <a:pt x="9160" y="509"/>
                  <a:pt x="7214" y="1112"/>
                  <a:pt x="5301" y="1986"/>
                </a:cubicBezTo>
              </a:path>
            </a:pathLst>
          </a:custGeom>
          <a:ln w="88900">
            <a:solidFill>
              <a:srgbClr val="FFFFFF"/>
            </a:solidFill>
            <a:miter lim="400000"/>
            <a:tailEnd type="triangle"/>
          </a:ln>
        </p:spPr>
        <p:txBody>
          <a:bodyPr lIns="50800" tIns="50800" rIns="50800" bIns="50800" anchor="ctr"/>
          <a:lstStyle/>
          <a:p>
            <a:pPr>
              <a:defRPr b="0" sz="3200">
                <a:latin typeface="+mn-lt"/>
                <a:ea typeface="+mn-ea"/>
                <a:cs typeface="+mn-cs"/>
                <a:sym typeface="Helvetica Neue Medium"/>
              </a:defRPr>
            </a:pPr>
          </a:p>
        </p:txBody>
      </p:sp>
      <p:sp>
        <p:nvSpPr>
          <p:cNvPr id="785" name="TC deepening!"/>
          <p:cNvSpPr txBox="1"/>
          <p:nvPr/>
        </p:nvSpPr>
        <p:spPr>
          <a:xfrm>
            <a:off x="11094098" y="10876359"/>
            <a:ext cx="2745868" cy="56044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TC deepening!</a:t>
            </a:r>
          </a:p>
        </p:txBody>
      </p:sp>
      <p:sp>
        <p:nvSpPr>
          <p:cNvPr id="786" name="Ref: Ruppert et al. 2020"/>
          <p:cNvSpPr txBox="1"/>
          <p:nvPr/>
        </p:nvSpPr>
        <p:spPr>
          <a:xfrm>
            <a:off x="20693374" y="12367057"/>
            <a:ext cx="3563665" cy="520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0" sz="2600">
                <a:latin typeface="CMU Bright"/>
                <a:ea typeface="CMU Bright"/>
                <a:cs typeface="CMU Bright"/>
                <a:sym typeface="CMU Bright"/>
              </a:defRPr>
            </a:lvl1pPr>
          </a:lstStyle>
          <a:p>
            <a:pPr/>
            <a:r>
              <a:t>Ref: Ruppert et al. 2020</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77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776"/>
                                        </p:tgtEl>
                                        <p:attrNameLst>
                                          <p:attrName>style.visibility</p:attrName>
                                        </p:attrNameLst>
                                      </p:cBhvr>
                                      <p:to>
                                        <p:strVal val="visible"/>
                                      </p:to>
                                    </p:set>
                                  </p:childTnLst>
                                </p:cTn>
                              </p:par>
                            </p:childTnLst>
                          </p:cTn>
                        </p:par>
                        <p:par>
                          <p:cTn id="11" fill="hold">
                            <p:stCondLst>
                              <p:cond delay="0"/>
                            </p:stCondLst>
                            <p:childTnLst>
                              <p:par>
                                <p:cTn id="12" presetClass="entr" nodeType="afterEffect" presetSubtype="0" presetID="1" grpId="3" fill="hold">
                                  <p:stCondLst>
                                    <p:cond delay="0"/>
                                  </p:stCondLst>
                                  <p:iterate type="el" backwards="0">
                                    <p:tmAbs val="0"/>
                                  </p:iterate>
                                  <p:childTnLst>
                                    <p:set>
                                      <p:cBhvr>
                                        <p:cTn id="13" fill="hold"/>
                                        <p:tgtEl>
                                          <p:spTgt spid="783"/>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Class="entr" nodeType="clickEffect" presetSubtype="0" presetID="1" grpId="4" fill="hold">
                                  <p:stCondLst>
                                    <p:cond delay="0"/>
                                  </p:stCondLst>
                                  <p:iterate type="el" backwards="0">
                                    <p:tmAbs val="0"/>
                                  </p:iterate>
                                  <p:childTnLst>
                                    <p:set>
                                      <p:cBhvr>
                                        <p:cTn id="17" fill="hold"/>
                                        <p:tgtEl>
                                          <p:spTgt spid="784"/>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Class="entr" nodeType="clickEffect" presetSubtype="0" presetID="1" grpId="5" fill="hold">
                                  <p:stCondLst>
                                    <p:cond delay="0"/>
                                  </p:stCondLst>
                                  <p:iterate type="el" backwards="0">
                                    <p:tmAbs val="0"/>
                                  </p:iterate>
                                  <p:childTnLst>
                                    <p:set>
                                      <p:cBhvr>
                                        <p:cTn id="21" fill="hold"/>
                                        <p:tgtEl>
                                          <p:spTgt spid="78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771" grpId="1"/>
      <p:bldP build="whole" bldLvl="1" animBg="1" rev="0" advAuto="0" spid="784" grpId="4"/>
      <p:bldP build="whole" bldLvl="1" animBg="1" rev="0" advAuto="0" spid="783" grpId="3"/>
      <p:bldP build="whole" bldLvl="1" animBg="1" rev="0" advAuto="0" spid="785" grpId="5"/>
      <p:bldP build="whole" bldLvl="1" animBg="1" rev="0" advAuto="0" spid="776" grpId="2"/>
    </p:bldLst>
  </p:timing>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90" name="Ruppert et al. (2020) used azimuthal mean heating to get secondary circulation in radial-height space"/>
          <p:cNvSpPr txBox="1"/>
          <p:nvPr>
            <p:ph type="ctrTitle"/>
          </p:nvPr>
        </p:nvSpPr>
        <p:spPr>
          <a:xfrm>
            <a:off x="751160" y="835143"/>
            <a:ext cx="23101515" cy="1007778"/>
          </a:xfrm>
          <a:prstGeom prst="rect">
            <a:avLst/>
          </a:prstGeom>
        </p:spPr>
        <p:txBody>
          <a:bodyPr anchor="ctr"/>
          <a:lstStyle>
            <a:lvl1pPr algn="l" defTabSz="709930">
              <a:defRPr sz="3870">
                <a:latin typeface="SchotisText Medium2"/>
                <a:ea typeface="SchotisText Medium2"/>
                <a:cs typeface="SchotisText Medium2"/>
                <a:sym typeface="SchotisText Medium2"/>
              </a:defRPr>
            </a:lvl1pPr>
          </a:lstStyle>
          <a:p>
            <a:pPr/>
            <a:r>
              <a:t>Ruppert et al. (2020) used azimuthal mean heating to get secondary circulation in radial-height space</a:t>
            </a:r>
          </a:p>
        </p:txBody>
      </p:sp>
      <p:sp>
        <p:nvSpPr>
          <p:cNvPr id="791" name="Equation"/>
          <p:cNvSpPr txBox="1"/>
          <p:nvPr/>
        </p:nvSpPr>
        <p:spPr>
          <a:xfrm>
            <a:off x="10060882" y="6521746"/>
            <a:ext cx="5314202" cy="630304"/>
          </a:xfrm>
          <a:prstGeom prst="rect">
            <a:avLst/>
          </a:prstGeom>
          <a:ln w="12700">
            <a:miter lim="400000"/>
          </a:ln>
        </p:spPr>
        <p:txBody>
          <a:bodyPr wrap="none" lIns="0" tIns="0" rIns="0" bIns="0">
            <a:spAutoFit/>
          </a:bodyPr>
          <a:lstStyle/>
          <a:p>
            <a:pPr algn="l" defTabSz="914400" latinLnBrk="1">
              <a:defRPr b="0" sz="1800">
                <a:solidFill>
                  <a:srgbClr val="000000"/>
                </a:solidFill>
              </a:defRPr>
            </a:pPr>
            <a14:m>
              <m:oMathPara>
                <m:oMathParaPr>
                  <m:jc m:val="centerGroup"/>
                </m:oMathParaPr>
                <m:oMath>
                  <m:r>
                    <a:rPr xmlns:a="http://schemas.openxmlformats.org/drawingml/2006/main" sz="4700" i="1">
                      <a:solidFill>
                        <a:srgbClr val="FEFEFE"/>
                      </a:solidFill>
                      <a:latin typeface="Cambria Math" panose="02040503050406030204" pitchFamily="18" charset="0"/>
                    </a:rPr>
                    <m:t>S</m:t>
                  </m:r>
                  <m:r>
                    <a:rPr xmlns:a="http://schemas.openxmlformats.org/drawingml/2006/main" sz="4700" i="1">
                      <a:solidFill>
                        <a:srgbClr val="FEFEFE"/>
                      </a:solidFill>
                      <a:latin typeface="Cambria Math" panose="02040503050406030204" pitchFamily="18" charset="0"/>
                    </a:rPr>
                    <m:t>E</m:t>
                  </m:r>
                  <m:r>
                    <a:rPr xmlns:a="http://schemas.openxmlformats.org/drawingml/2006/main" sz="4700" i="1">
                      <a:solidFill>
                        <a:srgbClr val="FEFEFE"/>
                      </a:solidFill>
                      <a:latin typeface="Cambria Math" panose="02040503050406030204" pitchFamily="18" charset="0"/>
                    </a:rPr>
                    <m:t>O</m:t>
                  </m:r>
                  <m:r>
                    <a:rPr xmlns:a="http://schemas.openxmlformats.org/drawingml/2006/main" sz="4700" i="1">
                      <a:solidFill>
                        <a:srgbClr val="FEFEFE"/>
                      </a:solidFill>
                      <a:latin typeface="Cambria Math" panose="02040503050406030204" pitchFamily="18" charset="0"/>
                    </a:rPr>
                    <m:t>(</m:t>
                  </m:r>
                  <m:sSup>
                    <m:e>
                      <m:r>
                        <a:rPr xmlns:a="http://schemas.openxmlformats.org/drawingml/2006/main" sz="4700" i="1">
                          <a:solidFill>
                            <a:srgbClr val="FEFEFE"/>
                          </a:solidFill>
                          <a:latin typeface="Cambria Math" panose="02040503050406030204" pitchFamily="18" charset="0"/>
                        </a:rPr>
                        <m:t>∇</m:t>
                      </m:r>
                    </m:e>
                    <m:sup>
                      <m:r>
                        <a:rPr xmlns:a="http://schemas.openxmlformats.org/drawingml/2006/main" sz="4700" i="1">
                          <a:solidFill>
                            <a:srgbClr val="FEFEFE"/>
                          </a:solidFill>
                          <a:latin typeface="Cambria Math" panose="02040503050406030204" pitchFamily="18" charset="0"/>
                        </a:rPr>
                        <m:t>2</m:t>
                      </m:r>
                    </m:sup>
                  </m:sSup>
                  <m:r>
                    <a:rPr xmlns:a="http://schemas.openxmlformats.org/drawingml/2006/main" sz="4700" i="1">
                      <a:solidFill>
                        <a:srgbClr val="FEFEFE"/>
                      </a:solidFill>
                      <a:latin typeface="Cambria Math" panose="02040503050406030204" pitchFamily="18" charset="0"/>
                    </a:rPr>
                    <m:t>ψ</m:t>
                  </m:r>
                  <m:r>
                    <a:rPr xmlns:a="http://schemas.openxmlformats.org/drawingml/2006/main" sz="4700" i="1">
                      <a:solidFill>
                        <a:srgbClr val="FEFEFE"/>
                      </a:solidFill>
                      <a:latin typeface="Cambria Math" panose="02040503050406030204" pitchFamily="18" charset="0"/>
                    </a:rPr>
                    <m:t>,</m:t>
                  </m:r>
                  <m:r>
                    <a:rPr xmlns:a="http://schemas.openxmlformats.org/drawingml/2006/main" sz="4700" i="1">
                      <a:solidFill>
                        <a:srgbClr val="FEFEFE"/>
                      </a:solidFill>
                      <a:latin typeface="Cambria Math" panose="02040503050406030204" pitchFamily="18" charset="0"/>
                    </a:rPr>
                    <m:t>∇</m:t>
                  </m:r>
                  <m:r>
                    <a:rPr xmlns:a="http://schemas.openxmlformats.org/drawingml/2006/main" sz="4700" i="1">
                      <a:solidFill>
                        <a:srgbClr val="FEFEFE"/>
                      </a:solidFill>
                      <a:latin typeface="Cambria Math" panose="02040503050406030204" pitchFamily="18" charset="0"/>
                    </a:rPr>
                    <m:t>ψ</m:t>
                  </m:r>
                  <m:r>
                    <a:rPr xmlns:a="http://schemas.openxmlformats.org/drawingml/2006/main" sz="4700" i="1">
                      <a:solidFill>
                        <a:srgbClr val="FEFEFE"/>
                      </a:solidFill>
                      <a:latin typeface="Cambria Math" panose="02040503050406030204" pitchFamily="18" charset="0"/>
                    </a:rPr>
                    <m:t>)</m:t>
                  </m:r>
                  <m:r>
                    <a:rPr xmlns:a="http://schemas.openxmlformats.org/drawingml/2006/main" sz="4700" i="1">
                      <a:solidFill>
                        <a:srgbClr val="FEFEFE"/>
                      </a:solidFill>
                      <a:latin typeface="Cambria Math" panose="02040503050406030204" pitchFamily="18" charset="0"/>
                    </a:rPr>
                    <m:t>=</m:t>
                  </m:r>
                  <m:r>
                    <a:rPr xmlns:a="http://schemas.openxmlformats.org/drawingml/2006/main" sz="4700" i="1">
                      <a:solidFill>
                        <a:srgbClr val="FEFEFE"/>
                      </a:solidFill>
                      <a:latin typeface="Cambria Math" panose="02040503050406030204" pitchFamily="18" charset="0"/>
                    </a:rPr>
                    <m:t>∇</m:t>
                  </m:r>
                  <m:r>
                    <a:rPr xmlns:a="http://schemas.openxmlformats.org/drawingml/2006/main" sz="4700" i="1">
                      <a:solidFill>
                        <a:srgbClr val="FEFEFE"/>
                      </a:solidFill>
                      <a:latin typeface="Cambria Math" panose="02040503050406030204" pitchFamily="18" charset="0"/>
                    </a:rPr>
                    <m:t>H</m:t>
                  </m:r>
                </m:oMath>
              </m:oMathPara>
            </a14:m>
            <a:endParaRPr sz="4700">
              <a:solidFill>
                <a:srgbClr val="FFFFFF"/>
              </a:solidFill>
            </a:endParaRPr>
          </a:p>
        </p:txBody>
      </p:sp>
      <p:sp>
        <p:nvSpPr>
          <p:cNvPr id="792" name="Ref: Pendergrass and Willoughby 2009"/>
          <p:cNvSpPr txBox="1"/>
          <p:nvPr/>
        </p:nvSpPr>
        <p:spPr>
          <a:xfrm>
            <a:off x="18715265" y="12367057"/>
            <a:ext cx="5550992" cy="520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0" sz="2600">
                <a:latin typeface="CMU Bright"/>
                <a:ea typeface="CMU Bright"/>
                <a:cs typeface="CMU Bright"/>
                <a:sym typeface="CMU Bright"/>
              </a:defRPr>
            </a:lvl1pPr>
          </a:lstStyle>
          <a:p>
            <a:pPr/>
            <a:r>
              <a:t>Ref: Pendergrass and Willoughby 2009</a:t>
            </a:r>
          </a:p>
        </p:txBody>
      </p:sp>
      <p:sp>
        <p:nvSpPr>
          <p:cNvPr id="793" name="Line"/>
          <p:cNvSpPr/>
          <p:nvPr/>
        </p:nvSpPr>
        <p:spPr>
          <a:xfrm flipV="1">
            <a:off x="9863500" y="7826858"/>
            <a:ext cx="1" cy="750999"/>
          </a:xfrm>
          <a:prstGeom prst="line">
            <a:avLst/>
          </a:prstGeom>
          <a:ln w="25400">
            <a:solidFill>
              <a:srgbClr val="000000"/>
            </a:solidFill>
            <a:miter lim="400000"/>
          </a:ln>
        </p:spPr>
        <p:txBody>
          <a:bodyPr lIns="0" tIns="0" rIns="0" bIns="0" anchor="ctr"/>
          <a:lstStyle/>
          <a:p>
            <a:pPr>
              <a:defRPr b="0" sz="3200">
                <a:latin typeface="+mn-lt"/>
                <a:ea typeface="+mn-ea"/>
                <a:cs typeface="+mn-cs"/>
                <a:sym typeface="Helvetica Neue Medium"/>
              </a:defRPr>
            </a:pPr>
          </a:p>
        </p:txBody>
      </p:sp>
      <p:graphicFrame>
        <p:nvGraphicFramePr>
          <p:cNvPr id="794" name="Table"/>
          <p:cNvGraphicFramePr/>
          <p:nvPr/>
        </p:nvGraphicFramePr>
        <p:xfrm>
          <a:off x="3755" y="-22255"/>
          <a:ext cx="24376490" cy="723901"/>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8125496"/>
                <a:gridCol w="8125496"/>
                <a:gridCol w="8125496"/>
              </a:tblGrid>
              <a:tr h="723900">
                <a:tc>
                  <a:txBody>
                    <a:bodyPr/>
                    <a:lstStyle/>
                    <a:p>
                      <a:pPr defTabSz="914400">
                        <a:defRPr sz="1800">
                          <a:solidFill>
                            <a:srgbClr val="000000"/>
                          </a:solidFill>
                        </a:defRPr>
                      </a:pPr>
                      <a:r>
                        <a:rPr b="1" sz="3200">
                          <a:solidFill>
                            <a:srgbClr val="FFFFFF"/>
                          </a:solidFill>
                          <a:latin typeface="SchotisText Regular 2"/>
                          <a:ea typeface="SchotisText Regular 2"/>
                          <a:cs typeface="SchotisText Regular 2"/>
                          <a:sym typeface="SchotisText Regular 2"/>
                        </a:rPr>
                        <a:t>Motivation</a:t>
                      </a:r>
                    </a:p>
                  </a:txBody>
                  <a:tcPr marL="50800" marR="50800" marT="50800" marB="50800" anchor="ctr" anchorCtr="0" horzOverflow="overflow">
                    <a:lnL w="12700">
                      <a:miter lim="400000"/>
                    </a:lnL>
                    <a:lnR w="12700">
                      <a:miter lim="400000"/>
                    </a:lnR>
                    <a:lnT w="12700">
                      <a:miter lim="400000"/>
                    </a:lnT>
                    <a:lnB w="12700">
                      <a:miter lim="400000"/>
                    </a:lnB>
                    <a:solidFill>
                      <a:srgbClr val="6C6C6C"/>
                    </a:solidFill>
                  </a:tcPr>
                </a:tc>
                <a:tc>
                  <a:txBody>
                    <a:bodyPr/>
                    <a:lstStyle/>
                    <a:p>
                      <a:pPr defTabSz="914400">
                        <a:defRPr sz="1800">
                          <a:solidFill>
                            <a:srgbClr val="000000"/>
                          </a:solidFill>
                        </a:defRPr>
                      </a:pPr>
                      <a:r>
                        <a:rPr sz="3200">
                          <a:solidFill>
                            <a:srgbClr val="D5D5D5"/>
                          </a:solidFill>
                          <a:latin typeface="SchotisText Regular 2"/>
                          <a:ea typeface="SchotisText Regular 2"/>
                          <a:cs typeface="SchotisText Regular 2"/>
                          <a:sym typeface="SchotisText Regular 2"/>
                        </a:rPr>
                        <a:t>Our approach</a:t>
                      </a:r>
                    </a:p>
                  </a:txBody>
                  <a:tcPr marL="50800" marR="50800" marT="50800" marB="50800" anchor="ctr" anchorCtr="0" horzOverflow="overflow">
                    <a:lnL w="12700">
                      <a:miter lim="400000"/>
                    </a:lnL>
                    <a:lnR w="12700">
                      <a:miter lim="400000"/>
                    </a:lnR>
                    <a:lnT w="12700">
                      <a:miter lim="400000"/>
                    </a:lnT>
                    <a:lnB w="12700">
                      <a:miter lim="400000"/>
                    </a:lnB>
                    <a:solidFill>
                      <a:srgbClr val="6C6C6C"/>
                    </a:solidFill>
                  </a:tcPr>
                </a:tc>
                <a:tc>
                  <a:txBody>
                    <a:bodyPr/>
                    <a:lstStyle/>
                    <a:p>
                      <a:pPr defTabSz="914400">
                        <a:defRPr sz="1800">
                          <a:solidFill>
                            <a:srgbClr val="000000"/>
                          </a:solidFill>
                        </a:defRPr>
                      </a:pPr>
                      <a:r>
                        <a:rPr sz="3200">
                          <a:solidFill>
                            <a:srgbClr val="D5D5D5"/>
                          </a:solidFill>
                          <a:latin typeface="SchotisText Regular 2"/>
                          <a:ea typeface="SchotisText Regular 2"/>
                          <a:cs typeface="SchotisText Regular 2"/>
                          <a:sym typeface="SchotisText Regular 2"/>
                        </a:rPr>
                        <a:t>Findings</a:t>
                      </a:r>
                    </a:p>
                  </a:txBody>
                  <a:tcPr marL="50800" marR="50800" marT="50800" marB="50800" anchor="ctr" anchorCtr="0" horzOverflow="overflow">
                    <a:lnL w="12700">
                      <a:miter lim="400000"/>
                    </a:lnL>
                    <a:lnR w="12700">
                      <a:miter lim="400000"/>
                    </a:lnR>
                    <a:lnT w="12700">
                      <a:miter lim="400000"/>
                    </a:lnT>
                    <a:lnB w="12700">
                      <a:miter lim="400000"/>
                    </a:lnB>
                    <a:solidFill>
                      <a:srgbClr val="6C6C6C"/>
                    </a:solidFill>
                  </a:tcPr>
                </a:tc>
              </a:tr>
            </a:tbl>
          </a:graphicData>
        </a:graphic>
      </p:graphicFrame>
      <p:graphicFrame>
        <p:nvGraphicFramePr>
          <p:cNvPr id="795" name="Table"/>
          <p:cNvGraphicFramePr/>
          <p:nvPr/>
        </p:nvGraphicFramePr>
        <p:xfrm>
          <a:off x="30470" y="12972150"/>
          <a:ext cx="24376489" cy="723901"/>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8125496"/>
                <a:gridCol w="8125496"/>
                <a:gridCol w="8125496"/>
              </a:tblGrid>
              <a:tr h="723900">
                <a:tc>
                  <a:txBody>
                    <a:bodyPr/>
                    <a:lstStyle/>
                    <a:p>
                      <a:pPr defTabSz="914400">
                        <a:defRPr sz="1800">
                          <a:solidFill>
                            <a:srgbClr val="000000"/>
                          </a:solidFill>
                        </a:defRPr>
                      </a:pPr>
                      <a:r>
                        <a:rPr sz="3400">
                          <a:solidFill>
                            <a:srgbClr val="D5D5D5"/>
                          </a:solidFill>
                          <a:latin typeface="SchotisText Regular 2"/>
                          <a:ea typeface="SchotisText Regular 2"/>
                          <a:cs typeface="SchotisText Regular 2"/>
                          <a:sym typeface="SchotisText Regular 2"/>
                        </a:rPr>
                        <a:t>Heating and TC circulation</a:t>
                      </a:r>
                    </a:p>
                  </a:txBody>
                  <a:tcPr marL="50800" marR="50800" marT="50800" marB="50800" anchor="ctr" anchorCtr="0" horzOverflow="overflow">
                    <a:lnL w="12700">
                      <a:miter lim="400000"/>
                    </a:lnL>
                    <a:lnR w="12700">
                      <a:miter lim="400000"/>
                    </a:lnR>
                    <a:lnT w="12700">
                      <a:miter lim="400000"/>
                    </a:lnT>
                    <a:lnB w="12700">
                      <a:miter lim="400000"/>
                    </a:lnB>
                    <a:solidFill>
                      <a:srgbClr val="6C6C6C"/>
                    </a:solidFill>
                  </a:tcPr>
                </a:tc>
                <a:tc>
                  <a:txBody>
                    <a:bodyPr/>
                    <a:lstStyle/>
                    <a:p>
                      <a:pPr defTabSz="914400">
                        <a:defRPr sz="1800">
                          <a:solidFill>
                            <a:srgbClr val="000000"/>
                          </a:solidFill>
                        </a:defRPr>
                      </a:pPr>
                      <a:r>
                        <a:rPr b="1" sz="3400">
                          <a:solidFill>
                            <a:srgbClr val="FFFFFF"/>
                          </a:solidFill>
                          <a:latin typeface="SchotisText Regular 2"/>
                          <a:ea typeface="SchotisText Regular 2"/>
                          <a:cs typeface="SchotisText Regular 2"/>
                          <a:sym typeface="SchotisText Regular 2"/>
                        </a:rPr>
                        <a:t>Sawyer-Eliassen Equation</a:t>
                      </a:r>
                    </a:p>
                  </a:txBody>
                  <a:tcPr marL="50800" marR="50800" marT="50800" marB="50800" anchor="ctr" anchorCtr="0" horzOverflow="overflow">
                    <a:lnL w="12700">
                      <a:miter lim="400000"/>
                    </a:lnL>
                    <a:lnR w="12700">
                      <a:miter lim="400000"/>
                    </a:lnR>
                    <a:lnT w="12700">
                      <a:miter lim="400000"/>
                    </a:lnT>
                    <a:lnB w="12700">
                      <a:miter lim="400000"/>
                    </a:lnB>
                    <a:solidFill>
                      <a:srgbClr val="6C6C6C"/>
                    </a:solidFill>
                  </a:tcPr>
                </a:tc>
                <a:tc>
                  <a:txBody>
                    <a:bodyPr/>
                    <a:lstStyle/>
                    <a:p>
                      <a:pPr defTabSz="914400">
                        <a:defRPr sz="1800">
                          <a:solidFill>
                            <a:srgbClr val="000000"/>
                          </a:solidFill>
                        </a:defRPr>
                      </a:pPr>
                      <a:r>
                        <a:rPr sz="3400">
                          <a:solidFill>
                            <a:srgbClr val="D5D5D5"/>
                          </a:solidFill>
                          <a:latin typeface="SchotisText Regular 2"/>
                          <a:ea typeface="SchotisText Regular 2"/>
                          <a:cs typeface="SchotisText Regular 2"/>
                          <a:sym typeface="SchotisText Regular 2"/>
                        </a:rPr>
                        <a:t>Asymmetry</a:t>
                      </a:r>
                    </a:p>
                  </a:txBody>
                  <a:tcPr marL="50800" marR="50800" marT="50800" marB="50800" anchor="ctr" anchorCtr="0" horzOverflow="overflow">
                    <a:lnL w="12700">
                      <a:miter lim="400000"/>
                    </a:lnL>
                    <a:lnR w="12700">
                      <a:miter lim="400000"/>
                    </a:lnR>
                    <a:lnT w="12700">
                      <a:miter lim="400000"/>
                    </a:lnT>
                    <a:lnB w="12700">
                      <a:miter lim="400000"/>
                    </a:lnB>
                    <a:solidFill>
                      <a:srgbClr val="6C6C6C"/>
                    </a:solidFill>
                  </a:tcPr>
                </a:tc>
              </a:tr>
            </a:tbl>
          </a:graphicData>
        </a:graphic>
      </p:graphicFrame>
      <p:sp>
        <p:nvSpPr>
          <p:cNvPr id="796" name="3"/>
          <p:cNvSpPr txBox="1"/>
          <p:nvPr/>
        </p:nvSpPr>
        <p:spPr>
          <a:xfrm>
            <a:off x="221659" y="12354357"/>
            <a:ext cx="343619" cy="5461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just">
              <a:defRPr b="0">
                <a:latin typeface="DIN Alternate"/>
                <a:ea typeface="DIN Alternate"/>
                <a:cs typeface="DIN Alternate"/>
                <a:sym typeface="DIN Alternate"/>
              </a:defRPr>
            </a:lvl1pPr>
          </a:lstStyle>
          <a:p>
            <a:pPr/>
            <a:r>
              <a:t>3</a:t>
            </a:r>
          </a:p>
        </p:txBody>
      </p:sp>
      <p:pic>
        <p:nvPicPr>
          <p:cNvPr id="797" name="27884_full__page_2___9_.png" descr="27884_full__page_2___9_.png"/>
          <p:cNvPicPr>
            <a:picLocks noChangeAspect="1"/>
          </p:cNvPicPr>
          <p:nvPr/>
        </p:nvPicPr>
        <p:blipFill>
          <a:blip r:embed="rId3">
            <a:extLst/>
          </a:blip>
          <a:srcRect l="0" t="3354" r="6331" b="6454"/>
          <a:stretch>
            <a:fillRect/>
          </a:stretch>
        </p:blipFill>
        <p:spPr>
          <a:xfrm>
            <a:off x="15997778" y="4688964"/>
            <a:ext cx="8014176" cy="4295868"/>
          </a:xfrm>
          <a:custGeom>
            <a:avLst/>
            <a:gdLst/>
            <a:ahLst/>
            <a:cxnLst>
              <a:cxn ang="0">
                <a:pos x="wd2" y="hd2"/>
              </a:cxn>
              <a:cxn ang="5400000">
                <a:pos x="wd2" y="hd2"/>
              </a:cxn>
              <a:cxn ang="10800000">
                <a:pos x="wd2" y="hd2"/>
              </a:cxn>
              <a:cxn ang="16200000">
                <a:pos x="wd2" y="hd2"/>
              </a:cxn>
            </a:cxnLst>
            <a:rect l="0" t="0" r="r" b="b"/>
            <a:pathLst>
              <a:path w="21215" h="21440" fill="norm" stroke="1" extrusionOk="0">
                <a:moveTo>
                  <a:pt x="5290" y="0"/>
                </a:moveTo>
                <a:cubicBezTo>
                  <a:pt x="5148" y="7"/>
                  <a:pt x="4990" y="80"/>
                  <a:pt x="4795" y="222"/>
                </a:cubicBezTo>
                <a:cubicBezTo>
                  <a:pt x="4683" y="303"/>
                  <a:pt x="4581" y="362"/>
                  <a:pt x="4568" y="353"/>
                </a:cubicBezTo>
                <a:cubicBezTo>
                  <a:pt x="4555" y="343"/>
                  <a:pt x="4508" y="430"/>
                  <a:pt x="4463" y="545"/>
                </a:cubicBezTo>
                <a:cubicBezTo>
                  <a:pt x="4389" y="735"/>
                  <a:pt x="4371" y="728"/>
                  <a:pt x="4255" y="487"/>
                </a:cubicBezTo>
                <a:cubicBezTo>
                  <a:pt x="4025" y="10"/>
                  <a:pt x="3221" y="-160"/>
                  <a:pt x="3090" y="240"/>
                </a:cubicBezTo>
                <a:cubicBezTo>
                  <a:pt x="3069" y="302"/>
                  <a:pt x="2979" y="353"/>
                  <a:pt x="2889" y="353"/>
                </a:cubicBezTo>
                <a:cubicBezTo>
                  <a:pt x="2709" y="353"/>
                  <a:pt x="2551" y="749"/>
                  <a:pt x="2654" y="943"/>
                </a:cubicBezTo>
                <a:cubicBezTo>
                  <a:pt x="2689" y="1010"/>
                  <a:pt x="2694" y="1228"/>
                  <a:pt x="2663" y="1442"/>
                </a:cubicBezTo>
                <a:cubicBezTo>
                  <a:pt x="2621" y="1741"/>
                  <a:pt x="2567" y="1830"/>
                  <a:pt x="2410" y="1858"/>
                </a:cubicBezTo>
                <a:cubicBezTo>
                  <a:pt x="2300" y="1878"/>
                  <a:pt x="2080" y="1984"/>
                  <a:pt x="1919" y="2094"/>
                </a:cubicBezTo>
                <a:cubicBezTo>
                  <a:pt x="1679" y="2259"/>
                  <a:pt x="1607" y="2264"/>
                  <a:pt x="1511" y="2127"/>
                </a:cubicBezTo>
                <a:cubicBezTo>
                  <a:pt x="1415" y="1991"/>
                  <a:pt x="1408" y="1992"/>
                  <a:pt x="1473" y="2129"/>
                </a:cubicBezTo>
                <a:cubicBezTo>
                  <a:pt x="1533" y="2258"/>
                  <a:pt x="1519" y="2398"/>
                  <a:pt x="1413" y="2736"/>
                </a:cubicBezTo>
                <a:cubicBezTo>
                  <a:pt x="1281" y="3157"/>
                  <a:pt x="1278" y="3323"/>
                  <a:pt x="1384" y="4269"/>
                </a:cubicBezTo>
                <a:cubicBezTo>
                  <a:pt x="1393" y="4349"/>
                  <a:pt x="1439" y="4504"/>
                  <a:pt x="1487" y="4611"/>
                </a:cubicBezTo>
                <a:cubicBezTo>
                  <a:pt x="1556" y="4769"/>
                  <a:pt x="1553" y="4824"/>
                  <a:pt x="1475" y="4910"/>
                </a:cubicBezTo>
                <a:cubicBezTo>
                  <a:pt x="1319" y="5082"/>
                  <a:pt x="1166" y="5762"/>
                  <a:pt x="1203" y="6123"/>
                </a:cubicBezTo>
                <a:cubicBezTo>
                  <a:pt x="1228" y="6366"/>
                  <a:pt x="1197" y="6508"/>
                  <a:pt x="1089" y="6650"/>
                </a:cubicBezTo>
                <a:cubicBezTo>
                  <a:pt x="1008" y="6756"/>
                  <a:pt x="971" y="6877"/>
                  <a:pt x="1005" y="6917"/>
                </a:cubicBezTo>
                <a:cubicBezTo>
                  <a:pt x="1111" y="7040"/>
                  <a:pt x="1020" y="8319"/>
                  <a:pt x="890" y="8533"/>
                </a:cubicBezTo>
                <a:cubicBezTo>
                  <a:pt x="796" y="8688"/>
                  <a:pt x="773" y="8945"/>
                  <a:pt x="772" y="9811"/>
                </a:cubicBezTo>
                <a:cubicBezTo>
                  <a:pt x="772" y="10432"/>
                  <a:pt x="736" y="11024"/>
                  <a:pt x="687" y="11193"/>
                </a:cubicBezTo>
                <a:cubicBezTo>
                  <a:pt x="632" y="11387"/>
                  <a:pt x="614" y="11799"/>
                  <a:pt x="636" y="12380"/>
                </a:cubicBezTo>
                <a:cubicBezTo>
                  <a:pt x="659" y="13005"/>
                  <a:pt x="641" y="13375"/>
                  <a:pt x="574" y="13618"/>
                </a:cubicBezTo>
                <a:cubicBezTo>
                  <a:pt x="521" y="13808"/>
                  <a:pt x="477" y="14200"/>
                  <a:pt x="477" y="14489"/>
                </a:cubicBezTo>
                <a:cubicBezTo>
                  <a:pt x="477" y="14840"/>
                  <a:pt x="426" y="15137"/>
                  <a:pt x="324" y="15381"/>
                </a:cubicBezTo>
                <a:cubicBezTo>
                  <a:pt x="195" y="15689"/>
                  <a:pt x="170" y="15909"/>
                  <a:pt x="167" y="16773"/>
                </a:cubicBezTo>
                <a:cubicBezTo>
                  <a:pt x="165" y="17503"/>
                  <a:pt x="140" y="17788"/>
                  <a:pt x="82" y="17766"/>
                </a:cubicBezTo>
                <a:cubicBezTo>
                  <a:pt x="21" y="17742"/>
                  <a:pt x="0" y="18210"/>
                  <a:pt x="0" y="19588"/>
                </a:cubicBezTo>
                <a:lnTo>
                  <a:pt x="0" y="21440"/>
                </a:lnTo>
                <a:lnTo>
                  <a:pt x="10967" y="21416"/>
                </a:lnTo>
                <a:cubicBezTo>
                  <a:pt x="17000" y="21402"/>
                  <a:pt x="21600" y="21358"/>
                  <a:pt x="21190" y="21319"/>
                </a:cubicBezTo>
                <a:lnTo>
                  <a:pt x="20444" y="21250"/>
                </a:lnTo>
                <a:lnTo>
                  <a:pt x="20366" y="20517"/>
                </a:lnTo>
                <a:cubicBezTo>
                  <a:pt x="20323" y="20114"/>
                  <a:pt x="20305" y="19755"/>
                  <a:pt x="20324" y="19719"/>
                </a:cubicBezTo>
                <a:cubicBezTo>
                  <a:pt x="20344" y="19682"/>
                  <a:pt x="20524" y="19651"/>
                  <a:pt x="20723" y="19651"/>
                </a:cubicBezTo>
                <a:lnTo>
                  <a:pt x="21086" y="19651"/>
                </a:lnTo>
                <a:lnTo>
                  <a:pt x="21069" y="19089"/>
                </a:lnTo>
                <a:cubicBezTo>
                  <a:pt x="21059" y="18779"/>
                  <a:pt x="21039" y="18546"/>
                  <a:pt x="21025" y="18572"/>
                </a:cubicBezTo>
                <a:cubicBezTo>
                  <a:pt x="20960" y="18692"/>
                  <a:pt x="20744" y="18337"/>
                  <a:pt x="20744" y="18108"/>
                </a:cubicBezTo>
                <a:cubicBezTo>
                  <a:pt x="20744" y="17607"/>
                  <a:pt x="20558" y="16989"/>
                  <a:pt x="20394" y="16946"/>
                </a:cubicBezTo>
                <a:cubicBezTo>
                  <a:pt x="20278" y="16915"/>
                  <a:pt x="20229" y="16807"/>
                  <a:pt x="20213" y="16551"/>
                </a:cubicBezTo>
                <a:cubicBezTo>
                  <a:pt x="20191" y="16199"/>
                  <a:pt x="20045" y="16077"/>
                  <a:pt x="19959" y="16340"/>
                </a:cubicBezTo>
                <a:cubicBezTo>
                  <a:pt x="19933" y="16416"/>
                  <a:pt x="19836" y="16452"/>
                  <a:pt x="19743" y="16419"/>
                </a:cubicBezTo>
                <a:cubicBezTo>
                  <a:pt x="19607" y="16370"/>
                  <a:pt x="19549" y="16441"/>
                  <a:pt x="19443" y="16779"/>
                </a:cubicBezTo>
                <a:cubicBezTo>
                  <a:pt x="19370" y="17011"/>
                  <a:pt x="19262" y="17235"/>
                  <a:pt x="19202" y="17278"/>
                </a:cubicBezTo>
                <a:cubicBezTo>
                  <a:pt x="19142" y="17321"/>
                  <a:pt x="19112" y="17392"/>
                  <a:pt x="19135" y="17435"/>
                </a:cubicBezTo>
                <a:cubicBezTo>
                  <a:pt x="19158" y="17478"/>
                  <a:pt x="19131" y="17633"/>
                  <a:pt x="19076" y="17780"/>
                </a:cubicBezTo>
                <a:cubicBezTo>
                  <a:pt x="19021" y="17927"/>
                  <a:pt x="18976" y="18260"/>
                  <a:pt x="18976" y="18522"/>
                </a:cubicBezTo>
                <a:cubicBezTo>
                  <a:pt x="18976" y="18827"/>
                  <a:pt x="18937" y="19041"/>
                  <a:pt x="18867" y="19115"/>
                </a:cubicBezTo>
                <a:cubicBezTo>
                  <a:pt x="18807" y="19178"/>
                  <a:pt x="18769" y="19337"/>
                  <a:pt x="18783" y="19471"/>
                </a:cubicBezTo>
                <a:cubicBezTo>
                  <a:pt x="18805" y="19686"/>
                  <a:pt x="18860" y="19711"/>
                  <a:pt x="19254" y="19673"/>
                </a:cubicBezTo>
                <a:cubicBezTo>
                  <a:pt x="19782" y="19623"/>
                  <a:pt x="19841" y="19713"/>
                  <a:pt x="19872" y="20612"/>
                </a:cubicBezTo>
                <a:lnTo>
                  <a:pt x="19895" y="21250"/>
                </a:lnTo>
                <a:lnTo>
                  <a:pt x="18195" y="21250"/>
                </a:lnTo>
                <a:lnTo>
                  <a:pt x="16494" y="21250"/>
                </a:lnTo>
                <a:lnTo>
                  <a:pt x="16473" y="20757"/>
                </a:lnTo>
                <a:cubicBezTo>
                  <a:pt x="16450" y="20244"/>
                  <a:pt x="16596" y="19780"/>
                  <a:pt x="16778" y="19780"/>
                </a:cubicBezTo>
                <a:cubicBezTo>
                  <a:pt x="16952" y="19780"/>
                  <a:pt x="17011" y="19137"/>
                  <a:pt x="16965" y="17744"/>
                </a:cubicBezTo>
                <a:cubicBezTo>
                  <a:pt x="16941" y="17000"/>
                  <a:pt x="16893" y="16292"/>
                  <a:pt x="16858" y="16169"/>
                </a:cubicBezTo>
                <a:cubicBezTo>
                  <a:pt x="16818" y="16025"/>
                  <a:pt x="16824" y="15847"/>
                  <a:pt x="16874" y="15670"/>
                </a:cubicBezTo>
                <a:cubicBezTo>
                  <a:pt x="16943" y="15426"/>
                  <a:pt x="16937" y="15406"/>
                  <a:pt x="16825" y="15496"/>
                </a:cubicBezTo>
                <a:cubicBezTo>
                  <a:pt x="16555" y="15709"/>
                  <a:pt x="16443" y="15629"/>
                  <a:pt x="16289" y="15117"/>
                </a:cubicBezTo>
                <a:cubicBezTo>
                  <a:pt x="16205" y="14838"/>
                  <a:pt x="16146" y="14552"/>
                  <a:pt x="16160" y="14480"/>
                </a:cubicBezTo>
                <a:cubicBezTo>
                  <a:pt x="16201" y="14252"/>
                  <a:pt x="16008" y="13889"/>
                  <a:pt x="15891" y="13974"/>
                </a:cubicBezTo>
                <a:cubicBezTo>
                  <a:pt x="15830" y="14018"/>
                  <a:pt x="15796" y="14099"/>
                  <a:pt x="15814" y="14155"/>
                </a:cubicBezTo>
                <a:cubicBezTo>
                  <a:pt x="15872" y="14330"/>
                  <a:pt x="15657" y="15131"/>
                  <a:pt x="15500" y="15327"/>
                </a:cubicBezTo>
                <a:cubicBezTo>
                  <a:pt x="15363" y="15498"/>
                  <a:pt x="15343" y="15671"/>
                  <a:pt x="15284" y="17199"/>
                </a:cubicBezTo>
                <a:cubicBezTo>
                  <a:pt x="15249" y="18125"/>
                  <a:pt x="15240" y="19080"/>
                  <a:pt x="15264" y="19323"/>
                </a:cubicBezTo>
                <a:cubicBezTo>
                  <a:pt x="15303" y="19704"/>
                  <a:pt x="15337" y="19769"/>
                  <a:pt x="15526" y="19804"/>
                </a:cubicBezTo>
                <a:cubicBezTo>
                  <a:pt x="15732" y="19841"/>
                  <a:pt x="15747" y="19878"/>
                  <a:pt x="15793" y="20481"/>
                </a:cubicBezTo>
                <a:cubicBezTo>
                  <a:pt x="15819" y="20833"/>
                  <a:pt x="15818" y="21164"/>
                  <a:pt x="15789" y="21218"/>
                </a:cubicBezTo>
                <a:cubicBezTo>
                  <a:pt x="15760" y="21272"/>
                  <a:pt x="15005" y="21302"/>
                  <a:pt x="14110" y="21284"/>
                </a:cubicBezTo>
                <a:lnTo>
                  <a:pt x="12482" y="21250"/>
                </a:lnTo>
                <a:lnTo>
                  <a:pt x="12434" y="20610"/>
                </a:lnTo>
                <a:cubicBezTo>
                  <a:pt x="12407" y="20259"/>
                  <a:pt x="12411" y="19922"/>
                  <a:pt x="12442" y="19863"/>
                </a:cubicBezTo>
                <a:cubicBezTo>
                  <a:pt x="12474" y="19804"/>
                  <a:pt x="12748" y="19724"/>
                  <a:pt x="13052" y="19685"/>
                </a:cubicBezTo>
                <a:cubicBezTo>
                  <a:pt x="13566" y="19619"/>
                  <a:pt x="13603" y="19595"/>
                  <a:pt x="13603" y="19328"/>
                </a:cubicBezTo>
                <a:cubicBezTo>
                  <a:pt x="13603" y="19067"/>
                  <a:pt x="13578" y="19049"/>
                  <a:pt x="13306" y="19107"/>
                </a:cubicBezTo>
                <a:cubicBezTo>
                  <a:pt x="13143" y="19141"/>
                  <a:pt x="12990" y="19112"/>
                  <a:pt x="12968" y="19043"/>
                </a:cubicBezTo>
                <a:cubicBezTo>
                  <a:pt x="12945" y="18974"/>
                  <a:pt x="12908" y="18005"/>
                  <a:pt x="12887" y="16888"/>
                </a:cubicBezTo>
                <a:cubicBezTo>
                  <a:pt x="12842" y="14578"/>
                  <a:pt x="12744" y="13821"/>
                  <a:pt x="12473" y="13693"/>
                </a:cubicBezTo>
                <a:cubicBezTo>
                  <a:pt x="12307" y="13615"/>
                  <a:pt x="12103" y="13058"/>
                  <a:pt x="12150" y="12814"/>
                </a:cubicBezTo>
                <a:cubicBezTo>
                  <a:pt x="12164" y="12743"/>
                  <a:pt x="12028" y="12670"/>
                  <a:pt x="11844" y="12649"/>
                </a:cubicBezTo>
                <a:cubicBezTo>
                  <a:pt x="11536" y="12615"/>
                  <a:pt x="11514" y="12633"/>
                  <a:pt x="11522" y="12905"/>
                </a:cubicBezTo>
                <a:cubicBezTo>
                  <a:pt x="11527" y="13066"/>
                  <a:pt x="11495" y="13456"/>
                  <a:pt x="11453" y="13772"/>
                </a:cubicBezTo>
                <a:cubicBezTo>
                  <a:pt x="11393" y="14214"/>
                  <a:pt x="11345" y="14345"/>
                  <a:pt x="11243" y="14339"/>
                </a:cubicBezTo>
                <a:cubicBezTo>
                  <a:pt x="11170" y="14335"/>
                  <a:pt x="11103" y="14393"/>
                  <a:pt x="11096" y="14468"/>
                </a:cubicBezTo>
                <a:cubicBezTo>
                  <a:pt x="11069" y="14737"/>
                  <a:pt x="10938" y="17813"/>
                  <a:pt x="10927" y="18437"/>
                </a:cubicBezTo>
                <a:lnTo>
                  <a:pt x="10917" y="19077"/>
                </a:lnTo>
                <a:lnTo>
                  <a:pt x="10516" y="19115"/>
                </a:lnTo>
                <a:cubicBezTo>
                  <a:pt x="10031" y="19162"/>
                  <a:pt x="9950" y="19048"/>
                  <a:pt x="10094" y="18522"/>
                </a:cubicBezTo>
                <a:cubicBezTo>
                  <a:pt x="10240" y="17992"/>
                  <a:pt x="10232" y="17814"/>
                  <a:pt x="10066" y="17910"/>
                </a:cubicBezTo>
                <a:cubicBezTo>
                  <a:pt x="9991" y="17954"/>
                  <a:pt x="9872" y="18023"/>
                  <a:pt x="9800" y="18065"/>
                </a:cubicBezTo>
                <a:cubicBezTo>
                  <a:pt x="9631" y="18164"/>
                  <a:pt x="9386" y="17708"/>
                  <a:pt x="9386" y="17294"/>
                </a:cubicBezTo>
                <a:cubicBezTo>
                  <a:pt x="9386" y="17118"/>
                  <a:pt x="9451" y="16897"/>
                  <a:pt x="9534" y="16787"/>
                </a:cubicBezTo>
                <a:cubicBezTo>
                  <a:pt x="9662" y="16619"/>
                  <a:pt x="9686" y="16449"/>
                  <a:pt x="9706" y="15533"/>
                </a:cubicBezTo>
                <a:cubicBezTo>
                  <a:pt x="9718" y="14951"/>
                  <a:pt x="9738" y="14330"/>
                  <a:pt x="9751" y="14155"/>
                </a:cubicBezTo>
                <a:cubicBezTo>
                  <a:pt x="9763" y="13979"/>
                  <a:pt x="9778" y="13747"/>
                  <a:pt x="9783" y="13638"/>
                </a:cubicBezTo>
                <a:cubicBezTo>
                  <a:pt x="9789" y="13528"/>
                  <a:pt x="9837" y="13328"/>
                  <a:pt x="9889" y="13194"/>
                </a:cubicBezTo>
                <a:cubicBezTo>
                  <a:pt x="9962" y="13008"/>
                  <a:pt x="10006" y="12985"/>
                  <a:pt x="10076" y="13095"/>
                </a:cubicBezTo>
                <a:cubicBezTo>
                  <a:pt x="10151" y="13212"/>
                  <a:pt x="10169" y="13150"/>
                  <a:pt x="10169" y="12770"/>
                </a:cubicBezTo>
                <a:cubicBezTo>
                  <a:pt x="10169" y="12513"/>
                  <a:pt x="10146" y="12237"/>
                  <a:pt x="10119" y="12158"/>
                </a:cubicBezTo>
                <a:cubicBezTo>
                  <a:pt x="10057" y="11982"/>
                  <a:pt x="10236" y="11277"/>
                  <a:pt x="10398" y="11057"/>
                </a:cubicBezTo>
                <a:cubicBezTo>
                  <a:pt x="10477" y="10949"/>
                  <a:pt x="10523" y="10686"/>
                  <a:pt x="10536" y="10261"/>
                </a:cubicBezTo>
                <a:cubicBezTo>
                  <a:pt x="10556" y="9600"/>
                  <a:pt x="10648" y="9120"/>
                  <a:pt x="10736" y="9223"/>
                </a:cubicBezTo>
                <a:cubicBezTo>
                  <a:pt x="10832" y="9334"/>
                  <a:pt x="10985" y="9053"/>
                  <a:pt x="10986" y="8761"/>
                </a:cubicBezTo>
                <a:cubicBezTo>
                  <a:pt x="10988" y="8523"/>
                  <a:pt x="11022" y="8472"/>
                  <a:pt x="11173" y="8492"/>
                </a:cubicBezTo>
                <a:cubicBezTo>
                  <a:pt x="11321" y="8511"/>
                  <a:pt x="11359" y="8459"/>
                  <a:pt x="11363" y="8236"/>
                </a:cubicBezTo>
                <a:cubicBezTo>
                  <a:pt x="11393" y="6658"/>
                  <a:pt x="11387" y="6682"/>
                  <a:pt x="11728" y="6943"/>
                </a:cubicBezTo>
                <a:cubicBezTo>
                  <a:pt x="11831" y="7022"/>
                  <a:pt x="11849" y="6999"/>
                  <a:pt x="11816" y="6838"/>
                </a:cubicBezTo>
                <a:cubicBezTo>
                  <a:pt x="11757" y="6548"/>
                  <a:pt x="11940" y="6280"/>
                  <a:pt x="12065" y="6475"/>
                </a:cubicBezTo>
                <a:cubicBezTo>
                  <a:pt x="12139" y="6591"/>
                  <a:pt x="12158" y="6583"/>
                  <a:pt x="12150" y="6436"/>
                </a:cubicBezTo>
                <a:cubicBezTo>
                  <a:pt x="12145" y="6332"/>
                  <a:pt x="12161" y="6258"/>
                  <a:pt x="12185" y="6271"/>
                </a:cubicBezTo>
                <a:cubicBezTo>
                  <a:pt x="12261" y="6313"/>
                  <a:pt x="12528" y="5798"/>
                  <a:pt x="12591" y="5489"/>
                </a:cubicBezTo>
                <a:cubicBezTo>
                  <a:pt x="12627" y="5312"/>
                  <a:pt x="12682" y="5230"/>
                  <a:pt x="12729" y="5285"/>
                </a:cubicBezTo>
                <a:cubicBezTo>
                  <a:pt x="12781" y="5344"/>
                  <a:pt x="12789" y="5320"/>
                  <a:pt x="12755" y="5213"/>
                </a:cubicBezTo>
                <a:cubicBezTo>
                  <a:pt x="12725" y="5124"/>
                  <a:pt x="12694" y="4813"/>
                  <a:pt x="12685" y="4522"/>
                </a:cubicBezTo>
                <a:cubicBezTo>
                  <a:pt x="12660" y="3666"/>
                  <a:pt x="12618" y="3485"/>
                  <a:pt x="12440" y="3460"/>
                </a:cubicBezTo>
                <a:cubicBezTo>
                  <a:pt x="12350" y="3448"/>
                  <a:pt x="12017" y="3386"/>
                  <a:pt x="11699" y="3322"/>
                </a:cubicBezTo>
                <a:cubicBezTo>
                  <a:pt x="11381" y="3258"/>
                  <a:pt x="10930" y="3233"/>
                  <a:pt x="10697" y="3264"/>
                </a:cubicBezTo>
                <a:cubicBezTo>
                  <a:pt x="10135" y="3341"/>
                  <a:pt x="10029" y="3264"/>
                  <a:pt x="10159" y="2878"/>
                </a:cubicBezTo>
                <a:cubicBezTo>
                  <a:pt x="10342" y="2336"/>
                  <a:pt x="10058" y="1759"/>
                  <a:pt x="9509" y="1561"/>
                </a:cubicBezTo>
                <a:cubicBezTo>
                  <a:pt x="9257" y="1470"/>
                  <a:pt x="8046" y="1244"/>
                  <a:pt x="7652" y="1214"/>
                </a:cubicBezTo>
                <a:cubicBezTo>
                  <a:pt x="7297" y="1188"/>
                  <a:pt x="7246" y="1153"/>
                  <a:pt x="7265" y="947"/>
                </a:cubicBezTo>
                <a:cubicBezTo>
                  <a:pt x="7277" y="817"/>
                  <a:pt x="7258" y="745"/>
                  <a:pt x="7222" y="786"/>
                </a:cubicBezTo>
                <a:cubicBezTo>
                  <a:pt x="7157" y="862"/>
                  <a:pt x="6982" y="566"/>
                  <a:pt x="7034" y="468"/>
                </a:cubicBezTo>
                <a:cubicBezTo>
                  <a:pt x="7049" y="439"/>
                  <a:pt x="6812" y="417"/>
                  <a:pt x="6506" y="420"/>
                </a:cubicBezTo>
                <a:cubicBezTo>
                  <a:pt x="6092" y="423"/>
                  <a:pt x="5886" y="365"/>
                  <a:pt x="5693" y="182"/>
                </a:cubicBezTo>
                <a:cubicBezTo>
                  <a:pt x="5559" y="56"/>
                  <a:pt x="5432" y="-6"/>
                  <a:pt x="5290" y="0"/>
                </a:cubicBezTo>
                <a:close/>
                <a:moveTo>
                  <a:pt x="15402" y="1276"/>
                </a:moveTo>
                <a:cubicBezTo>
                  <a:pt x="15385" y="1307"/>
                  <a:pt x="15419" y="1514"/>
                  <a:pt x="15478" y="1735"/>
                </a:cubicBezTo>
                <a:cubicBezTo>
                  <a:pt x="15536" y="1957"/>
                  <a:pt x="15565" y="2197"/>
                  <a:pt x="15542" y="2268"/>
                </a:cubicBezTo>
                <a:cubicBezTo>
                  <a:pt x="15515" y="2349"/>
                  <a:pt x="14963" y="2397"/>
                  <a:pt x="14075" y="2397"/>
                </a:cubicBezTo>
                <a:cubicBezTo>
                  <a:pt x="12696" y="2397"/>
                  <a:pt x="12652" y="2405"/>
                  <a:pt x="12652" y="2652"/>
                </a:cubicBezTo>
                <a:cubicBezTo>
                  <a:pt x="12652" y="2900"/>
                  <a:pt x="12696" y="2908"/>
                  <a:pt x="14068" y="2908"/>
                </a:cubicBezTo>
                <a:cubicBezTo>
                  <a:pt x="14847" y="2908"/>
                  <a:pt x="15505" y="2945"/>
                  <a:pt x="15528" y="2989"/>
                </a:cubicBezTo>
                <a:cubicBezTo>
                  <a:pt x="15552" y="3033"/>
                  <a:pt x="15526" y="3270"/>
                  <a:pt x="15471" y="3516"/>
                </a:cubicBezTo>
                <a:cubicBezTo>
                  <a:pt x="15417" y="3762"/>
                  <a:pt x="15372" y="3982"/>
                  <a:pt x="15372" y="4005"/>
                </a:cubicBezTo>
                <a:cubicBezTo>
                  <a:pt x="15372" y="4029"/>
                  <a:pt x="15578" y="3901"/>
                  <a:pt x="15831" y="3722"/>
                </a:cubicBezTo>
                <a:cubicBezTo>
                  <a:pt x="16083" y="3542"/>
                  <a:pt x="16504" y="3250"/>
                  <a:pt x="16766" y="3074"/>
                </a:cubicBezTo>
                <a:cubicBezTo>
                  <a:pt x="17028" y="2898"/>
                  <a:pt x="17268" y="2708"/>
                  <a:pt x="17299" y="2652"/>
                </a:cubicBezTo>
                <a:cubicBezTo>
                  <a:pt x="17331" y="2597"/>
                  <a:pt x="17178" y="2427"/>
                  <a:pt x="16959" y="2272"/>
                </a:cubicBezTo>
                <a:cubicBezTo>
                  <a:pt x="15930" y="1543"/>
                  <a:pt x="15430" y="1223"/>
                  <a:pt x="15402" y="1276"/>
                </a:cubicBezTo>
                <a:close/>
                <a:moveTo>
                  <a:pt x="15691" y="8111"/>
                </a:moveTo>
                <a:cubicBezTo>
                  <a:pt x="15651" y="8098"/>
                  <a:pt x="15621" y="8113"/>
                  <a:pt x="15605" y="8163"/>
                </a:cubicBezTo>
                <a:cubicBezTo>
                  <a:pt x="15578" y="8245"/>
                  <a:pt x="15612" y="8366"/>
                  <a:pt x="15685" y="8438"/>
                </a:cubicBezTo>
                <a:cubicBezTo>
                  <a:pt x="15909" y="8661"/>
                  <a:pt x="16626" y="10100"/>
                  <a:pt x="16924" y="10926"/>
                </a:cubicBezTo>
                <a:cubicBezTo>
                  <a:pt x="17301" y="11969"/>
                  <a:pt x="17321" y="12088"/>
                  <a:pt x="17149" y="12208"/>
                </a:cubicBezTo>
                <a:cubicBezTo>
                  <a:pt x="17019" y="12298"/>
                  <a:pt x="17043" y="12385"/>
                  <a:pt x="17461" y="13358"/>
                </a:cubicBezTo>
                <a:cubicBezTo>
                  <a:pt x="17710" y="13938"/>
                  <a:pt x="17924" y="14412"/>
                  <a:pt x="17935" y="14412"/>
                </a:cubicBezTo>
                <a:cubicBezTo>
                  <a:pt x="17947" y="14412"/>
                  <a:pt x="17956" y="13770"/>
                  <a:pt x="17956" y="12984"/>
                </a:cubicBezTo>
                <a:lnTo>
                  <a:pt x="17956" y="11554"/>
                </a:lnTo>
                <a:lnTo>
                  <a:pt x="17799" y="11833"/>
                </a:lnTo>
                <a:cubicBezTo>
                  <a:pt x="17712" y="11986"/>
                  <a:pt x="17624" y="12111"/>
                  <a:pt x="17602" y="12111"/>
                </a:cubicBezTo>
                <a:cubicBezTo>
                  <a:pt x="17580" y="12111"/>
                  <a:pt x="17422" y="11687"/>
                  <a:pt x="17250" y="11170"/>
                </a:cubicBezTo>
                <a:cubicBezTo>
                  <a:pt x="16779" y="9749"/>
                  <a:pt x="15973" y="8207"/>
                  <a:pt x="15691" y="8111"/>
                </a:cubicBezTo>
                <a:close/>
                <a:moveTo>
                  <a:pt x="25" y="13911"/>
                </a:moveTo>
                <a:cubicBezTo>
                  <a:pt x="9" y="13924"/>
                  <a:pt x="0" y="14008"/>
                  <a:pt x="0" y="14163"/>
                </a:cubicBezTo>
                <a:cubicBezTo>
                  <a:pt x="0" y="14307"/>
                  <a:pt x="29" y="14392"/>
                  <a:pt x="65" y="14351"/>
                </a:cubicBezTo>
                <a:cubicBezTo>
                  <a:pt x="101" y="14309"/>
                  <a:pt x="112" y="14191"/>
                  <a:pt x="91" y="14087"/>
                </a:cubicBezTo>
                <a:cubicBezTo>
                  <a:pt x="64" y="13955"/>
                  <a:pt x="41" y="13898"/>
                  <a:pt x="25" y="13911"/>
                </a:cubicBezTo>
                <a:close/>
              </a:path>
            </a:pathLst>
          </a:custGeom>
          <a:ln w="12700">
            <a:miter lim="400000"/>
          </a:ln>
        </p:spPr>
      </p:pic>
      <p:pic>
        <p:nvPicPr>
          <p:cNvPr id="798" name="27884_full__page_2___9_.png" descr="27884_full__page_2___9_.png"/>
          <p:cNvPicPr>
            <a:picLocks noChangeAspect="1"/>
          </p:cNvPicPr>
          <p:nvPr/>
        </p:nvPicPr>
        <p:blipFill>
          <a:blip r:embed="rId4">
            <a:extLst/>
          </a:blip>
          <a:stretch>
            <a:fillRect/>
          </a:stretch>
        </p:blipFill>
        <p:spPr>
          <a:xfrm>
            <a:off x="1161148" y="4400995"/>
            <a:ext cx="7806283" cy="4871805"/>
          </a:xfrm>
          <a:prstGeom prst="rect">
            <a:avLst/>
          </a:prstGeom>
          <a:ln w="12700">
            <a:miter lim="400000"/>
          </a:ln>
        </p:spPr>
      </p:pic>
      <p:pic>
        <p:nvPicPr>
          <p:cNvPr id="799" name="Oval Oval" descr="Oval Oval"/>
          <p:cNvPicPr>
            <a:picLocks noChangeAspect="0"/>
          </p:cNvPicPr>
          <p:nvPr/>
        </p:nvPicPr>
        <p:blipFill>
          <a:blip r:embed="rId5">
            <a:extLst/>
          </a:blip>
          <a:stretch>
            <a:fillRect/>
          </a:stretch>
        </p:blipFill>
        <p:spPr>
          <a:xfrm>
            <a:off x="4132303" y="5898558"/>
            <a:ext cx="1863974" cy="1876679"/>
          </a:xfrm>
          <a:prstGeom prst="rect">
            <a:avLst/>
          </a:prstGeom>
        </p:spPr>
      </p:pic>
      <p:pic>
        <p:nvPicPr>
          <p:cNvPr id="801" name="Line Line" descr="Line Line"/>
          <p:cNvPicPr>
            <a:picLocks noChangeAspect="0"/>
          </p:cNvPicPr>
          <p:nvPr/>
        </p:nvPicPr>
        <p:blipFill>
          <a:blip r:embed="rId6">
            <a:extLst/>
          </a:blip>
          <a:stretch>
            <a:fillRect/>
          </a:stretch>
        </p:blipFill>
        <p:spPr>
          <a:xfrm rot="18900000">
            <a:off x="4896337" y="6343609"/>
            <a:ext cx="951208" cy="405591"/>
          </a:xfrm>
          <a:prstGeom prst="rect">
            <a:avLst/>
          </a:prstGeom>
        </p:spPr>
      </p:pic>
      <p:sp>
        <p:nvSpPr>
          <p:cNvPr id="803" name="Get azimuthal mean heating"/>
          <p:cNvSpPr txBox="1"/>
          <p:nvPr/>
        </p:nvSpPr>
        <p:spPr>
          <a:xfrm>
            <a:off x="2125306" y="9629742"/>
            <a:ext cx="5877967" cy="60977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400"/>
            </a:lvl1pPr>
          </a:lstStyle>
          <a:p>
            <a:pPr/>
            <a:r>
              <a:t>Get azimuthal mean heating</a:t>
            </a:r>
          </a:p>
        </p:txBody>
      </p:sp>
      <p:pic>
        <p:nvPicPr>
          <p:cNvPr id="804" name="Line Shape" descr="Line Shape"/>
          <p:cNvPicPr>
            <a:picLocks noChangeAspect="0"/>
          </p:cNvPicPr>
          <p:nvPr/>
        </p:nvPicPr>
        <p:blipFill>
          <a:blip r:embed="rId7">
            <a:extLst/>
          </a:blip>
          <a:stretch>
            <a:fillRect/>
          </a:stretch>
        </p:blipFill>
        <p:spPr>
          <a:xfrm>
            <a:off x="5505482" y="3282336"/>
            <a:ext cx="9621677" cy="3137350"/>
          </a:xfrm>
          <a:prstGeom prst="rect">
            <a:avLst/>
          </a:prstGeom>
        </p:spPr>
      </p:pic>
      <p:pic>
        <p:nvPicPr>
          <p:cNvPr id="806" name="Line Shape" descr="Line Shape"/>
          <p:cNvPicPr>
            <a:picLocks noChangeAspect="0"/>
          </p:cNvPicPr>
          <p:nvPr/>
        </p:nvPicPr>
        <p:blipFill>
          <a:blip r:embed="rId8">
            <a:extLst/>
          </a:blip>
          <a:stretch>
            <a:fillRect/>
          </a:stretch>
        </p:blipFill>
        <p:spPr>
          <a:xfrm>
            <a:off x="12250116" y="7374238"/>
            <a:ext cx="7683662" cy="2885464"/>
          </a:xfrm>
          <a:prstGeom prst="rect">
            <a:avLst/>
          </a:prstGeom>
        </p:spPr>
      </p:pic>
      <p:sp>
        <p:nvSpPr>
          <p:cNvPr id="808" name="Sawyer-Eliassen Equation"/>
          <p:cNvSpPr/>
          <p:nvPr/>
        </p:nvSpPr>
        <p:spPr>
          <a:xfrm>
            <a:off x="9450014" y="4688964"/>
            <a:ext cx="4257197" cy="1346328"/>
          </a:xfrm>
          <a:prstGeom prst="rect">
            <a:avLst/>
          </a:prstGeom>
          <a:solidFill>
            <a:srgbClr val="000000"/>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b="0" sz="3400">
                <a:latin typeface="+mn-lt"/>
                <a:ea typeface="+mn-ea"/>
                <a:cs typeface="+mn-cs"/>
                <a:sym typeface="Helvetica Neue Medium"/>
              </a:defRPr>
            </a:lvl1pPr>
          </a:lstStyle>
          <a:p>
            <a:pPr/>
            <a:r>
              <a:t>Sawyer-Eliassen Equation</a:t>
            </a:r>
          </a:p>
        </p:txBody>
      </p:sp>
      <p:sp>
        <p:nvSpPr>
          <p:cNvPr id="809" name="Rounded Rectangle"/>
          <p:cNvSpPr/>
          <p:nvPr/>
        </p:nvSpPr>
        <p:spPr>
          <a:xfrm>
            <a:off x="9462714" y="6120318"/>
            <a:ext cx="6039782" cy="1433160"/>
          </a:xfrm>
          <a:prstGeom prst="roundRect">
            <a:avLst>
              <a:gd name="adj" fmla="val 39353"/>
            </a:avLst>
          </a:prstGeom>
          <a:ln w="25400">
            <a:solidFill>
              <a:srgbClr val="FFFFFF"/>
            </a:solidFill>
            <a:miter lim="400000"/>
          </a:ln>
        </p:spPr>
        <p:txBody>
          <a:bodyPr lIns="50800" tIns="50800" rIns="50800" bIns="50800" anchor="ctr"/>
          <a:lstStyle/>
          <a:p>
            <a:pPr>
              <a:defRPr b="0" sz="3200">
                <a:latin typeface="+mn-lt"/>
                <a:ea typeface="+mn-ea"/>
                <a:cs typeface="+mn-cs"/>
                <a:sym typeface="Helvetica Neue Medium"/>
              </a:defRPr>
            </a:pPr>
          </a:p>
        </p:txBody>
      </p:sp>
      <p:sp>
        <p:nvSpPr>
          <p:cNvPr id="810" name="Diagnose heating-induced circulation"/>
          <p:cNvSpPr txBox="1"/>
          <p:nvPr/>
        </p:nvSpPr>
        <p:spPr>
          <a:xfrm>
            <a:off x="16291644" y="3475379"/>
            <a:ext cx="7228528" cy="113047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3400"/>
            </a:pPr>
            <a:r>
              <a:rPr i="1"/>
              <a:t>Diagnose</a:t>
            </a:r>
            <a:r>
              <a:t> heating-induced circulation</a:t>
            </a:r>
          </a:p>
        </p:txBody>
      </p:sp>
      <p:sp>
        <p:nvSpPr>
          <p:cNvPr id="811" name="Cloud longwave radiation"/>
          <p:cNvSpPr/>
          <p:nvPr/>
        </p:nvSpPr>
        <p:spPr>
          <a:xfrm>
            <a:off x="3186321" y="3665116"/>
            <a:ext cx="3755937" cy="751000"/>
          </a:xfrm>
          <a:prstGeom prst="rect">
            <a:avLst/>
          </a:prstGeom>
          <a:solidFill>
            <a:srgbClr val="000000"/>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b="0" sz="3400">
                <a:latin typeface="+mn-lt"/>
                <a:ea typeface="+mn-ea"/>
                <a:cs typeface="+mn-cs"/>
                <a:sym typeface="Helvetica Neue Medium"/>
              </a:defRPr>
            </a:lvl1pPr>
          </a:lstStyle>
          <a:p>
            <a:pPr/>
            <a:r>
              <a:t>Cloud longwave radiation</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15" name="Horizontal variability in heating: hard to address with SEQ framework"/>
          <p:cNvSpPr txBox="1"/>
          <p:nvPr>
            <p:ph type="ctrTitle"/>
          </p:nvPr>
        </p:nvSpPr>
        <p:spPr>
          <a:xfrm>
            <a:off x="751160" y="835143"/>
            <a:ext cx="23101515" cy="1007778"/>
          </a:xfrm>
          <a:prstGeom prst="rect">
            <a:avLst/>
          </a:prstGeom>
        </p:spPr>
        <p:txBody>
          <a:bodyPr anchor="ctr"/>
          <a:lstStyle>
            <a:lvl1pPr algn="l">
              <a:defRPr sz="4500">
                <a:latin typeface="SchotisText Medium2"/>
                <a:ea typeface="SchotisText Medium2"/>
                <a:cs typeface="SchotisText Medium2"/>
                <a:sym typeface="SchotisText Medium2"/>
              </a:defRPr>
            </a:lvl1pPr>
          </a:lstStyle>
          <a:p>
            <a:pPr/>
            <a:r>
              <a:t>Horizontal variability in heating: hard to address with SEQ framework</a:t>
            </a:r>
          </a:p>
        </p:txBody>
      </p:sp>
      <p:sp>
        <p:nvSpPr>
          <p:cNvPr id="816" name="Line"/>
          <p:cNvSpPr/>
          <p:nvPr/>
        </p:nvSpPr>
        <p:spPr>
          <a:xfrm flipV="1">
            <a:off x="9863500" y="7826858"/>
            <a:ext cx="1" cy="750999"/>
          </a:xfrm>
          <a:prstGeom prst="line">
            <a:avLst/>
          </a:prstGeom>
          <a:ln w="25400">
            <a:solidFill>
              <a:srgbClr val="000000"/>
            </a:solidFill>
            <a:miter lim="400000"/>
          </a:ln>
        </p:spPr>
        <p:txBody>
          <a:bodyPr lIns="0" tIns="0" rIns="0" bIns="0" anchor="ctr"/>
          <a:lstStyle/>
          <a:p>
            <a:pPr>
              <a:defRPr b="0" sz="3200">
                <a:latin typeface="+mn-lt"/>
                <a:ea typeface="+mn-ea"/>
                <a:cs typeface="+mn-cs"/>
                <a:sym typeface="Helvetica Neue Medium"/>
              </a:defRPr>
            </a:pPr>
          </a:p>
        </p:txBody>
      </p:sp>
      <p:graphicFrame>
        <p:nvGraphicFramePr>
          <p:cNvPr id="817" name="Table"/>
          <p:cNvGraphicFramePr/>
          <p:nvPr/>
        </p:nvGraphicFramePr>
        <p:xfrm>
          <a:off x="3755" y="-22255"/>
          <a:ext cx="24376490" cy="723901"/>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8125496"/>
                <a:gridCol w="8125496"/>
                <a:gridCol w="8125496"/>
              </a:tblGrid>
              <a:tr h="723900">
                <a:tc>
                  <a:txBody>
                    <a:bodyPr/>
                    <a:lstStyle/>
                    <a:p>
                      <a:pPr defTabSz="914400">
                        <a:defRPr sz="1800">
                          <a:solidFill>
                            <a:srgbClr val="000000"/>
                          </a:solidFill>
                        </a:defRPr>
                      </a:pPr>
                      <a:r>
                        <a:rPr b="1" sz="3200">
                          <a:solidFill>
                            <a:srgbClr val="FFFFFF"/>
                          </a:solidFill>
                          <a:latin typeface="SchotisText Regular 2"/>
                          <a:ea typeface="SchotisText Regular 2"/>
                          <a:cs typeface="SchotisText Regular 2"/>
                          <a:sym typeface="SchotisText Regular 2"/>
                        </a:rPr>
                        <a:t>Motivation</a:t>
                      </a:r>
                    </a:p>
                  </a:txBody>
                  <a:tcPr marL="50800" marR="50800" marT="50800" marB="50800" anchor="ctr" anchorCtr="0" horzOverflow="overflow">
                    <a:lnL w="12700">
                      <a:miter lim="400000"/>
                    </a:lnL>
                    <a:lnR w="12700">
                      <a:miter lim="400000"/>
                    </a:lnR>
                    <a:lnT w="12700">
                      <a:miter lim="400000"/>
                    </a:lnT>
                    <a:lnB w="12700">
                      <a:miter lim="400000"/>
                    </a:lnB>
                    <a:solidFill>
                      <a:srgbClr val="6C6C6C"/>
                    </a:solidFill>
                  </a:tcPr>
                </a:tc>
                <a:tc>
                  <a:txBody>
                    <a:bodyPr/>
                    <a:lstStyle/>
                    <a:p>
                      <a:pPr defTabSz="914400">
                        <a:defRPr sz="1800">
                          <a:solidFill>
                            <a:srgbClr val="000000"/>
                          </a:solidFill>
                        </a:defRPr>
                      </a:pPr>
                      <a:r>
                        <a:rPr sz="3200">
                          <a:solidFill>
                            <a:srgbClr val="D5D5D5"/>
                          </a:solidFill>
                          <a:latin typeface="SchotisText Regular 2"/>
                          <a:ea typeface="SchotisText Regular 2"/>
                          <a:cs typeface="SchotisText Regular 2"/>
                          <a:sym typeface="SchotisText Regular 2"/>
                        </a:rPr>
                        <a:t>Our approach</a:t>
                      </a:r>
                    </a:p>
                  </a:txBody>
                  <a:tcPr marL="50800" marR="50800" marT="50800" marB="50800" anchor="ctr" anchorCtr="0" horzOverflow="overflow">
                    <a:lnL w="12700">
                      <a:miter lim="400000"/>
                    </a:lnL>
                    <a:lnR w="12700">
                      <a:miter lim="400000"/>
                    </a:lnR>
                    <a:lnT w="12700">
                      <a:miter lim="400000"/>
                    </a:lnT>
                    <a:lnB w="12700">
                      <a:miter lim="400000"/>
                    </a:lnB>
                    <a:solidFill>
                      <a:srgbClr val="6C6C6C"/>
                    </a:solidFill>
                  </a:tcPr>
                </a:tc>
                <a:tc>
                  <a:txBody>
                    <a:bodyPr/>
                    <a:lstStyle/>
                    <a:p>
                      <a:pPr defTabSz="914400">
                        <a:defRPr sz="1800">
                          <a:solidFill>
                            <a:srgbClr val="000000"/>
                          </a:solidFill>
                        </a:defRPr>
                      </a:pPr>
                      <a:r>
                        <a:rPr sz="3200">
                          <a:solidFill>
                            <a:srgbClr val="D5D5D5"/>
                          </a:solidFill>
                          <a:latin typeface="SchotisText Regular 2"/>
                          <a:ea typeface="SchotisText Regular 2"/>
                          <a:cs typeface="SchotisText Regular 2"/>
                          <a:sym typeface="SchotisText Regular 2"/>
                        </a:rPr>
                        <a:t>Findings</a:t>
                      </a:r>
                    </a:p>
                  </a:txBody>
                  <a:tcPr marL="50800" marR="50800" marT="50800" marB="50800" anchor="ctr" anchorCtr="0" horzOverflow="overflow">
                    <a:lnL w="12700">
                      <a:miter lim="400000"/>
                    </a:lnL>
                    <a:lnR w="12700">
                      <a:miter lim="400000"/>
                    </a:lnR>
                    <a:lnT w="12700">
                      <a:miter lim="400000"/>
                    </a:lnT>
                    <a:lnB w="12700">
                      <a:miter lim="400000"/>
                    </a:lnB>
                    <a:solidFill>
                      <a:srgbClr val="6C6C6C"/>
                    </a:solidFill>
                  </a:tcPr>
                </a:tc>
              </a:tr>
            </a:tbl>
          </a:graphicData>
        </a:graphic>
      </p:graphicFrame>
      <p:graphicFrame>
        <p:nvGraphicFramePr>
          <p:cNvPr id="818" name="Table"/>
          <p:cNvGraphicFramePr/>
          <p:nvPr/>
        </p:nvGraphicFramePr>
        <p:xfrm>
          <a:off x="30470" y="12972150"/>
          <a:ext cx="24376489" cy="723901"/>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8125496"/>
                <a:gridCol w="8125496"/>
                <a:gridCol w="8125496"/>
              </a:tblGrid>
              <a:tr h="723900">
                <a:tc>
                  <a:txBody>
                    <a:bodyPr/>
                    <a:lstStyle/>
                    <a:p>
                      <a:pPr defTabSz="914400">
                        <a:defRPr sz="1800">
                          <a:solidFill>
                            <a:srgbClr val="000000"/>
                          </a:solidFill>
                        </a:defRPr>
                      </a:pPr>
                      <a:r>
                        <a:rPr sz="3400">
                          <a:solidFill>
                            <a:srgbClr val="D5D5D5"/>
                          </a:solidFill>
                          <a:latin typeface="SchotisText Regular 2"/>
                          <a:ea typeface="SchotisText Regular 2"/>
                          <a:cs typeface="SchotisText Regular 2"/>
                          <a:sym typeface="SchotisText Regular 2"/>
                        </a:rPr>
                        <a:t>Heating and TC circulation</a:t>
                      </a:r>
                    </a:p>
                  </a:txBody>
                  <a:tcPr marL="50800" marR="50800" marT="50800" marB="50800" anchor="ctr" anchorCtr="0" horzOverflow="overflow">
                    <a:lnL w="12700">
                      <a:miter lim="400000"/>
                    </a:lnL>
                    <a:lnR w="12700">
                      <a:miter lim="400000"/>
                    </a:lnR>
                    <a:lnT w="12700">
                      <a:miter lim="400000"/>
                    </a:lnT>
                    <a:lnB w="12700">
                      <a:miter lim="400000"/>
                    </a:lnB>
                    <a:solidFill>
                      <a:srgbClr val="6C6C6C"/>
                    </a:solidFill>
                  </a:tcPr>
                </a:tc>
                <a:tc>
                  <a:txBody>
                    <a:bodyPr/>
                    <a:lstStyle/>
                    <a:p>
                      <a:pPr defTabSz="914400">
                        <a:defRPr sz="1800">
                          <a:solidFill>
                            <a:srgbClr val="000000"/>
                          </a:solidFill>
                        </a:defRPr>
                      </a:pPr>
                      <a:r>
                        <a:rPr b="1" sz="3400">
                          <a:solidFill>
                            <a:srgbClr val="FFFFFF"/>
                          </a:solidFill>
                          <a:latin typeface="SchotisText Regular 2"/>
                          <a:ea typeface="SchotisText Regular 2"/>
                          <a:cs typeface="SchotisText Regular 2"/>
                          <a:sym typeface="SchotisText Regular 2"/>
                        </a:rPr>
                        <a:t>Sawyer-Eliassen Equation</a:t>
                      </a:r>
                    </a:p>
                  </a:txBody>
                  <a:tcPr marL="50800" marR="50800" marT="50800" marB="50800" anchor="ctr" anchorCtr="0" horzOverflow="overflow">
                    <a:lnL w="12700">
                      <a:miter lim="400000"/>
                    </a:lnL>
                    <a:lnR w="12700">
                      <a:miter lim="400000"/>
                    </a:lnR>
                    <a:lnT w="12700">
                      <a:miter lim="400000"/>
                    </a:lnT>
                    <a:lnB w="12700">
                      <a:miter lim="400000"/>
                    </a:lnB>
                    <a:solidFill>
                      <a:srgbClr val="6C6C6C"/>
                    </a:solidFill>
                  </a:tcPr>
                </a:tc>
                <a:tc>
                  <a:txBody>
                    <a:bodyPr/>
                    <a:lstStyle/>
                    <a:p>
                      <a:pPr defTabSz="914400">
                        <a:defRPr sz="1800">
                          <a:solidFill>
                            <a:srgbClr val="000000"/>
                          </a:solidFill>
                        </a:defRPr>
                      </a:pPr>
                      <a:r>
                        <a:rPr sz="3400">
                          <a:solidFill>
                            <a:srgbClr val="D5D5D5"/>
                          </a:solidFill>
                          <a:latin typeface="SchotisText Regular 2"/>
                          <a:ea typeface="SchotisText Regular 2"/>
                          <a:cs typeface="SchotisText Regular 2"/>
                          <a:sym typeface="SchotisText Regular 2"/>
                        </a:rPr>
                        <a:t>Asymmetry</a:t>
                      </a:r>
                    </a:p>
                  </a:txBody>
                  <a:tcPr marL="50800" marR="50800" marT="50800" marB="50800" anchor="ctr" anchorCtr="0" horzOverflow="overflow">
                    <a:lnL w="12700">
                      <a:miter lim="400000"/>
                    </a:lnL>
                    <a:lnR w="12700">
                      <a:miter lim="400000"/>
                    </a:lnR>
                    <a:lnT w="12700">
                      <a:miter lim="400000"/>
                    </a:lnT>
                    <a:lnB w="12700">
                      <a:miter lim="400000"/>
                    </a:lnB>
                    <a:solidFill>
                      <a:srgbClr val="6C6C6C"/>
                    </a:solidFill>
                  </a:tcPr>
                </a:tc>
              </a:tr>
            </a:tbl>
          </a:graphicData>
        </a:graphic>
      </p:graphicFrame>
      <p:sp>
        <p:nvSpPr>
          <p:cNvPr id="819" name="4"/>
          <p:cNvSpPr txBox="1"/>
          <p:nvPr/>
        </p:nvSpPr>
        <p:spPr>
          <a:xfrm>
            <a:off x="221659" y="12354357"/>
            <a:ext cx="343619" cy="5461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just">
              <a:defRPr b="0">
                <a:latin typeface="DIN Alternate"/>
                <a:ea typeface="DIN Alternate"/>
                <a:cs typeface="DIN Alternate"/>
                <a:sym typeface="DIN Alternate"/>
              </a:defRPr>
            </a:lvl1pPr>
          </a:lstStyle>
          <a:p>
            <a:pPr/>
            <a:r>
              <a:t>4</a:t>
            </a:r>
          </a:p>
        </p:txBody>
      </p:sp>
      <p:pic>
        <p:nvPicPr>
          <p:cNvPr id="820" name="27884_full__page_2___9_.png" descr="27884_full__page_2___9_.png"/>
          <p:cNvPicPr>
            <a:picLocks noChangeAspect="1"/>
          </p:cNvPicPr>
          <p:nvPr/>
        </p:nvPicPr>
        <p:blipFill>
          <a:blip r:embed="rId3">
            <a:extLst/>
          </a:blip>
          <a:srcRect l="29945" t="29945" r="29945" b="29945"/>
          <a:stretch>
            <a:fillRect/>
          </a:stretch>
        </p:blipFill>
        <p:spPr>
          <a:xfrm>
            <a:off x="1161148" y="2742123"/>
            <a:ext cx="14274621" cy="8908615"/>
          </a:xfrm>
          <a:prstGeom prst="rect">
            <a:avLst/>
          </a:prstGeom>
          <a:ln w="12700">
            <a:miter lim="400000"/>
          </a:ln>
        </p:spPr>
      </p:pic>
      <p:grpSp>
        <p:nvGrpSpPr>
          <p:cNvPr id="825" name="Group"/>
          <p:cNvGrpSpPr/>
          <p:nvPr/>
        </p:nvGrpSpPr>
        <p:grpSpPr>
          <a:xfrm>
            <a:off x="6050299" y="5005474"/>
            <a:ext cx="4987992" cy="2720084"/>
            <a:chOff x="-50799" y="-50786"/>
            <a:chExt cx="4987990" cy="2720083"/>
          </a:xfrm>
        </p:grpSpPr>
        <p:grpSp>
          <p:nvGrpSpPr>
            <p:cNvPr id="823" name="Shape"/>
            <p:cNvGrpSpPr/>
            <p:nvPr/>
          </p:nvGrpSpPr>
          <p:grpSpPr>
            <a:xfrm>
              <a:off x="-50800" y="-50787"/>
              <a:ext cx="4987991" cy="2720084"/>
              <a:chOff x="0" y="0"/>
              <a:chExt cx="4987990" cy="2720083"/>
            </a:xfrm>
          </p:grpSpPr>
          <p:sp>
            <p:nvSpPr>
              <p:cNvPr id="822" name="Shape"/>
              <p:cNvSpPr/>
              <p:nvPr/>
            </p:nvSpPr>
            <p:spPr>
              <a:xfrm>
                <a:off x="50800" y="50800"/>
                <a:ext cx="4886391" cy="2618484"/>
              </a:xfrm>
              <a:custGeom>
                <a:avLst/>
                <a:gdLst/>
                <a:ahLst/>
                <a:cxnLst>
                  <a:cxn ang="0">
                    <a:pos x="wd2" y="hd2"/>
                  </a:cxn>
                  <a:cxn ang="5400000">
                    <a:pos x="wd2" y="hd2"/>
                  </a:cxn>
                  <a:cxn ang="10800000">
                    <a:pos x="wd2" y="hd2"/>
                  </a:cxn>
                  <a:cxn ang="16200000">
                    <a:pos x="wd2" y="hd2"/>
                  </a:cxn>
                </a:cxnLst>
                <a:rect l="0" t="0" r="r" b="b"/>
                <a:pathLst>
                  <a:path w="21278" h="21280" fill="norm" stroke="1" extrusionOk="0">
                    <a:moveTo>
                      <a:pt x="12" y="10282"/>
                    </a:moveTo>
                    <a:cubicBezTo>
                      <a:pt x="108" y="8028"/>
                      <a:pt x="764" y="5946"/>
                      <a:pt x="1820" y="4545"/>
                    </a:cubicBezTo>
                    <a:cubicBezTo>
                      <a:pt x="4869" y="1296"/>
                      <a:pt x="8445" y="-278"/>
                      <a:pt x="12051" y="40"/>
                    </a:cubicBezTo>
                    <a:cubicBezTo>
                      <a:pt x="14237" y="232"/>
                      <a:pt x="16411" y="1144"/>
                      <a:pt x="18177" y="3323"/>
                    </a:cubicBezTo>
                    <a:cubicBezTo>
                      <a:pt x="19663" y="5156"/>
                      <a:pt x="20759" y="7779"/>
                      <a:pt x="21148" y="10808"/>
                    </a:cubicBezTo>
                    <a:cubicBezTo>
                      <a:pt x="21558" y="13998"/>
                      <a:pt x="21013" y="17471"/>
                      <a:pt x="19327" y="18676"/>
                    </a:cubicBezTo>
                    <a:cubicBezTo>
                      <a:pt x="18029" y="19603"/>
                      <a:pt x="16593" y="18656"/>
                      <a:pt x="15423" y="17327"/>
                    </a:cubicBezTo>
                    <a:cubicBezTo>
                      <a:pt x="14020" y="15734"/>
                      <a:pt x="12812" y="13659"/>
                      <a:pt x="11578" y="11632"/>
                    </a:cubicBezTo>
                    <a:cubicBezTo>
                      <a:pt x="11127" y="10892"/>
                      <a:pt x="10644" y="10136"/>
                      <a:pt x="10045" y="10060"/>
                    </a:cubicBezTo>
                    <a:cubicBezTo>
                      <a:pt x="9468" y="9987"/>
                      <a:pt x="8953" y="10572"/>
                      <a:pt x="8429" y="11013"/>
                    </a:cubicBezTo>
                    <a:cubicBezTo>
                      <a:pt x="6982" y="12232"/>
                      <a:pt x="5145" y="13026"/>
                      <a:pt x="5092" y="15860"/>
                    </a:cubicBezTo>
                    <a:cubicBezTo>
                      <a:pt x="5058" y="17650"/>
                      <a:pt x="5888" y="19732"/>
                      <a:pt x="5077" y="20954"/>
                    </a:cubicBezTo>
                    <a:cubicBezTo>
                      <a:pt x="4909" y="21208"/>
                      <a:pt x="4692" y="21322"/>
                      <a:pt x="4477" y="21265"/>
                    </a:cubicBezTo>
                    <a:lnTo>
                      <a:pt x="2319" y="18937"/>
                    </a:lnTo>
                    <a:cubicBezTo>
                      <a:pt x="1425" y="17625"/>
                      <a:pt x="747" y="15950"/>
                      <a:pt x="350" y="14072"/>
                    </a:cubicBezTo>
                    <a:cubicBezTo>
                      <a:pt x="92" y="12856"/>
                      <a:pt x="-42" y="11570"/>
                      <a:pt x="12" y="10282"/>
                    </a:cubicBezTo>
                    <a:close/>
                  </a:path>
                </a:pathLst>
              </a:custGeom>
              <a:solidFill>
                <a:srgbClr val="285B38">
                  <a:alpha val="44434"/>
                </a:srgbClr>
              </a:solidFill>
              <a:ln>
                <a:noFill/>
              </a:ln>
              <a:effectLst/>
            </p:spPr>
            <p:txBody>
              <a:bodyPr wrap="square" lIns="50800" tIns="50800" rIns="50800" bIns="50800" numCol="1" anchor="ctr">
                <a:noAutofit/>
              </a:bodyPr>
              <a:lstStyle/>
              <a:p>
                <a:pPr>
                  <a:defRPr b="0" sz="5300">
                    <a:latin typeface="+mn-lt"/>
                    <a:ea typeface="+mn-ea"/>
                    <a:cs typeface="+mn-cs"/>
                    <a:sym typeface="Helvetica Neue Medium"/>
                  </a:defRPr>
                </a:pPr>
              </a:p>
            </p:txBody>
          </p:sp>
          <p:pic>
            <p:nvPicPr>
              <p:cNvPr id="821" name="Shape Shape" descr="Shape Shape"/>
              <p:cNvPicPr>
                <a:picLocks noChangeAspect="0"/>
              </p:cNvPicPr>
              <p:nvPr/>
            </p:nvPicPr>
            <p:blipFill>
              <a:blip r:embed="rId4">
                <a:extLst/>
              </a:blip>
              <a:stretch>
                <a:fillRect/>
              </a:stretch>
            </p:blipFill>
            <p:spPr>
              <a:xfrm>
                <a:off x="0" y="-1"/>
                <a:ext cx="4987991" cy="2720084"/>
              </a:xfrm>
              <a:prstGeom prst="rect">
                <a:avLst/>
              </a:prstGeom>
              <a:effectLst/>
            </p:spPr>
          </p:pic>
        </p:grpSp>
        <p:sp>
          <p:nvSpPr>
            <p:cNvPr id="824" name="+"/>
            <p:cNvSpPr txBox="1"/>
            <p:nvPr/>
          </p:nvSpPr>
          <p:spPr>
            <a:xfrm>
              <a:off x="1938368" y="55067"/>
              <a:ext cx="518161" cy="92027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5300">
                  <a:solidFill>
                    <a:schemeClr val="accent2">
                      <a:hueOff val="195715"/>
                      <a:lumOff val="-15294"/>
                    </a:schemeClr>
                  </a:solidFill>
                </a:defRPr>
              </a:lvl1pPr>
            </a:lstStyle>
            <a:p>
              <a:pPr/>
              <a:r>
                <a:t>+</a:t>
              </a:r>
            </a:p>
          </p:txBody>
        </p:sp>
      </p:grpSp>
      <p:grpSp>
        <p:nvGrpSpPr>
          <p:cNvPr id="828" name="Group"/>
          <p:cNvGrpSpPr/>
          <p:nvPr/>
        </p:nvGrpSpPr>
        <p:grpSpPr>
          <a:xfrm>
            <a:off x="5988451" y="7209673"/>
            <a:ext cx="4238870" cy="2248611"/>
            <a:chOff x="0" y="0"/>
            <a:chExt cx="4238869" cy="2248610"/>
          </a:xfrm>
        </p:grpSpPr>
        <p:sp>
          <p:nvSpPr>
            <p:cNvPr id="826" name="Shape"/>
            <p:cNvSpPr/>
            <p:nvPr/>
          </p:nvSpPr>
          <p:spPr>
            <a:xfrm>
              <a:off x="-1" y="-1"/>
              <a:ext cx="4238871" cy="2248612"/>
            </a:xfrm>
            <a:custGeom>
              <a:avLst/>
              <a:gdLst/>
              <a:ahLst/>
              <a:cxnLst>
                <a:cxn ang="0">
                  <a:pos x="wd2" y="hd2"/>
                </a:cxn>
                <a:cxn ang="5400000">
                  <a:pos x="wd2" y="hd2"/>
                </a:cxn>
                <a:cxn ang="10800000">
                  <a:pos x="wd2" y="hd2"/>
                </a:cxn>
                <a:cxn ang="16200000">
                  <a:pos x="wd2" y="hd2"/>
                </a:cxn>
              </a:cxnLst>
              <a:rect l="0" t="0" r="r" b="b"/>
              <a:pathLst>
                <a:path w="20913" h="20731" fill="norm" stroke="1" extrusionOk="0">
                  <a:moveTo>
                    <a:pt x="3258" y="1068"/>
                  </a:moveTo>
                  <a:cubicBezTo>
                    <a:pt x="2645" y="591"/>
                    <a:pt x="1959" y="292"/>
                    <a:pt x="1351" y="636"/>
                  </a:cubicBezTo>
                  <a:cubicBezTo>
                    <a:pt x="-579" y="1731"/>
                    <a:pt x="-235" y="5979"/>
                    <a:pt x="1094" y="9409"/>
                  </a:cubicBezTo>
                  <a:cubicBezTo>
                    <a:pt x="3018" y="14372"/>
                    <a:pt x="5328" y="20375"/>
                    <a:pt x="8920" y="20718"/>
                  </a:cubicBezTo>
                  <a:cubicBezTo>
                    <a:pt x="10679" y="20886"/>
                    <a:pt x="12340" y="19388"/>
                    <a:pt x="14014" y="18232"/>
                  </a:cubicBezTo>
                  <a:cubicBezTo>
                    <a:pt x="16520" y="16503"/>
                    <a:pt x="19109" y="15207"/>
                    <a:pt x="20321" y="11637"/>
                  </a:cubicBezTo>
                  <a:cubicBezTo>
                    <a:pt x="20807" y="10202"/>
                    <a:pt x="21021" y="8589"/>
                    <a:pt x="20860" y="6995"/>
                  </a:cubicBezTo>
                  <a:cubicBezTo>
                    <a:pt x="20666" y="5064"/>
                    <a:pt x="19963" y="3219"/>
                    <a:pt x="19009" y="1785"/>
                  </a:cubicBezTo>
                  <a:cubicBezTo>
                    <a:pt x="17731" y="-137"/>
                    <a:pt x="15895" y="-714"/>
                    <a:pt x="14928" y="1092"/>
                  </a:cubicBezTo>
                  <a:cubicBezTo>
                    <a:pt x="13814" y="3171"/>
                    <a:pt x="15557" y="6037"/>
                    <a:pt x="14493" y="7999"/>
                  </a:cubicBezTo>
                  <a:cubicBezTo>
                    <a:pt x="13831" y="9219"/>
                    <a:pt x="12596" y="9118"/>
                    <a:pt x="11484" y="8982"/>
                  </a:cubicBezTo>
                  <a:cubicBezTo>
                    <a:pt x="10261" y="8831"/>
                    <a:pt x="8988" y="8788"/>
                    <a:pt x="7919" y="7996"/>
                  </a:cubicBezTo>
                  <a:cubicBezTo>
                    <a:pt x="5881" y="6488"/>
                    <a:pt x="5429" y="2761"/>
                    <a:pt x="3258" y="1068"/>
                  </a:cubicBezTo>
                  <a:close/>
                </a:path>
              </a:pathLst>
            </a:custGeom>
            <a:solidFill>
              <a:srgbClr val="FFD479">
                <a:alpha val="30738"/>
              </a:srgbClr>
            </a:solidFill>
            <a:ln w="50800" cap="flat">
              <a:solidFill>
                <a:schemeClr val="accent4">
                  <a:hueOff val="468000"/>
                  <a:satOff val="-4761"/>
                  <a:lumOff val="10196"/>
                </a:schemeClr>
              </a:solidFill>
              <a:custDash>
                <a:ds d="200000" sp="200000"/>
              </a:custDash>
              <a:miter lim="400000"/>
            </a:ln>
            <a:effectLst/>
          </p:spPr>
          <p:txBody>
            <a:bodyPr wrap="square" lIns="50800" tIns="50800" rIns="50800" bIns="50800" numCol="1" anchor="ctr">
              <a:noAutofit/>
            </a:bodyPr>
            <a:lstStyle/>
            <a:p>
              <a:pPr>
                <a:defRPr b="0" sz="3200">
                  <a:latin typeface="+mn-lt"/>
                  <a:ea typeface="+mn-ea"/>
                  <a:cs typeface="+mn-cs"/>
                  <a:sym typeface="Helvetica Neue Medium"/>
                </a:defRPr>
              </a:pPr>
            </a:p>
          </p:txBody>
        </p:sp>
        <p:sp>
          <p:nvSpPr>
            <p:cNvPr id="827" name="-"/>
            <p:cNvSpPr txBox="1"/>
            <p:nvPr/>
          </p:nvSpPr>
          <p:spPr>
            <a:xfrm>
              <a:off x="984244" y="892985"/>
              <a:ext cx="688344" cy="83811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a:solidFill>
                    <a:schemeClr val="accent4">
                      <a:hueOff val="468000"/>
                      <a:satOff val="-4761"/>
                      <a:lumOff val="10196"/>
                    </a:schemeClr>
                  </a:solidFill>
                </a:defRPr>
              </a:lvl1pPr>
            </a:lstStyle>
            <a:p>
              <a:pPr/>
              <a:r>
                <a:t>-</a:t>
              </a:r>
            </a:p>
          </p:txBody>
        </p:sp>
      </p:grpSp>
      <p:sp>
        <p:nvSpPr>
          <p:cNvPr id="829" name="Yellow: Positive heating anomaly…"/>
          <p:cNvSpPr txBox="1"/>
          <p:nvPr/>
        </p:nvSpPr>
        <p:spPr>
          <a:xfrm>
            <a:off x="16742644" y="10968934"/>
            <a:ext cx="6830188" cy="103034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just"/>
            <a:r>
              <a:t>Yellow: Positive heating anomaly</a:t>
            </a:r>
          </a:p>
          <a:p>
            <a:pPr algn="just"/>
            <a:r>
              <a:t>Light blue: Negative heating anomaly</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8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8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82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828" grpId="3"/>
      <p:bldP build="whole" bldLvl="1" animBg="1" rev="0" advAuto="0" spid="820" grpId="1"/>
      <p:bldP build="whole" bldLvl="1" animBg="1" rev="0" advAuto="0" spid="825" grpId="2"/>
    </p:bldLst>
  </p:timing>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33" name="Horizontal variability in heating: hard to address with SEQ framework"/>
          <p:cNvSpPr txBox="1"/>
          <p:nvPr>
            <p:ph type="ctrTitle"/>
          </p:nvPr>
        </p:nvSpPr>
        <p:spPr>
          <a:xfrm>
            <a:off x="751160" y="835143"/>
            <a:ext cx="23101515" cy="1007778"/>
          </a:xfrm>
          <a:prstGeom prst="rect">
            <a:avLst/>
          </a:prstGeom>
        </p:spPr>
        <p:txBody>
          <a:bodyPr anchor="ctr"/>
          <a:lstStyle>
            <a:lvl1pPr algn="l">
              <a:defRPr sz="4500">
                <a:latin typeface="SchotisText Medium2"/>
                <a:ea typeface="SchotisText Medium2"/>
                <a:cs typeface="SchotisText Medium2"/>
                <a:sym typeface="SchotisText Medium2"/>
              </a:defRPr>
            </a:lvl1pPr>
          </a:lstStyle>
          <a:p>
            <a:pPr/>
            <a:r>
              <a:t>Horizontal variability in heating: hard to address with SEQ framework</a:t>
            </a:r>
          </a:p>
        </p:txBody>
      </p:sp>
      <p:sp>
        <p:nvSpPr>
          <p:cNvPr id="834" name="Line"/>
          <p:cNvSpPr/>
          <p:nvPr/>
        </p:nvSpPr>
        <p:spPr>
          <a:xfrm flipV="1">
            <a:off x="9863500" y="7826858"/>
            <a:ext cx="1" cy="750999"/>
          </a:xfrm>
          <a:prstGeom prst="line">
            <a:avLst/>
          </a:prstGeom>
          <a:ln w="25400">
            <a:solidFill>
              <a:srgbClr val="000000"/>
            </a:solidFill>
            <a:miter lim="400000"/>
          </a:ln>
        </p:spPr>
        <p:txBody>
          <a:bodyPr lIns="0" tIns="0" rIns="0" bIns="0" anchor="ctr"/>
          <a:lstStyle/>
          <a:p>
            <a:pPr>
              <a:defRPr b="0" sz="3200">
                <a:latin typeface="+mn-lt"/>
                <a:ea typeface="+mn-ea"/>
                <a:cs typeface="+mn-cs"/>
                <a:sym typeface="Helvetica Neue Medium"/>
              </a:defRPr>
            </a:pPr>
          </a:p>
        </p:txBody>
      </p:sp>
      <p:graphicFrame>
        <p:nvGraphicFramePr>
          <p:cNvPr id="835" name="Table"/>
          <p:cNvGraphicFramePr/>
          <p:nvPr/>
        </p:nvGraphicFramePr>
        <p:xfrm>
          <a:off x="3755" y="-22255"/>
          <a:ext cx="24376490" cy="723901"/>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8125496"/>
                <a:gridCol w="8125496"/>
                <a:gridCol w="8125496"/>
              </a:tblGrid>
              <a:tr h="723900">
                <a:tc>
                  <a:txBody>
                    <a:bodyPr/>
                    <a:lstStyle/>
                    <a:p>
                      <a:pPr defTabSz="914400">
                        <a:defRPr sz="1800">
                          <a:solidFill>
                            <a:srgbClr val="000000"/>
                          </a:solidFill>
                        </a:defRPr>
                      </a:pPr>
                      <a:r>
                        <a:rPr b="1" sz="3200">
                          <a:solidFill>
                            <a:srgbClr val="FFFFFF"/>
                          </a:solidFill>
                          <a:latin typeface="SchotisText Regular 2"/>
                          <a:ea typeface="SchotisText Regular 2"/>
                          <a:cs typeface="SchotisText Regular 2"/>
                          <a:sym typeface="SchotisText Regular 2"/>
                        </a:rPr>
                        <a:t>Motivation</a:t>
                      </a:r>
                    </a:p>
                  </a:txBody>
                  <a:tcPr marL="50800" marR="50800" marT="50800" marB="50800" anchor="ctr" anchorCtr="0" horzOverflow="overflow">
                    <a:lnL w="12700">
                      <a:miter lim="400000"/>
                    </a:lnL>
                    <a:lnR w="12700">
                      <a:miter lim="400000"/>
                    </a:lnR>
                    <a:lnT w="12700">
                      <a:miter lim="400000"/>
                    </a:lnT>
                    <a:lnB w="12700">
                      <a:miter lim="400000"/>
                    </a:lnB>
                    <a:solidFill>
                      <a:srgbClr val="6C6C6C"/>
                    </a:solidFill>
                  </a:tcPr>
                </a:tc>
                <a:tc>
                  <a:txBody>
                    <a:bodyPr/>
                    <a:lstStyle/>
                    <a:p>
                      <a:pPr defTabSz="914400">
                        <a:defRPr sz="1800">
                          <a:solidFill>
                            <a:srgbClr val="000000"/>
                          </a:solidFill>
                        </a:defRPr>
                      </a:pPr>
                      <a:r>
                        <a:rPr sz="3200">
                          <a:solidFill>
                            <a:srgbClr val="D5D5D5"/>
                          </a:solidFill>
                          <a:latin typeface="SchotisText Regular 2"/>
                          <a:ea typeface="SchotisText Regular 2"/>
                          <a:cs typeface="SchotisText Regular 2"/>
                          <a:sym typeface="SchotisText Regular 2"/>
                        </a:rPr>
                        <a:t>Our approach</a:t>
                      </a:r>
                    </a:p>
                  </a:txBody>
                  <a:tcPr marL="50800" marR="50800" marT="50800" marB="50800" anchor="ctr" anchorCtr="0" horzOverflow="overflow">
                    <a:lnL w="12700">
                      <a:miter lim="400000"/>
                    </a:lnL>
                    <a:lnR w="12700">
                      <a:miter lim="400000"/>
                    </a:lnR>
                    <a:lnT w="12700">
                      <a:miter lim="400000"/>
                    </a:lnT>
                    <a:lnB w="12700">
                      <a:miter lim="400000"/>
                    </a:lnB>
                    <a:solidFill>
                      <a:srgbClr val="6C6C6C"/>
                    </a:solidFill>
                  </a:tcPr>
                </a:tc>
                <a:tc>
                  <a:txBody>
                    <a:bodyPr/>
                    <a:lstStyle/>
                    <a:p>
                      <a:pPr defTabSz="914400">
                        <a:defRPr sz="1800">
                          <a:solidFill>
                            <a:srgbClr val="000000"/>
                          </a:solidFill>
                        </a:defRPr>
                      </a:pPr>
                      <a:r>
                        <a:rPr sz="3200">
                          <a:solidFill>
                            <a:srgbClr val="D5D5D5"/>
                          </a:solidFill>
                          <a:latin typeface="SchotisText Regular 2"/>
                          <a:ea typeface="SchotisText Regular 2"/>
                          <a:cs typeface="SchotisText Regular 2"/>
                          <a:sym typeface="SchotisText Regular 2"/>
                        </a:rPr>
                        <a:t>Findings</a:t>
                      </a:r>
                    </a:p>
                  </a:txBody>
                  <a:tcPr marL="50800" marR="50800" marT="50800" marB="50800" anchor="ctr" anchorCtr="0" horzOverflow="overflow">
                    <a:lnL w="12700">
                      <a:miter lim="400000"/>
                    </a:lnL>
                    <a:lnR w="12700">
                      <a:miter lim="400000"/>
                    </a:lnR>
                    <a:lnT w="12700">
                      <a:miter lim="400000"/>
                    </a:lnT>
                    <a:lnB w="12700">
                      <a:miter lim="400000"/>
                    </a:lnB>
                    <a:solidFill>
                      <a:srgbClr val="6C6C6C"/>
                    </a:solidFill>
                  </a:tcPr>
                </a:tc>
              </a:tr>
            </a:tbl>
          </a:graphicData>
        </a:graphic>
      </p:graphicFrame>
      <p:graphicFrame>
        <p:nvGraphicFramePr>
          <p:cNvPr id="836" name="Table"/>
          <p:cNvGraphicFramePr/>
          <p:nvPr/>
        </p:nvGraphicFramePr>
        <p:xfrm>
          <a:off x="30470" y="12972150"/>
          <a:ext cx="24376489" cy="723901"/>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8125496"/>
                <a:gridCol w="8125496"/>
                <a:gridCol w="8125496"/>
              </a:tblGrid>
              <a:tr h="723900">
                <a:tc>
                  <a:txBody>
                    <a:bodyPr/>
                    <a:lstStyle/>
                    <a:p>
                      <a:pPr defTabSz="914400">
                        <a:defRPr sz="1800">
                          <a:solidFill>
                            <a:srgbClr val="000000"/>
                          </a:solidFill>
                        </a:defRPr>
                      </a:pPr>
                      <a:r>
                        <a:rPr sz="3400">
                          <a:solidFill>
                            <a:srgbClr val="D5D5D5"/>
                          </a:solidFill>
                          <a:latin typeface="SchotisText Regular 2"/>
                          <a:ea typeface="SchotisText Regular 2"/>
                          <a:cs typeface="SchotisText Regular 2"/>
                          <a:sym typeface="SchotisText Regular 2"/>
                        </a:rPr>
                        <a:t>Heating and TC circulation</a:t>
                      </a:r>
                    </a:p>
                  </a:txBody>
                  <a:tcPr marL="50800" marR="50800" marT="50800" marB="50800" anchor="ctr" anchorCtr="0" horzOverflow="overflow">
                    <a:lnL w="12700">
                      <a:miter lim="400000"/>
                    </a:lnL>
                    <a:lnR w="12700">
                      <a:miter lim="400000"/>
                    </a:lnR>
                    <a:lnT w="12700">
                      <a:miter lim="400000"/>
                    </a:lnT>
                    <a:lnB w="12700">
                      <a:miter lim="400000"/>
                    </a:lnB>
                    <a:solidFill>
                      <a:srgbClr val="6C6C6C"/>
                    </a:solidFill>
                  </a:tcPr>
                </a:tc>
                <a:tc>
                  <a:txBody>
                    <a:bodyPr/>
                    <a:lstStyle/>
                    <a:p>
                      <a:pPr defTabSz="914400">
                        <a:defRPr sz="1800">
                          <a:solidFill>
                            <a:srgbClr val="000000"/>
                          </a:solidFill>
                        </a:defRPr>
                      </a:pPr>
                      <a:r>
                        <a:rPr b="1" sz="3400">
                          <a:solidFill>
                            <a:srgbClr val="FFFFFF"/>
                          </a:solidFill>
                          <a:latin typeface="SchotisText Regular 2"/>
                          <a:ea typeface="SchotisText Regular 2"/>
                          <a:cs typeface="SchotisText Regular 2"/>
                          <a:sym typeface="SchotisText Regular 2"/>
                        </a:rPr>
                        <a:t>Sawyer-Eliassen Equation</a:t>
                      </a:r>
                    </a:p>
                  </a:txBody>
                  <a:tcPr marL="50800" marR="50800" marT="50800" marB="50800" anchor="ctr" anchorCtr="0" horzOverflow="overflow">
                    <a:lnL w="12700">
                      <a:miter lim="400000"/>
                    </a:lnL>
                    <a:lnR w="12700">
                      <a:miter lim="400000"/>
                    </a:lnR>
                    <a:lnT w="12700">
                      <a:miter lim="400000"/>
                    </a:lnT>
                    <a:lnB w="12700">
                      <a:miter lim="400000"/>
                    </a:lnB>
                    <a:solidFill>
                      <a:srgbClr val="6C6C6C"/>
                    </a:solidFill>
                  </a:tcPr>
                </a:tc>
                <a:tc>
                  <a:txBody>
                    <a:bodyPr/>
                    <a:lstStyle/>
                    <a:p>
                      <a:pPr defTabSz="914400">
                        <a:defRPr sz="1800">
                          <a:solidFill>
                            <a:srgbClr val="000000"/>
                          </a:solidFill>
                        </a:defRPr>
                      </a:pPr>
                      <a:r>
                        <a:rPr sz="3400">
                          <a:solidFill>
                            <a:srgbClr val="D5D5D5"/>
                          </a:solidFill>
                          <a:latin typeface="SchotisText Regular 2"/>
                          <a:ea typeface="SchotisText Regular 2"/>
                          <a:cs typeface="SchotisText Regular 2"/>
                          <a:sym typeface="SchotisText Regular 2"/>
                        </a:rPr>
                        <a:t>Asymmetry</a:t>
                      </a:r>
                    </a:p>
                  </a:txBody>
                  <a:tcPr marL="50800" marR="50800" marT="50800" marB="50800" anchor="ctr" anchorCtr="0" horzOverflow="overflow">
                    <a:lnL w="12700">
                      <a:miter lim="400000"/>
                    </a:lnL>
                    <a:lnR w="12700">
                      <a:miter lim="400000"/>
                    </a:lnR>
                    <a:lnT w="12700">
                      <a:miter lim="400000"/>
                    </a:lnT>
                    <a:lnB w="12700">
                      <a:miter lim="400000"/>
                    </a:lnB>
                    <a:solidFill>
                      <a:srgbClr val="6C6C6C"/>
                    </a:solidFill>
                  </a:tcPr>
                </a:tc>
              </a:tr>
            </a:tbl>
          </a:graphicData>
        </a:graphic>
      </p:graphicFrame>
      <p:sp>
        <p:nvSpPr>
          <p:cNvPr id="837" name="4"/>
          <p:cNvSpPr txBox="1"/>
          <p:nvPr/>
        </p:nvSpPr>
        <p:spPr>
          <a:xfrm>
            <a:off x="221659" y="12354357"/>
            <a:ext cx="343619" cy="5461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just">
              <a:defRPr b="0">
                <a:latin typeface="DIN Alternate"/>
                <a:ea typeface="DIN Alternate"/>
                <a:cs typeface="DIN Alternate"/>
                <a:sym typeface="DIN Alternate"/>
              </a:defRPr>
            </a:lvl1pPr>
          </a:lstStyle>
          <a:p>
            <a:pPr/>
            <a:r>
              <a:t>4</a:t>
            </a:r>
          </a:p>
        </p:txBody>
      </p:sp>
      <p:grpSp>
        <p:nvGrpSpPr>
          <p:cNvPr id="849" name="Group"/>
          <p:cNvGrpSpPr/>
          <p:nvPr/>
        </p:nvGrpSpPr>
        <p:grpSpPr>
          <a:xfrm>
            <a:off x="1161148" y="2790838"/>
            <a:ext cx="14274621" cy="8908615"/>
            <a:chOff x="0" y="0"/>
            <a:chExt cx="14274620" cy="8908613"/>
          </a:xfrm>
        </p:grpSpPr>
        <p:pic>
          <p:nvPicPr>
            <p:cNvPr id="838" name="27884_full__page_2___9_.png" descr="27884_full__page_2___9_.png"/>
            <p:cNvPicPr>
              <a:picLocks noChangeAspect="1"/>
            </p:cNvPicPr>
            <p:nvPr/>
          </p:nvPicPr>
          <p:blipFill>
            <a:blip r:embed="rId3">
              <a:extLst/>
            </a:blip>
            <a:srcRect l="29945" t="29945" r="29945" b="29945"/>
            <a:stretch>
              <a:fillRect/>
            </a:stretch>
          </p:blipFill>
          <p:spPr>
            <a:xfrm>
              <a:off x="0" y="0"/>
              <a:ext cx="14274621" cy="8908614"/>
            </a:xfrm>
            <a:prstGeom prst="rect">
              <a:avLst/>
            </a:prstGeom>
            <a:ln w="12700" cap="flat">
              <a:noFill/>
              <a:miter lim="400000"/>
            </a:ln>
            <a:effectLst/>
          </p:spPr>
        </p:pic>
        <p:grpSp>
          <p:nvGrpSpPr>
            <p:cNvPr id="843" name="Group"/>
            <p:cNvGrpSpPr/>
            <p:nvPr/>
          </p:nvGrpSpPr>
          <p:grpSpPr>
            <a:xfrm>
              <a:off x="4889150" y="2213338"/>
              <a:ext cx="4983793" cy="3128746"/>
              <a:chOff x="-50799" y="-50800"/>
              <a:chExt cx="4983791" cy="3128744"/>
            </a:xfrm>
          </p:grpSpPr>
          <p:grpSp>
            <p:nvGrpSpPr>
              <p:cNvPr id="841" name="Shape"/>
              <p:cNvGrpSpPr/>
              <p:nvPr/>
            </p:nvGrpSpPr>
            <p:grpSpPr>
              <a:xfrm>
                <a:off x="-50800" y="-50801"/>
                <a:ext cx="4983792" cy="3128746"/>
                <a:chOff x="0" y="0"/>
                <a:chExt cx="4983791" cy="3128744"/>
              </a:xfrm>
            </p:grpSpPr>
            <p:sp>
              <p:nvSpPr>
                <p:cNvPr id="840" name="Shape"/>
                <p:cNvSpPr/>
                <p:nvPr/>
              </p:nvSpPr>
              <p:spPr>
                <a:xfrm>
                  <a:off x="50800" y="50800"/>
                  <a:ext cx="4882192" cy="3027145"/>
                </a:xfrm>
                <a:custGeom>
                  <a:avLst/>
                  <a:gdLst/>
                  <a:ahLst/>
                  <a:cxnLst>
                    <a:cxn ang="0">
                      <a:pos x="wd2" y="hd2"/>
                    </a:cxn>
                    <a:cxn ang="5400000">
                      <a:pos x="wd2" y="hd2"/>
                    </a:cxn>
                    <a:cxn ang="10800000">
                      <a:pos x="wd2" y="hd2"/>
                    </a:cxn>
                    <a:cxn ang="16200000">
                      <a:pos x="wd2" y="hd2"/>
                    </a:cxn>
                  </a:cxnLst>
                  <a:rect l="0" t="0" r="r" b="b"/>
                  <a:pathLst>
                    <a:path w="21296" h="20742" fill="norm" stroke="1" extrusionOk="0">
                      <a:moveTo>
                        <a:pt x="12" y="8672"/>
                      </a:moveTo>
                      <a:cubicBezTo>
                        <a:pt x="107" y="6772"/>
                        <a:pt x="764" y="5016"/>
                        <a:pt x="1823" y="3835"/>
                      </a:cubicBezTo>
                      <a:cubicBezTo>
                        <a:pt x="4873" y="1085"/>
                        <a:pt x="8457" y="-244"/>
                        <a:pt x="12071" y="36"/>
                      </a:cubicBezTo>
                      <a:cubicBezTo>
                        <a:pt x="14259" y="206"/>
                        <a:pt x="16433" y="984"/>
                        <a:pt x="18207" y="2805"/>
                      </a:cubicBezTo>
                      <a:cubicBezTo>
                        <a:pt x="19707" y="4343"/>
                        <a:pt x="20820" y="6549"/>
                        <a:pt x="21184" y="9116"/>
                      </a:cubicBezTo>
                      <a:cubicBezTo>
                        <a:pt x="21557" y="11754"/>
                        <a:pt x="21008" y="14585"/>
                        <a:pt x="19359" y="15749"/>
                      </a:cubicBezTo>
                      <a:cubicBezTo>
                        <a:pt x="18096" y="16641"/>
                        <a:pt x="16562" y="16170"/>
                        <a:pt x="15684" y="14609"/>
                      </a:cubicBezTo>
                      <a:cubicBezTo>
                        <a:pt x="14937" y="13281"/>
                        <a:pt x="14807" y="11306"/>
                        <a:pt x="13762" y="10407"/>
                      </a:cubicBezTo>
                      <a:cubicBezTo>
                        <a:pt x="12737" y="9526"/>
                        <a:pt x="11468" y="10224"/>
                        <a:pt x="10302" y="9982"/>
                      </a:cubicBezTo>
                      <a:cubicBezTo>
                        <a:pt x="9666" y="9850"/>
                        <a:pt x="9077" y="9435"/>
                        <a:pt x="8443" y="9289"/>
                      </a:cubicBezTo>
                      <a:cubicBezTo>
                        <a:pt x="6499" y="8840"/>
                        <a:pt x="4757" y="10899"/>
                        <a:pt x="5100" y="13375"/>
                      </a:cubicBezTo>
                      <a:cubicBezTo>
                        <a:pt x="5389" y="15458"/>
                        <a:pt x="7399" y="16678"/>
                        <a:pt x="7054" y="18913"/>
                      </a:cubicBezTo>
                      <a:cubicBezTo>
                        <a:pt x="6778" y="20701"/>
                        <a:pt x="5216" y="21356"/>
                        <a:pt x="4294" y="20071"/>
                      </a:cubicBezTo>
                      <a:lnTo>
                        <a:pt x="2322" y="15969"/>
                      </a:lnTo>
                      <a:cubicBezTo>
                        <a:pt x="1427" y="14864"/>
                        <a:pt x="747" y="13451"/>
                        <a:pt x="349" y="11868"/>
                      </a:cubicBezTo>
                      <a:cubicBezTo>
                        <a:pt x="92" y="10842"/>
                        <a:pt x="-43" y="9758"/>
                        <a:pt x="12" y="8672"/>
                      </a:cubicBezTo>
                      <a:close/>
                    </a:path>
                  </a:pathLst>
                </a:custGeom>
                <a:solidFill>
                  <a:srgbClr val="000000">
                    <a:alpha val="30115"/>
                  </a:srgbClr>
                </a:solidFill>
                <a:ln>
                  <a:noFill/>
                </a:ln>
                <a:effectLst/>
              </p:spPr>
              <p:txBody>
                <a:bodyPr wrap="square" lIns="50800" tIns="50800" rIns="50800" bIns="50800" numCol="1" anchor="ctr">
                  <a:noAutofit/>
                </a:bodyPr>
                <a:lstStyle/>
                <a:p>
                  <a:pPr>
                    <a:defRPr b="0" sz="5300">
                      <a:solidFill>
                        <a:srgbClr val="000000"/>
                      </a:solidFill>
                      <a:latin typeface="+mn-lt"/>
                      <a:ea typeface="+mn-ea"/>
                      <a:cs typeface="+mn-cs"/>
                      <a:sym typeface="Helvetica Neue Medium"/>
                    </a:defRPr>
                  </a:pPr>
                </a:p>
              </p:txBody>
            </p:sp>
            <p:pic>
              <p:nvPicPr>
                <p:cNvPr id="839" name="Shape Shape" descr="Shape Shape"/>
                <p:cNvPicPr>
                  <a:picLocks noChangeAspect="0"/>
                </p:cNvPicPr>
                <p:nvPr/>
              </p:nvPicPr>
              <p:blipFill>
                <a:blip r:embed="rId4">
                  <a:extLst/>
                </a:blip>
                <a:stretch>
                  <a:fillRect/>
                </a:stretch>
              </p:blipFill>
              <p:spPr>
                <a:xfrm>
                  <a:off x="0" y="-1"/>
                  <a:ext cx="4983792" cy="3128746"/>
                </a:xfrm>
                <a:prstGeom prst="rect">
                  <a:avLst/>
                </a:prstGeom>
                <a:effectLst/>
              </p:spPr>
            </p:pic>
          </p:grpSp>
          <p:sp>
            <p:nvSpPr>
              <p:cNvPr id="842" name="-"/>
              <p:cNvSpPr txBox="1"/>
              <p:nvPr/>
            </p:nvSpPr>
            <p:spPr>
              <a:xfrm>
                <a:off x="2003323" y="56352"/>
                <a:ext cx="388253" cy="9202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5300">
                    <a:solidFill>
                      <a:srgbClr val="000000"/>
                    </a:solidFill>
                  </a:defRPr>
                </a:lvl1pPr>
              </a:lstStyle>
              <a:p>
                <a:pPr/>
                <a:r>
                  <a:t>-</a:t>
                </a:r>
              </a:p>
            </p:txBody>
          </p:sp>
        </p:grpSp>
        <p:grpSp>
          <p:nvGrpSpPr>
            <p:cNvPr id="848" name="Group"/>
            <p:cNvGrpSpPr/>
            <p:nvPr/>
          </p:nvGrpSpPr>
          <p:grpSpPr>
            <a:xfrm>
              <a:off x="4749936" y="4482105"/>
              <a:ext cx="4612366" cy="2551820"/>
              <a:chOff x="-50800" y="-50800"/>
              <a:chExt cx="4612364" cy="2551818"/>
            </a:xfrm>
          </p:grpSpPr>
          <p:grpSp>
            <p:nvGrpSpPr>
              <p:cNvPr id="846" name="Shape"/>
              <p:cNvGrpSpPr/>
              <p:nvPr/>
            </p:nvGrpSpPr>
            <p:grpSpPr>
              <a:xfrm>
                <a:off x="-50801" y="-50801"/>
                <a:ext cx="4612366" cy="2551820"/>
                <a:chOff x="0" y="0"/>
                <a:chExt cx="4612364" cy="2551818"/>
              </a:xfrm>
            </p:grpSpPr>
            <p:sp>
              <p:nvSpPr>
                <p:cNvPr id="845" name="Shape"/>
                <p:cNvSpPr/>
                <p:nvPr/>
              </p:nvSpPr>
              <p:spPr>
                <a:xfrm>
                  <a:off x="50800" y="50800"/>
                  <a:ext cx="4510765" cy="2450219"/>
                </a:xfrm>
                <a:custGeom>
                  <a:avLst/>
                  <a:gdLst/>
                  <a:ahLst/>
                  <a:cxnLst>
                    <a:cxn ang="0">
                      <a:pos x="wd2" y="hd2"/>
                    </a:cxn>
                    <a:cxn ang="5400000">
                      <a:pos x="wd2" y="hd2"/>
                    </a:cxn>
                    <a:cxn ang="10800000">
                      <a:pos x="wd2" y="hd2"/>
                    </a:cxn>
                    <a:cxn ang="16200000">
                      <a:pos x="wd2" y="hd2"/>
                    </a:cxn>
                  </a:cxnLst>
                  <a:rect l="0" t="0" r="r" b="b"/>
                  <a:pathLst>
                    <a:path w="20876" h="20592" fill="norm" stroke="1" extrusionOk="0">
                      <a:moveTo>
                        <a:pt x="3285" y="1088"/>
                      </a:moveTo>
                      <a:cubicBezTo>
                        <a:pt x="2624" y="510"/>
                        <a:pt x="1845" y="834"/>
                        <a:pt x="1246" y="1582"/>
                      </a:cubicBezTo>
                      <a:cubicBezTo>
                        <a:pt x="-485" y="3744"/>
                        <a:pt x="-266" y="7831"/>
                        <a:pt x="1006" y="10996"/>
                      </a:cubicBezTo>
                      <a:cubicBezTo>
                        <a:pt x="2665" y="15125"/>
                        <a:pt x="5478" y="17416"/>
                        <a:pt x="8340" y="19160"/>
                      </a:cubicBezTo>
                      <a:cubicBezTo>
                        <a:pt x="9881" y="20099"/>
                        <a:pt x="11498" y="20915"/>
                        <a:pt x="13126" y="20464"/>
                      </a:cubicBezTo>
                      <a:cubicBezTo>
                        <a:pt x="15591" y="19781"/>
                        <a:pt x="17437" y="16543"/>
                        <a:pt x="19042" y="13386"/>
                      </a:cubicBezTo>
                      <a:cubicBezTo>
                        <a:pt x="20097" y="11310"/>
                        <a:pt x="21115" y="8906"/>
                        <a:pt x="20827" y="6180"/>
                      </a:cubicBezTo>
                      <a:cubicBezTo>
                        <a:pt x="20605" y="4079"/>
                        <a:pt x="19649" y="2565"/>
                        <a:pt x="18612" y="1424"/>
                      </a:cubicBezTo>
                      <a:cubicBezTo>
                        <a:pt x="16890" y="-470"/>
                        <a:pt x="14711" y="-685"/>
                        <a:pt x="13982" y="2070"/>
                      </a:cubicBezTo>
                      <a:cubicBezTo>
                        <a:pt x="13347" y="4473"/>
                        <a:pt x="14882" y="7721"/>
                        <a:pt x="13574" y="9482"/>
                      </a:cubicBezTo>
                      <a:cubicBezTo>
                        <a:pt x="12799" y="10526"/>
                        <a:pt x="11736" y="9580"/>
                        <a:pt x="10752" y="9084"/>
                      </a:cubicBezTo>
                      <a:cubicBezTo>
                        <a:pt x="9588" y="8498"/>
                        <a:pt x="8338" y="8748"/>
                        <a:pt x="7195" y="8184"/>
                      </a:cubicBezTo>
                      <a:cubicBezTo>
                        <a:pt x="6166" y="7678"/>
                        <a:pt x="5326" y="6533"/>
                        <a:pt x="4798" y="4912"/>
                      </a:cubicBezTo>
                      <a:cubicBezTo>
                        <a:pt x="4346" y="3527"/>
                        <a:pt x="4153" y="1846"/>
                        <a:pt x="3285" y="1088"/>
                      </a:cubicBezTo>
                      <a:close/>
                    </a:path>
                  </a:pathLst>
                </a:custGeom>
                <a:solidFill>
                  <a:srgbClr val="54A2A8">
                    <a:alpha val="59819"/>
                  </a:srgbClr>
                </a:solidFill>
                <a:ln>
                  <a:noFill/>
                </a:ln>
                <a:effectLst/>
              </p:spPr>
              <p:txBody>
                <a:bodyPr wrap="square" lIns="50800" tIns="50800" rIns="50800" bIns="50800" numCol="1" anchor="ctr">
                  <a:noAutofit/>
                </a:bodyPr>
                <a:lstStyle/>
                <a:p>
                  <a:pPr>
                    <a:defRPr b="0" sz="3200">
                      <a:solidFill>
                        <a:schemeClr val="accent2">
                          <a:hueOff val="195715"/>
                          <a:lumOff val="-15294"/>
                        </a:schemeClr>
                      </a:solidFill>
                      <a:latin typeface="+mn-lt"/>
                      <a:ea typeface="+mn-ea"/>
                      <a:cs typeface="+mn-cs"/>
                      <a:sym typeface="Helvetica Neue Medium"/>
                    </a:defRPr>
                  </a:pPr>
                </a:p>
              </p:txBody>
            </p:sp>
            <p:pic>
              <p:nvPicPr>
                <p:cNvPr id="844" name="Shape Shape" descr="Shape Shape"/>
                <p:cNvPicPr>
                  <a:picLocks noChangeAspect="0"/>
                </p:cNvPicPr>
                <p:nvPr/>
              </p:nvPicPr>
              <p:blipFill>
                <a:blip r:embed="rId5">
                  <a:extLst/>
                </a:blip>
                <a:stretch>
                  <a:fillRect/>
                </a:stretch>
              </p:blipFill>
              <p:spPr>
                <a:xfrm>
                  <a:off x="-1" y="-1"/>
                  <a:ext cx="4612366" cy="2551820"/>
                </a:xfrm>
                <a:prstGeom prst="rect">
                  <a:avLst/>
                </a:prstGeom>
                <a:effectLst/>
              </p:spPr>
            </p:pic>
          </p:grpSp>
          <p:sp>
            <p:nvSpPr>
              <p:cNvPr id="847" name="+"/>
              <p:cNvSpPr txBox="1"/>
              <p:nvPr/>
            </p:nvSpPr>
            <p:spPr>
              <a:xfrm>
                <a:off x="1204478" y="1231231"/>
                <a:ext cx="688344" cy="98660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sz="5200">
                    <a:solidFill>
                      <a:schemeClr val="accent2">
                        <a:hueOff val="195715"/>
                        <a:lumOff val="-15294"/>
                      </a:schemeClr>
                    </a:solidFill>
                  </a:defRPr>
                </a:lvl1pPr>
              </a:lstStyle>
              <a:p>
                <a:pPr/>
                <a:r>
                  <a:t>+</a:t>
                </a:r>
              </a:p>
            </p:txBody>
          </p:sp>
        </p:grpSp>
      </p:grpSp>
      <p:grpSp>
        <p:nvGrpSpPr>
          <p:cNvPr id="852" name="Group"/>
          <p:cNvGrpSpPr/>
          <p:nvPr/>
        </p:nvGrpSpPr>
        <p:grpSpPr>
          <a:xfrm>
            <a:off x="16622576" y="2758578"/>
            <a:ext cx="7070323" cy="5074832"/>
            <a:chOff x="0" y="0"/>
            <a:chExt cx="7070322" cy="5074830"/>
          </a:xfrm>
        </p:grpSpPr>
        <p:pic>
          <p:nvPicPr>
            <p:cNvPr id="850" name="Web capture_17-5-2022_03614_giphy.com.jpeg" descr="Web capture_17-5-2022_03614_giphy.com.jpeg"/>
            <p:cNvPicPr>
              <a:picLocks noChangeAspect="1"/>
            </p:cNvPicPr>
            <p:nvPr/>
          </p:nvPicPr>
          <p:blipFill>
            <a:blip r:embed="rId6">
              <a:extLst/>
            </a:blip>
            <a:stretch>
              <a:fillRect/>
            </a:stretch>
          </p:blipFill>
          <p:spPr>
            <a:xfrm>
              <a:off x="0" y="0"/>
              <a:ext cx="7070323" cy="5074831"/>
            </a:xfrm>
            <a:prstGeom prst="rect">
              <a:avLst/>
            </a:prstGeom>
            <a:ln w="12700" cap="flat">
              <a:noFill/>
              <a:miter lim="400000"/>
            </a:ln>
            <a:effectLst/>
          </p:spPr>
        </p:pic>
        <p:sp>
          <p:nvSpPr>
            <p:cNvPr id="851" name="Dunno."/>
            <p:cNvSpPr txBox="1"/>
            <p:nvPr/>
          </p:nvSpPr>
          <p:spPr>
            <a:xfrm>
              <a:off x="4495319" y="47328"/>
              <a:ext cx="2385790" cy="990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sz="6000">
                  <a:solidFill>
                    <a:srgbClr val="000000"/>
                  </a:solidFill>
                  <a:latin typeface="DIN Alternate"/>
                  <a:ea typeface="DIN Alternate"/>
                  <a:cs typeface="DIN Alternate"/>
                  <a:sym typeface="DIN Alternate"/>
                </a:defRPr>
              </a:lvl1pPr>
            </a:lstStyle>
            <a:p>
              <a:pPr/>
              <a:r>
                <a:t>Dunno.</a:t>
              </a:r>
            </a:p>
          </p:txBody>
        </p:sp>
      </p:grpSp>
      <p:sp>
        <p:nvSpPr>
          <p:cNvPr id="853" name="Yellow: Positive heating anomaly…"/>
          <p:cNvSpPr txBox="1"/>
          <p:nvPr/>
        </p:nvSpPr>
        <p:spPr>
          <a:xfrm>
            <a:off x="16742644" y="10968934"/>
            <a:ext cx="6830188" cy="103034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just"/>
            <a:r>
              <a:t>Yellow: Positive heating anomaly</a:t>
            </a:r>
          </a:p>
          <a:p>
            <a:pPr algn="just"/>
            <a:r>
              <a:t>Light blue: Negative heating anomaly</a:t>
            </a:r>
          </a:p>
        </p:txBody>
      </p:sp>
      <p:sp>
        <p:nvSpPr>
          <p:cNvPr id="854" name="Which of these scenarios favors TC intensification more?"/>
          <p:cNvSpPr/>
          <p:nvPr/>
        </p:nvSpPr>
        <p:spPr>
          <a:xfrm>
            <a:off x="258953" y="8388146"/>
            <a:ext cx="24452091" cy="2051452"/>
          </a:xfrm>
          <a:prstGeom prst="rect">
            <a:avLst/>
          </a:prstGeom>
          <a:solidFill>
            <a:srgbClr val="A9A9A9">
              <a:alpha val="80999"/>
            </a:srgbClr>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b="0" sz="5200">
                <a:latin typeface="SchotisText Regular 2"/>
                <a:ea typeface="SchotisText Regular 2"/>
                <a:cs typeface="SchotisText Regular 2"/>
                <a:sym typeface="SchotisText Regular 2"/>
              </a:defRPr>
            </a:lvl1pPr>
          </a:lstStyle>
          <a:p>
            <a:pPr/>
            <a:r>
              <a:t>Which of these scenarios favors TC intensification more?</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84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8" presetID="22" grpId="2" fill="hold">
                                  <p:stCondLst>
                                    <p:cond delay="0"/>
                                  </p:stCondLst>
                                  <p:iterate type="el" backwards="0">
                                    <p:tmAbs val="0"/>
                                  </p:iterate>
                                  <p:childTnLst>
                                    <p:set>
                                      <p:cBhvr>
                                        <p:cTn id="10" fill="hold"/>
                                        <p:tgtEl>
                                          <p:spTgt spid="854"/>
                                        </p:tgtEl>
                                        <p:attrNameLst>
                                          <p:attrName>style.visibility</p:attrName>
                                        </p:attrNameLst>
                                      </p:cBhvr>
                                      <p:to>
                                        <p:strVal val="visible"/>
                                      </p:to>
                                    </p:set>
                                    <p:animEffect filter="wipe(left)" transition="in">
                                      <p:cBhvr>
                                        <p:cTn id="11" dur="1000"/>
                                        <p:tgtEl>
                                          <p:spTgt spid="854"/>
                                        </p:tgtEl>
                                      </p:cBhvr>
                                    </p:animEffect>
                                  </p:childTnLst>
                                </p:cTn>
                              </p:par>
                            </p:childTnLst>
                          </p:cTn>
                        </p:par>
                        <p:par>
                          <p:cTn id="12" fill="hold">
                            <p:stCondLst>
                              <p:cond delay="1000"/>
                            </p:stCondLst>
                            <p:childTnLst>
                              <p:par>
                                <p:cTn id="13" presetClass="entr" nodeType="afterEffect" presetSubtype="8" presetID="22" grpId="3" fill="hold">
                                  <p:stCondLst>
                                    <p:cond delay="0"/>
                                  </p:stCondLst>
                                  <p:iterate type="el" backwards="0">
                                    <p:tmAbs val="0"/>
                                  </p:iterate>
                                  <p:childTnLst>
                                    <p:set>
                                      <p:cBhvr>
                                        <p:cTn id="14" fill="hold"/>
                                        <p:tgtEl>
                                          <p:spTgt spid="852"/>
                                        </p:tgtEl>
                                        <p:attrNameLst>
                                          <p:attrName>style.visibility</p:attrName>
                                        </p:attrNameLst>
                                      </p:cBhvr>
                                      <p:to>
                                        <p:strVal val="visible"/>
                                      </p:to>
                                    </p:set>
                                    <p:animEffect filter="wipe(left)" transition="in">
                                      <p:cBhvr>
                                        <p:cTn id="15" dur="1000"/>
                                        <p:tgtEl>
                                          <p:spTgt spid="85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854" grpId="2"/>
      <p:bldP build="whole" bldLvl="1" animBg="1" rev="0" advAuto="0" spid="849" grpId="1"/>
      <p:bldP build="whole" bldLvl="1" animBg="1" rev="0" advAuto="0" spid="852" grpId="3"/>
    </p:bldLst>
  </p:timing>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aphicFrame>
        <p:nvGraphicFramePr>
          <p:cNvPr id="858" name="Table"/>
          <p:cNvGraphicFramePr/>
          <p:nvPr/>
        </p:nvGraphicFramePr>
        <p:xfrm>
          <a:off x="3755" y="-22255"/>
          <a:ext cx="24376490" cy="723901"/>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8125496"/>
                <a:gridCol w="8125496"/>
                <a:gridCol w="8125496"/>
              </a:tblGrid>
              <a:tr h="723900">
                <a:tc>
                  <a:txBody>
                    <a:bodyPr/>
                    <a:lstStyle/>
                    <a:p>
                      <a:pPr defTabSz="914400">
                        <a:defRPr sz="1800">
                          <a:solidFill>
                            <a:srgbClr val="000000"/>
                          </a:solidFill>
                        </a:defRPr>
                      </a:pPr>
                      <a:r>
                        <a:rPr b="1" sz="3200">
                          <a:solidFill>
                            <a:srgbClr val="FFFFFF"/>
                          </a:solidFill>
                          <a:latin typeface="SchotisText Regular 2"/>
                          <a:ea typeface="SchotisText Regular 2"/>
                          <a:cs typeface="SchotisText Regular 2"/>
                          <a:sym typeface="SchotisText Regular 2"/>
                        </a:rPr>
                        <a:t>Motivation</a:t>
                      </a:r>
                    </a:p>
                  </a:txBody>
                  <a:tcPr marL="50800" marR="50800" marT="50800" marB="50800" anchor="ctr" anchorCtr="0" horzOverflow="overflow">
                    <a:lnL w="12700">
                      <a:miter lim="400000"/>
                    </a:lnL>
                    <a:lnR w="12700">
                      <a:miter lim="400000"/>
                    </a:lnR>
                    <a:lnT w="12700">
                      <a:miter lim="400000"/>
                    </a:lnT>
                    <a:lnB w="12700">
                      <a:miter lim="400000"/>
                    </a:lnB>
                    <a:solidFill>
                      <a:srgbClr val="6C6C6C"/>
                    </a:solidFill>
                  </a:tcPr>
                </a:tc>
                <a:tc>
                  <a:txBody>
                    <a:bodyPr/>
                    <a:lstStyle/>
                    <a:p>
                      <a:pPr defTabSz="914400">
                        <a:defRPr sz="1800">
                          <a:solidFill>
                            <a:srgbClr val="000000"/>
                          </a:solidFill>
                        </a:defRPr>
                      </a:pPr>
                      <a:r>
                        <a:rPr sz="3200">
                          <a:solidFill>
                            <a:srgbClr val="D5D5D5"/>
                          </a:solidFill>
                          <a:latin typeface="SchotisText Regular 2"/>
                          <a:ea typeface="SchotisText Regular 2"/>
                          <a:cs typeface="SchotisText Regular 2"/>
                          <a:sym typeface="SchotisText Regular 2"/>
                        </a:rPr>
                        <a:t>Our approach</a:t>
                      </a:r>
                    </a:p>
                  </a:txBody>
                  <a:tcPr marL="50800" marR="50800" marT="50800" marB="50800" anchor="ctr" anchorCtr="0" horzOverflow="overflow">
                    <a:lnL w="12700">
                      <a:miter lim="400000"/>
                    </a:lnL>
                    <a:lnR w="12700">
                      <a:miter lim="400000"/>
                    </a:lnR>
                    <a:lnT w="12700">
                      <a:miter lim="400000"/>
                    </a:lnT>
                    <a:lnB w="12700">
                      <a:miter lim="400000"/>
                    </a:lnB>
                    <a:solidFill>
                      <a:srgbClr val="6C6C6C"/>
                    </a:solidFill>
                  </a:tcPr>
                </a:tc>
                <a:tc>
                  <a:txBody>
                    <a:bodyPr/>
                    <a:lstStyle/>
                    <a:p>
                      <a:pPr defTabSz="914400">
                        <a:defRPr sz="1800">
                          <a:solidFill>
                            <a:srgbClr val="000000"/>
                          </a:solidFill>
                        </a:defRPr>
                      </a:pPr>
                      <a:r>
                        <a:rPr sz="3200">
                          <a:solidFill>
                            <a:srgbClr val="D5D5D5"/>
                          </a:solidFill>
                          <a:latin typeface="SchotisText Regular 2"/>
                          <a:ea typeface="SchotisText Regular 2"/>
                          <a:cs typeface="SchotisText Regular 2"/>
                          <a:sym typeface="SchotisText Regular 2"/>
                        </a:rPr>
                        <a:t>Findings</a:t>
                      </a:r>
                    </a:p>
                  </a:txBody>
                  <a:tcPr marL="50800" marR="50800" marT="50800" marB="50800" anchor="ctr" anchorCtr="0" horzOverflow="overflow">
                    <a:lnL w="12700">
                      <a:miter lim="400000"/>
                    </a:lnL>
                    <a:lnR w="12700">
                      <a:miter lim="400000"/>
                    </a:lnR>
                    <a:lnT w="12700">
                      <a:miter lim="400000"/>
                    </a:lnT>
                    <a:lnB w="12700">
                      <a:miter lim="400000"/>
                    </a:lnB>
                    <a:solidFill>
                      <a:srgbClr val="6C6C6C"/>
                    </a:solidFill>
                  </a:tcPr>
                </a:tc>
              </a:tr>
            </a:tbl>
          </a:graphicData>
        </a:graphic>
      </p:graphicFrame>
      <p:graphicFrame>
        <p:nvGraphicFramePr>
          <p:cNvPr id="859" name="Table"/>
          <p:cNvGraphicFramePr/>
          <p:nvPr/>
        </p:nvGraphicFramePr>
        <p:xfrm>
          <a:off x="30470" y="12972150"/>
          <a:ext cx="24376489" cy="723901"/>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8125496"/>
                <a:gridCol w="8125496"/>
                <a:gridCol w="8125496"/>
              </a:tblGrid>
              <a:tr h="723900">
                <a:tc>
                  <a:txBody>
                    <a:bodyPr/>
                    <a:lstStyle/>
                    <a:p>
                      <a:pPr defTabSz="914400">
                        <a:defRPr sz="1800">
                          <a:solidFill>
                            <a:srgbClr val="000000"/>
                          </a:solidFill>
                        </a:defRPr>
                      </a:pPr>
                      <a:r>
                        <a:rPr sz="3400">
                          <a:solidFill>
                            <a:srgbClr val="D5D5D5"/>
                          </a:solidFill>
                          <a:latin typeface="SchotisText Regular 2"/>
                          <a:ea typeface="SchotisText Regular 2"/>
                          <a:cs typeface="SchotisText Regular 2"/>
                          <a:sym typeface="SchotisText Regular 2"/>
                        </a:rPr>
                        <a:t>Heating and TC circulation</a:t>
                      </a:r>
                    </a:p>
                  </a:txBody>
                  <a:tcPr marL="50800" marR="50800" marT="50800" marB="50800" anchor="ctr" anchorCtr="0" horzOverflow="overflow">
                    <a:lnL w="12700">
                      <a:miter lim="400000"/>
                    </a:lnL>
                    <a:lnR w="12700">
                      <a:miter lim="400000"/>
                    </a:lnR>
                    <a:lnT w="12700">
                      <a:miter lim="400000"/>
                    </a:lnT>
                    <a:lnB w="12700">
                      <a:miter lim="400000"/>
                    </a:lnB>
                    <a:solidFill>
                      <a:srgbClr val="6C6C6C"/>
                    </a:solidFill>
                  </a:tcPr>
                </a:tc>
                <a:tc>
                  <a:txBody>
                    <a:bodyPr/>
                    <a:lstStyle/>
                    <a:p>
                      <a:pPr defTabSz="914400">
                        <a:defRPr sz="1800">
                          <a:solidFill>
                            <a:srgbClr val="000000"/>
                          </a:solidFill>
                        </a:defRPr>
                      </a:pPr>
                      <a:r>
                        <a:rPr b="1" sz="3400">
                          <a:solidFill>
                            <a:srgbClr val="FFFFFF"/>
                          </a:solidFill>
                          <a:latin typeface="SchotisText Regular 2"/>
                          <a:ea typeface="SchotisText Regular 2"/>
                          <a:cs typeface="SchotisText Regular 2"/>
                          <a:sym typeface="SchotisText Regular 2"/>
                        </a:rPr>
                        <a:t>Sawyer-Eliassen Equation</a:t>
                      </a:r>
                    </a:p>
                  </a:txBody>
                  <a:tcPr marL="50800" marR="50800" marT="50800" marB="50800" anchor="ctr" anchorCtr="0" horzOverflow="overflow">
                    <a:lnL w="12700">
                      <a:miter lim="400000"/>
                    </a:lnL>
                    <a:lnR w="12700">
                      <a:miter lim="400000"/>
                    </a:lnR>
                    <a:lnT w="12700">
                      <a:miter lim="400000"/>
                    </a:lnT>
                    <a:lnB w="12700">
                      <a:miter lim="400000"/>
                    </a:lnB>
                    <a:solidFill>
                      <a:srgbClr val="6C6C6C"/>
                    </a:solidFill>
                  </a:tcPr>
                </a:tc>
                <a:tc>
                  <a:txBody>
                    <a:bodyPr/>
                    <a:lstStyle/>
                    <a:p>
                      <a:pPr defTabSz="914400">
                        <a:defRPr sz="1800">
                          <a:solidFill>
                            <a:srgbClr val="000000"/>
                          </a:solidFill>
                        </a:defRPr>
                      </a:pPr>
                      <a:r>
                        <a:rPr sz="3400">
                          <a:solidFill>
                            <a:srgbClr val="D5D5D5"/>
                          </a:solidFill>
                          <a:latin typeface="SchotisText Regular 2"/>
                          <a:ea typeface="SchotisText Regular 2"/>
                          <a:cs typeface="SchotisText Regular 2"/>
                          <a:sym typeface="SchotisText Regular 2"/>
                        </a:rPr>
                        <a:t>Asymmetry</a:t>
                      </a:r>
                    </a:p>
                  </a:txBody>
                  <a:tcPr marL="50800" marR="50800" marT="50800" marB="50800" anchor="ctr" anchorCtr="0" horzOverflow="overflow">
                    <a:lnL w="12700">
                      <a:miter lim="400000"/>
                    </a:lnL>
                    <a:lnR w="12700">
                      <a:miter lim="400000"/>
                    </a:lnR>
                    <a:lnT w="12700">
                      <a:miter lim="400000"/>
                    </a:lnT>
                    <a:lnB w="12700">
                      <a:miter lim="400000"/>
                    </a:lnB>
                    <a:solidFill>
                      <a:srgbClr val="6C6C6C"/>
                    </a:solidFill>
                  </a:tcPr>
                </a:tc>
              </a:tr>
            </a:tbl>
          </a:graphicData>
        </a:graphic>
      </p:graphicFrame>
      <p:sp>
        <p:nvSpPr>
          <p:cNvPr id="860" name="5"/>
          <p:cNvSpPr txBox="1"/>
          <p:nvPr/>
        </p:nvSpPr>
        <p:spPr>
          <a:xfrm>
            <a:off x="221659" y="12354357"/>
            <a:ext cx="343619" cy="5461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just">
              <a:defRPr b="0">
                <a:latin typeface="DIN Alternate"/>
                <a:ea typeface="DIN Alternate"/>
                <a:cs typeface="DIN Alternate"/>
                <a:sym typeface="DIN Alternate"/>
              </a:defRPr>
            </a:lvl1pPr>
          </a:lstStyle>
          <a:p>
            <a:pPr/>
            <a:r>
              <a:t>5</a:t>
            </a:r>
          </a:p>
        </p:txBody>
      </p:sp>
      <p:sp>
        <p:nvSpPr>
          <p:cNvPr id="861" name="WRF outputs"/>
          <p:cNvSpPr txBox="1"/>
          <p:nvPr/>
        </p:nvSpPr>
        <p:spPr>
          <a:xfrm>
            <a:off x="2323300" y="2196275"/>
            <a:ext cx="2640712" cy="673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latin typeface="SchotisText Regular 2"/>
                <a:ea typeface="SchotisText Regular 2"/>
                <a:cs typeface="SchotisText Regular 2"/>
                <a:sym typeface="SchotisText Regular 2"/>
              </a:defRPr>
            </a:lvl1pPr>
          </a:lstStyle>
          <a:p>
            <a:pPr/>
            <a:r>
              <a:t>WRF outputs</a:t>
            </a:r>
          </a:p>
        </p:txBody>
      </p:sp>
      <p:sp>
        <p:nvSpPr>
          <p:cNvPr id="862" name="Rounded Rectangle"/>
          <p:cNvSpPr/>
          <p:nvPr/>
        </p:nvSpPr>
        <p:spPr>
          <a:xfrm>
            <a:off x="689201" y="3205035"/>
            <a:ext cx="6392432" cy="8517533"/>
          </a:xfrm>
          <a:prstGeom prst="roundRect">
            <a:avLst>
              <a:gd name="adj" fmla="val 2980"/>
            </a:avLst>
          </a:prstGeom>
          <a:ln w="63500">
            <a:solidFill>
              <a:srgbClr val="FFFFFF"/>
            </a:solidFill>
            <a:miter lim="400000"/>
          </a:ln>
        </p:spPr>
        <p:txBody>
          <a:bodyPr lIns="50800" tIns="50800" rIns="50800" bIns="50800" anchor="ctr"/>
          <a:lstStyle/>
          <a:p>
            <a:pPr>
              <a:defRPr b="0" sz="3200">
                <a:latin typeface="+mn-lt"/>
                <a:ea typeface="+mn-ea"/>
                <a:cs typeface="+mn-cs"/>
                <a:sym typeface="Helvetica Neue Medium"/>
              </a:defRPr>
            </a:pPr>
          </a:p>
        </p:txBody>
      </p:sp>
      <p:sp>
        <p:nvSpPr>
          <p:cNvPr id="863" name="4 WRF simulations on Maria [1 CTRL + 3 CRF denial experiments]…"/>
          <p:cNvSpPr txBox="1"/>
          <p:nvPr/>
        </p:nvSpPr>
        <p:spPr>
          <a:xfrm>
            <a:off x="1018596" y="3378821"/>
            <a:ext cx="5733643" cy="6223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685270" indent="-685270" algn="l">
              <a:spcBef>
                <a:spcPts val="4100"/>
              </a:spcBef>
              <a:buSzPct val="100000"/>
              <a:buAutoNum type="arabicParenBoth" startAt="1"/>
              <a:defRPr b="0" sz="4400">
                <a:latin typeface="SchotisText Regular 2"/>
                <a:ea typeface="SchotisText Regular 2"/>
                <a:cs typeface="SchotisText Regular 2"/>
                <a:sym typeface="SchotisText Regular 2"/>
              </a:defRPr>
            </a:pPr>
            <a:r>
              <a:t>4 WRF simulations on Maria [1 CTRL + 3 CRF denial experiments]</a:t>
            </a:r>
          </a:p>
          <a:p>
            <a:pPr marL="685270" indent="-685270" algn="l">
              <a:spcBef>
                <a:spcPts val="4100"/>
              </a:spcBef>
              <a:buSzPct val="100000"/>
              <a:buAutoNum type="arabicParenBoth" startAt="1"/>
              <a:defRPr b="0" sz="4400">
                <a:latin typeface="SchotisText Regular 2"/>
                <a:ea typeface="SchotisText Regular 2"/>
                <a:cs typeface="SchotisText Regular 2"/>
                <a:sym typeface="SchotisText Regular 2"/>
              </a:defRPr>
            </a:pPr>
            <a:r>
              <a:t>20-member ensemble on Haiyan</a:t>
            </a:r>
          </a:p>
        </p:txBody>
      </p:sp>
      <p:sp>
        <p:nvSpPr>
          <p:cNvPr id="864" name="Hourly outputs"/>
          <p:cNvSpPr txBox="1"/>
          <p:nvPr/>
        </p:nvSpPr>
        <p:spPr>
          <a:xfrm>
            <a:off x="2073456" y="10792527"/>
            <a:ext cx="3623922" cy="7747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lgn="l">
              <a:spcBef>
                <a:spcPts val="4100"/>
              </a:spcBef>
              <a:defRPr b="0" sz="3700">
                <a:latin typeface="SchotisText Regular 2"/>
                <a:ea typeface="SchotisText Regular 2"/>
                <a:cs typeface="SchotisText Regular 2"/>
                <a:sym typeface="SchotisText Regular 2"/>
              </a:defRPr>
            </a:lvl1pPr>
          </a:lstStyle>
          <a:p>
            <a:pPr/>
            <a:r>
              <a:t>Hourly outputs</a:t>
            </a:r>
          </a:p>
        </p:txBody>
      </p:sp>
      <p:sp>
        <p:nvSpPr>
          <p:cNvPr id="865" name="1"/>
          <p:cNvSpPr/>
          <p:nvPr/>
        </p:nvSpPr>
        <p:spPr>
          <a:xfrm>
            <a:off x="916126" y="2165049"/>
            <a:ext cx="745632" cy="735553"/>
          </a:xfrm>
          <a:prstGeom prst="ellipse">
            <a:avLst/>
          </a:prstGeom>
          <a:solidFill>
            <a:srgbClr val="FFFFFF"/>
          </a:solidFill>
          <a:ln w="12700">
            <a:miter lim="400000"/>
          </a:ln>
          <a:extLst>
            <a:ext uri="{C572A759-6A51-4108-AA02-DFA0A04FC94B}">
              <ma14:wrappingTextBoxFlag xmlns:ma14="http://schemas.microsoft.com/office/mac/drawingml/2011/main" val="1"/>
            </a:ext>
          </a:extLst>
        </p:spPr>
        <p:txBody>
          <a:bodyPr lIns="0" tIns="0" rIns="0" bIns="0" anchor="ctr"/>
          <a:lstStyle>
            <a:lvl1pPr>
              <a:defRPr b="0" sz="3200">
                <a:solidFill>
                  <a:srgbClr val="000000"/>
                </a:solidFill>
                <a:latin typeface="+mn-lt"/>
                <a:ea typeface="+mn-ea"/>
                <a:cs typeface="+mn-cs"/>
                <a:sym typeface="Helvetica Neue Medium"/>
              </a:defRPr>
            </a:lvl1pPr>
          </a:lstStyle>
          <a:p>
            <a:pPr/>
            <a:r>
              <a:t>1</a:t>
            </a:r>
          </a:p>
        </p:txBody>
      </p:sp>
      <p:sp>
        <p:nvSpPr>
          <p:cNvPr id="866" name="Oval"/>
          <p:cNvSpPr/>
          <p:nvPr/>
        </p:nvSpPr>
        <p:spPr>
          <a:xfrm>
            <a:off x="17508356" y="1388491"/>
            <a:ext cx="3826967" cy="1439070"/>
          </a:xfrm>
          <a:prstGeom prst="ellipse">
            <a:avLst/>
          </a:prstGeom>
          <a:solidFill>
            <a:schemeClr val="accent1"/>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sz="5000">
                <a:latin typeface="SchotisText Regular 2"/>
                <a:ea typeface="SchotisText Regular 2"/>
                <a:cs typeface="SchotisText Regular 2"/>
                <a:sym typeface="SchotisText Regular 2"/>
              </a:defRPr>
            </a:lvl1pPr>
          </a:lstStyle>
          <a:p>
            <a:pPr/>
            <a14:m>
              <m:oMathPara>
                <m:oMathParaPr>
                  <m:jc m:val="center"/>
                </m:oMathParaPr>
                <m:oMath>
                  <m:r>
                    <a:rPr xmlns:a="http://schemas.openxmlformats.org/drawingml/2006/main" sz="6400" i="1">
                      <a:solidFill>
                        <a:srgbClr val="FEFEFE"/>
                      </a:solidFill>
                      <a:latin typeface="Cambria Math" panose="02040503050406030204" pitchFamily="18" charset="0"/>
                    </a:rPr>
                    <m:t>u</m:t>
                  </m:r>
                </m:oMath>
              </m:oMathPara>
            </a14:m>
          </a:p>
        </p:txBody>
      </p:sp>
      <p:sp>
        <p:nvSpPr>
          <p:cNvPr id="867" name="Oval"/>
          <p:cNvSpPr/>
          <p:nvPr/>
        </p:nvSpPr>
        <p:spPr>
          <a:xfrm>
            <a:off x="17508356" y="3276425"/>
            <a:ext cx="3826967" cy="1439070"/>
          </a:xfrm>
          <a:prstGeom prst="ellipse">
            <a:avLst/>
          </a:prstGeom>
          <a:solidFill>
            <a:schemeClr val="accent1"/>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b="0" sz="5000">
                <a:latin typeface="+mn-lt"/>
                <a:ea typeface="+mn-ea"/>
                <a:cs typeface="+mn-cs"/>
                <a:sym typeface="Helvetica Neue Medium"/>
              </a:defRPr>
            </a:lvl1pPr>
          </a:lstStyle>
          <a:p>
            <a:pPr/>
            <a14:m>
              <m:oMathPara>
                <m:oMathParaPr>
                  <m:jc m:val="center"/>
                </m:oMathParaPr>
                <m:oMath>
                  <m:r>
                    <a:rPr xmlns:a="http://schemas.openxmlformats.org/drawingml/2006/main" sz="6550" i="1">
                      <a:solidFill>
                        <a:srgbClr val="FEFEFE"/>
                      </a:solidFill>
                      <a:latin typeface="Cambria Math" panose="02040503050406030204" pitchFamily="18" charset="0"/>
                    </a:rPr>
                    <m:t>v</m:t>
                  </m:r>
                </m:oMath>
              </m:oMathPara>
            </a14:m>
          </a:p>
        </p:txBody>
      </p:sp>
      <p:sp>
        <p:nvSpPr>
          <p:cNvPr id="868" name="Oval"/>
          <p:cNvSpPr/>
          <p:nvPr/>
        </p:nvSpPr>
        <p:spPr>
          <a:xfrm>
            <a:off x="17508356" y="5164359"/>
            <a:ext cx="3826967" cy="1439070"/>
          </a:xfrm>
          <a:prstGeom prst="ellipse">
            <a:avLst/>
          </a:prstGeom>
          <a:solidFill>
            <a:schemeClr val="accent1"/>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b="0" sz="5000">
                <a:latin typeface="+mn-lt"/>
                <a:ea typeface="+mn-ea"/>
                <a:cs typeface="+mn-cs"/>
                <a:sym typeface="Helvetica Neue Medium"/>
              </a:defRPr>
            </a:lvl1pPr>
          </a:lstStyle>
          <a:p>
            <a:pPr/>
            <a14:m>
              <m:oMathPara>
                <m:oMathParaPr>
                  <m:jc m:val="center"/>
                </m:oMathParaPr>
                <m:oMath>
                  <m:r>
                    <a:rPr xmlns:a="http://schemas.openxmlformats.org/drawingml/2006/main" sz="6350" i="1">
                      <a:solidFill>
                        <a:srgbClr val="FEFEFE"/>
                      </a:solidFill>
                      <a:latin typeface="Cambria Math" panose="02040503050406030204" pitchFamily="18" charset="0"/>
                    </a:rPr>
                    <m:t>w</m:t>
                  </m:r>
                </m:oMath>
              </m:oMathPara>
            </a14:m>
          </a:p>
        </p:txBody>
      </p:sp>
      <p:sp>
        <p:nvSpPr>
          <p:cNvPr id="869" name="Oval"/>
          <p:cNvSpPr/>
          <p:nvPr/>
        </p:nvSpPr>
        <p:spPr>
          <a:xfrm>
            <a:off x="17508356" y="7061330"/>
            <a:ext cx="3826967" cy="1439070"/>
          </a:xfrm>
          <a:prstGeom prst="ellipse">
            <a:avLst/>
          </a:prstGeom>
          <a:solidFill>
            <a:schemeClr val="accent5">
              <a:hueOff val="-36178"/>
              <a:satOff val="6507"/>
              <a:lumOff val="-23518"/>
            </a:schemeClr>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b="0" sz="5000">
                <a:latin typeface="+mn-lt"/>
                <a:ea typeface="+mn-ea"/>
                <a:cs typeface="+mn-cs"/>
                <a:sym typeface="Helvetica Neue Medium"/>
              </a:defRPr>
            </a:lvl1pPr>
          </a:lstStyle>
          <a:p>
            <a:pPr/>
            <a14:m>
              <m:oMathPara>
                <m:oMathParaPr>
                  <m:jc m:val="center"/>
                </m:oMathParaPr>
                <m:oMath>
                  <m:r>
                    <a:rPr xmlns:a="http://schemas.openxmlformats.org/drawingml/2006/main" sz="6150" i="1">
                      <a:solidFill>
                        <a:srgbClr val="FEFEFE"/>
                      </a:solidFill>
                      <a:latin typeface="Cambria Math" panose="02040503050406030204" pitchFamily="18" charset="0"/>
                    </a:rPr>
                    <m:t>θ</m:t>
                  </m:r>
                </m:oMath>
              </m:oMathPara>
            </a14:m>
          </a:p>
        </p:txBody>
      </p:sp>
      <p:sp>
        <p:nvSpPr>
          <p:cNvPr id="870" name="Oval"/>
          <p:cNvSpPr/>
          <p:nvPr/>
        </p:nvSpPr>
        <p:spPr>
          <a:xfrm>
            <a:off x="17508356" y="8958301"/>
            <a:ext cx="3826967" cy="1439070"/>
          </a:xfrm>
          <a:prstGeom prst="ellipse">
            <a:avLst/>
          </a:prstGeom>
          <a:solidFill>
            <a:schemeClr val="accent5">
              <a:hueOff val="106375"/>
              <a:satOff val="9554"/>
              <a:lumOff val="-13516"/>
            </a:schemeClr>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b="0" sz="5000">
                <a:latin typeface="+mn-lt"/>
                <a:ea typeface="+mn-ea"/>
                <a:cs typeface="+mn-cs"/>
                <a:sym typeface="Helvetica Neue Medium"/>
              </a:defRPr>
            </a:lvl1pPr>
          </a:lstStyle>
          <a:p>
            <a:pPr/>
            <a14:m>
              <m:oMathPara>
                <m:oMathParaPr>
                  <m:jc m:val="center"/>
                </m:oMathParaPr>
                <m:oMath>
                  <m:sSub>
                    <m:e>
                      <m:limUpp>
                        <m:e>
                          <m:r>
                            <a:rPr xmlns:a="http://schemas.openxmlformats.org/drawingml/2006/main" sz="5950" i="1">
                              <a:solidFill>
                                <a:srgbClr val="FEFEFE"/>
                              </a:solidFill>
                              <a:latin typeface="Cambria Math" panose="02040503050406030204" pitchFamily="18" charset="0"/>
                            </a:rPr>
                            <m:t>Q</m:t>
                          </m:r>
                        </m:e>
                        <m:lim>
                          <m:r>
                            <a:rPr xmlns:a="http://schemas.openxmlformats.org/drawingml/2006/main" sz="5950" i="1">
                              <a:solidFill>
                                <a:srgbClr val="FEFEFE"/>
                              </a:solidFill>
                              <a:latin typeface="Cambria Math" panose="02040503050406030204" pitchFamily="18" charset="0"/>
                            </a:rPr>
                            <m:t>·</m:t>
                          </m:r>
                        </m:lim>
                      </m:limUpp>
                    </m:e>
                    <m:sub>
                      <m:r>
                        <a:rPr xmlns:a="http://schemas.openxmlformats.org/drawingml/2006/main" sz="5950" i="1">
                          <a:solidFill>
                            <a:srgbClr val="FEFEFE"/>
                          </a:solidFill>
                          <a:latin typeface="Cambria Math" panose="02040503050406030204" pitchFamily="18" charset="0"/>
                        </a:rPr>
                        <m:t>r</m:t>
                      </m:r>
                      <m:r>
                        <a:rPr xmlns:a="http://schemas.openxmlformats.org/drawingml/2006/main" sz="5950" i="1">
                          <a:solidFill>
                            <a:srgbClr val="FEFEFE"/>
                          </a:solidFill>
                          <a:latin typeface="Cambria Math" panose="02040503050406030204" pitchFamily="18" charset="0"/>
                        </a:rPr>
                        <m:t>a</m:t>
                      </m:r>
                      <m:r>
                        <a:rPr xmlns:a="http://schemas.openxmlformats.org/drawingml/2006/main" sz="5950" i="1">
                          <a:solidFill>
                            <a:srgbClr val="FEFEFE"/>
                          </a:solidFill>
                          <a:latin typeface="Cambria Math" panose="02040503050406030204" pitchFamily="18" charset="0"/>
                        </a:rPr>
                        <m:t>d</m:t>
                      </m:r>
                    </m:sub>
                  </m:sSub>
                </m:oMath>
              </m:oMathPara>
            </a14:m>
          </a:p>
        </p:txBody>
      </p:sp>
      <p:sp>
        <p:nvSpPr>
          <p:cNvPr id="871" name="Oval"/>
          <p:cNvSpPr/>
          <p:nvPr/>
        </p:nvSpPr>
        <p:spPr>
          <a:xfrm>
            <a:off x="17508356" y="10846235"/>
            <a:ext cx="3826967" cy="1439070"/>
          </a:xfrm>
          <a:prstGeom prst="ellipse">
            <a:avLst/>
          </a:prstGeom>
          <a:solidFill>
            <a:schemeClr val="accent5">
              <a:hueOff val="106375"/>
              <a:satOff val="9554"/>
              <a:lumOff val="-13516"/>
            </a:schemeClr>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b="0" sz="5000">
                <a:latin typeface="+mn-lt"/>
                <a:ea typeface="+mn-ea"/>
                <a:cs typeface="+mn-cs"/>
                <a:sym typeface="Helvetica Neue Medium"/>
              </a:defRPr>
            </a:lvl1pPr>
          </a:lstStyle>
          <a:p>
            <a:pPr/>
            <a14:m>
              <m:oMathPara>
                <m:oMathParaPr>
                  <m:jc m:val="center"/>
                </m:oMathParaPr>
                <m:oMath>
                  <m:sSub>
                    <m:e>
                      <m:limUpp>
                        <m:e>
                          <m:r>
                            <a:rPr xmlns:a="http://schemas.openxmlformats.org/drawingml/2006/main" sz="5900" i="1">
                              <a:solidFill>
                                <a:srgbClr val="FEFEFE"/>
                              </a:solidFill>
                              <a:latin typeface="Cambria Math" panose="02040503050406030204" pitchFamily="18" charset="0"/>
                            </a:rPr>
                            <m:t>Q</m:t>
                          </m:r>
                        </m:e>
                        <m:lim>
                          <m:r>
                            <a:rPr xmlns:a="http://schemas.openxmlformats.org/drawingml/2006/main" sz="5900" i="1">
                              <a:solidFill>
                                <a:srgbClr val="FEFEFE"/>
                              </a:solidFill>
                              <a:latin typeface="Cambria Math" panose="02040503050406030204" pitchFamily="18" charset="0"/>
                            </a:rPr>
                            <m:t>·</m:t>
                          </m:r>
                        </m:lim>
                      </m:limUpp>
                    </m:e>
                    <m:sub>
                      <m:r>
                        <a:rPr xmlns:a="http://schemas.openxmlformats.org/drawingml/2006/main" sz="5900" i="1">
                          <a:solidFill>
                            <a:srgbClr val="FEFEFE"/>
                          </a:solidFill>
                          <a:latin typeface="Cambria Math" panose="02040503050406030204" pitchFamily="18" charset="0"/>
                        </a:rPr>
                        <m:t>L</m:t>
                      </m:r>
                      <m:r>
                        <a:rPr xmlns:a="http://schemas.openxmlformats.org/drawingml/2006/main" sz="5900" i="1">
                          <a:solidFill>
                            <a:srgbClr val="FEFEFE"/>
                          </a:solidFill>
                          <a:latin typeface="Cambria Math" panose="02040503050406030204" pitchFamily="18" charset="0"/>
                        </a:rPr>
                        <m:t>H</m:t>
                      </m:r>
                    </m:sub>
                  </m:sSub>
                </m:oMath>
              </m:oMathPara>
            </a14:m>
          </a:p>
        </p:txBody>
      </p:sp>
      <p:sp>
        <p:nvSpPr>
          <p:cNvPr id="872" name="Line"/>
          <p:cNvSpPr/>
          <p:nvPr/>
        </p:nvSpPr>
        <p:spPr>
          <a:xfrm>
            <a:off x="7106254" y="7302796"/>
            <a:ext cx="9504448" cy="1"/>
          </a:xfrm>
          <a:prstGeom prst="line">
            <a:avLst/>
          </a:prstGeom>
          <a:ln w="25400">
            <a:solidFill>
              <a:srgbClr val="FFFFFF"/>
            </a:solidFill>
            <a:miter lim="400000"/>
            <a:tailEnd type="triangle"/>
          </a:ln>
        </p:spPr>
        <p:txBody>
          <a:bodyPr lIns="50800" tIns="50800" rIns="50800" bIns="50800" anchor="ctr"/>
          <a:lstStyle/>
          <a:p>
            <a:pPr>
              <a:defRPr b="0" sz="3200">
                <a:latin typeface="+mn-lt"/>
                <a:ea typeface="+mn-ea"/>
                <a:cs typeface="+mn-cs"/>
                <a:sym typeface="Helvetica Neue Medium"/>
              </a:defRPr>
            </a:pPr>
          </a:p>
        </p:txBody>
      </p:sp>
      <p:sp>
        <p:nvSpPr>
          <p:cNvPr id="873" name="Extract variables in storm-relative framework"/>
          <p:cNvSpPr txBox="1"/>
          <p:nvPr/>
        </p:nvSpPr>
        <p:spPr>
          <a:xfrm>
            <a:off x="8222605" y="6624548"/>
            <a:ext cx="7815386" cy="135649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i="1" sz="4100"/>
            </a:lvl1pPr>
          </a:lstStyle>
          <a:p>
            <a:pPr>
              <a:defRPr i="0"/>
            </a:pPr>
            <a:r>
              <a:rPr i="1"/>
              <a:t>Extract variables in storm-relative framework</a:t>
            </a:r>
          </a:p>
        </p:txBody>
      </p:sp>
      <p:sp>
        <p:nvSpPr>
          <p:cNvPr id="874" name="Our method"/>
          <p:cNvSpPr txBox="1"/>
          <p:nvPr>
            <p:ph type="ctrTitle"/>
          </p:nvPr>
        </p:nvSpPr>
        <p:spPr>
          <a:xfrm>
            <a:off x="751160" y="835143"/>
            <a:ext cx="23101515" cy="1007778"/>
          </a:xfrm>
          <a:prstGeom prst="rect">
            <a:avLst/>
          </a:prstGeom>
        </p:spPr>
        <p:txBody>
          <a:bodyPr anchor="ctr"/>
          <a:lstStyle>
            <a:lvl1pPr algn="l">
              <a:defRPr sz="4500">
                <a:latin typeface="SchotisText Medium2"/>
                <a:ea typeface="SchotisText Medium2"/>
                <a:cs typeface="SchotisText Medium2"/>
                <a:sym typeface="SchotisText Medium2"/>
              </a:defRPr>
            </a:lvl1pPr>
          </a:lstStyle>
          <a:p>
            <a:pPr/>
            <a:r>
              <a:t>Our method</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78" name="Oval"/>
          <p:cNvSpPr/>
          <p:nvPr/>
        </p:nvSpPr>
        <p:spPr>
          <a:xfrm>
            <a:off x="1188955" y="1257440"/>
            <a:ext cx="3826967" cy="1439070"/>
          </a:xfrm>
          <a:prstGeom prst="ellipse">
            <a:avLst/>
          </a:prstGeom>
          <a:solidFill>
            <a:schemeClr val="accent1"/>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sz="5000">
                <a:latin typeface="SchotisText Regular 2"/>
                <a:ea typeface="SchotisText Regular 2"/>
                <a:cs typeface="SchotisText Regular 2"/>
                <a:sym typeface="SchotisText Regular 2"/>
              </a:defRPr>
            </a:lvl1pPr>
          </a:lstStyle>
          <a:p>
            <a:pPr/>
            <a14:m>
              <m:oMathPara>
                <m:oMathParaPr>
                  <m:jc m:val="center"/>
                </m:oMathParaPr>
                <m:oMath>
                  <m:r>
                    <a:rPr xmlns:a="http://schemas.openxmlformats.org/drawingml/2006/main" sz="6400" i="1">
                      <a:solidFill>
                        <a:srgbClr val="FEFEFE"/>
                      </a:solidFill>
                      <a:latin typeface="Cambria Math" panose="02040503050406030204" pitchFamily="18" charset="0"/>
                    </a:rPr>
                    <m:t>u</m:t>
                  </m:r>
                </m:oMath>
              </m:oMathPara>
            </a14:m>
          </a:p>
        </p:txBody>
      </p:sp>
      <p:sp>
        <p:nvSpPr>
          <p:cNvPr id="879" name="Oval"/>
          <p:cNvSpPr/>
          <p:nvPr/>
        </p:nvSpPr>
        <p:spPr>
          <a:xfrm>
            <a:off x="1188955" y="3145375"/>
            <a:ext cx="3826967" cy="1439070"/>
          </a:xfrm>
          <a:prstGeom prst="ellipse">
            <a:avLst/>
          </a:prstGeom>
          <a:solidFill>
            <a:schemeClr val="accent1"/>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b="0" sz="5000">
                <a:latin typeface="+mn-lt"/>
                <a:ea typeface="+mn-ea"/>
                <a:cs typeface="+mn-cs"/>
                <a:sym typeface="Helvetica Neue Medium"/>
              </a:defRPr>
            </a:lvl1pPr>
          </a:lstStyle>
          <a:p>
            <a:pPr/>
            <a14:m>
              <m:oMathPara>
                <m:oMathParaPr>
                  <m:jc m:val="center"/>
                </m:oMathParaPr>
                <m:oMath>
                  <m:r>
                    <a:rPr xmlns:a="http://schemas.openxmlformats.org/drawingml/2006/main" sz="6550" i="1">
                      <a:solidFill>
                        <a:srgbClr val="FEFEFE"/>
                      </a:solidFill>
                      <a:latin typeface="Cambria Math" panose="02040503050406030204" pitchFamily="18" charset="0"/>
                    </a:rPr>
                    <m:t>v</m:t>
                  </m:r>
                </m:oMath>
              </m:oMathPara>
            </a14:m>
          </a:p>
        </p:txBody>
      </p:sp>
      <p:sp>
        <p:nvSpPr>
          <p:cNvPr id="880" name="Oval"/>
          <p:cNvSpPr/>
          <p:nvPr/>
        </p:nvSpPr>
        <p:spPr>
          <a:xfrm>
            <a:off x="1188955" y="5033309"/>
            <a:ext cx="3826967" cy="1439070"/>
          </a:xfrm>
          <a:prstGeom prst="ellipse">
            <a:avLst/>
          </a:prstGeom>
          <a:solidFill>
            <a:schemeClr val="accent1"/>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b="0" sz="5000">
                <a:latin typeface="+mn-lt"/>
                <a:ea typeface="+mn-ea"/>
                <a:cs typeface="+mn-cs"/>
                <a:sym typeface="Helvetica Neue Medium"/>
              </a:defRPr>
            </a:lvl1pPr>
          </a:lstStyle>
          <a:p>
            <a:pPr/>
            <a14:m>
              <m:oMathPara>
                <m:oMathParaPr>
                  <m:jc m:val="center"/>
                </m:oMathParaPr>
                <m:oMath>
                  <m:r>
                    <a:rPr xmlns:a="http://schemas.openxmlformats.org/drawingml/2006/main" sz="6350" i="1">
                      <a:solidFill>
                        <a:srgbClr val="FEFEFE"/>
                      </a:solidFill>
                      <a:latin typeface="Cambria Math" panose="02040503050406030204" pitchFamily="18" charset="0"/>
                    </a:rPr>
                    <m:t>w</m:t>
                  </m:r>
                </m:oMath>
              </m:oMathPara>
            </a14:m>
          </a:p>
        </p:txBody>
      </p:sp>
      <p:sp>
        <p:nvSpPr>
          <p:cNvPr id="881" name="Oval"/>
          <p:cNvSpPr/>
          <p:nvPr/>
        </p:nvSpPr>
        <p:spPr>
          <a:xfrm>
            <a:off x="1188955" y="6930280"/>
            <a:ext cx="3826967" cy="1439069"/>
          </a:xfrm>
          <a:prstGeom prst="ellipse">
            <a:avLst/>
          </a:prstGeom>
          <a:solidFill>
            <a:schemeClr val="accent5">
              <a:hueOff val="-36178"/>
              <a:satOff val="6507"/>
              <a:lumOff val="-23518"/>
            </a:schemeClr>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b="0" sz="5000">
                <a:latin typeface="+mn-lt"/>
                <a:ea typeface="+mn-ea"/>
                <a:cs typeface="+mn-cs"/>
                <a:sym typeface="Helvetica Neue Medium"/>
              </a:defRPr>
            </a:lvl1pPr>
          </a:lstStyle>
          <a:p>
            <a:pPr/>
            <a14:m>
              <m:oMathPara>
                <m:oMathParaPr>
                  <m:jc m:val="center"/>
                </m:oMathParaPr>
                <m:oMath>
                  <m:r>
                    <a:rPr xmlns:a="http://schemas.openxmlformats.org/drawingml/2006/main" sz="6150" i="1">
                      <a:solidFill>
                        <a:srgbClr val="FEFEFE"/>
                      </a:solidFill>
                      <a:latin typeface="Cambria Math" panose="02040503050406030204" pitchFamily="18" charset="0"/>
                    </a:rPr>
                    <m:t>θ</m:t>
                  </m:r>
                </m:oMath>
              </m:oMathPara>
            </a14:m>
          </a:p>
        </p:txBody>
      </p:sp>
      <p:sp>
        <p:nvSpPr>
          <p:cNvPr id="882" name="Oval"/>
          <p:cNvSpPr/>
          <p:nvPr/>
        </p:nvSpPr>
        <p:spPr>
          <a:xfrm>
            <a:off x="1188955" y="8827250"/>
            <a:ext cx="3826967" cy="1439070"/>
          </a:xfrm>
          <a:prstGeom prst="ellipse">
            <a:avLst/>
          </a:prstGeom>
          <a:solidFill>
            <a:schemeClr val="accent5">
              <a:hueOff val="106375"/>
              <a:satOff val="9554"/>
              <a:lumOff val="-13516"/>
            </a:schemeClr>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b="0" sz="5000">
                <a:latin typeface="+mn-lt"/>
                <a:ea typeface="+mn-ea"/>
                <a:cs typeface="+mn-cs"/>
                <a:sym typeface="Helvetica Neue Medium"/>
              </a:defRPr>
            </a:lvl1pPr>
          </a:lstStyle>
          <a:p>
            <a:pPr/>
            <a14:m>
              <m:oMathPara>
                <m:oMathParaPr>
                  <m:jc m:val="center"/>
                </m:oMathParaPr>
                <m:oMath>
                  <m:sSub>
                    <m:e>
                      <m:limUpp>
                        <m:e>
                          <m:r>
                            <a:rPr xmlns:a="http://schemas.openxmlformats.org/drawingml/2006/main" sz="5950" i="1">
                              <a:solidFill>
                                <a:srgbClr val="FEFEFE"/>
                              </a:solidFill>
                              <a:latin typeface="Cambria Math" panose="02040503050406030204" pitchFamily="18" charset="0"/>
                            </a:rPr>
                            <m:t>Q</m:t>
                          </m:r>
                        </m:e>
                        <m:lim>
                          <m:r>
                            <a:rPr xmlns:a="http://schemas.openxmlformats.org/drawingml/2006/main" sz="5950" i="1">
                              <a:solidFill>
                                <a:srgbClr val="FEFEFE"/>
                              </a:solidFill>
                              <a:latin typeface="Cambria Math" panose="02040503050406030204" pitchFamily="18" charset="0"/>
                            </a:rPr>
                            <m:t>·</m:t>
                          </m:r>
                        </m:lim>
                      </m:limUpp>
                    </m:e>
                    <m:sub>
                      <m:r>
                        <a:rPr xmlns:a="http://schemas.openxmlformats.org/drawingml/2006/main" sz="5950" i="1">
                          <a:solidFill>
                            <a:srgbClr val="FEFEFE"/>
                          </a:solidFill>
                          <a:latin typeface="Cambria Math" panose="02040503050406030204" pitchFamily="18" charset="0"/>
                        </a:rPr>
                        <m:t>r</m:t>
                      </m:r>
                      <m:r>
                        <a:rPr xmlns:a="http://schemas.openxmlformats.org/drawingml/2006/main" sz="5950" i="1">
                          <a:solidFill>
                            <a:srgbClr val="FEFEFE"/>
                          </a:solidFill>
                          <a:latin typeface="Cambria Math" panose="02040503050406030204" pitchFamily="18" charset="0"/>
                        </a:rPr>
                        <m:t>a</m:t>
                      </m:r>
                      <m:r>
                        <a:rPr xmlns:a="http://schemas.openxmlformats.org/drawingml/2006/main" sz="5950" i="1">
                          <a:solidFill>
                            <a:srgbClr val="FEFEFE"/>
                          </a:solidFill>
                          <a:latin typeface="Cambria Math" panose="02040503050406030204" pitchFamily="18" charset="0"/>
                        </a:rPr>
                        <m:t>d</m:t>
                      </m:r>
                    </m:sub>
                  </m:sSub>
                </m:oMath>
              </m:oMathPara>
            </a14:m>
          </a:p>
        </p:txBody>
      </p:sp>
      <p:sp>
        <p:nvSpPr>
          <p:cNvPr id="883" name="Oval"/>
          <p:cNvSpPr/>
          <p:nvPr/>
        </p:nvSpPr>
        <p:spPr>
          <a:xfrm>
            <a:off x="1188955" y="10715184"/>
            <a:ext cx="3826967" cy="1439070"/>
          </a:xfrm>
          <a:prstGeom prst="ellipse">
            <a:avLst/>
          </a:prstGeom>
          <a:solidFill>
            <a:schemeClr val="accent5">
              <a:hueOff val="106375"/>
              <a:satOff val="9554"/>
              <a:lumOff val="-13516"/>
            </a:schemeClr>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b="0" sz="5000">
                <a:latin typeface="+mn-lt"/>
                <a:ea typeface="+mn-ea"/>
                <a:cs typeface="+mn-cs"/>
                <a:sym typeface="Helvetica Neue Medium"/>
              </a:defRPr>
            </a:lvl1pPr>
          </a:lstStyle>
          <a:p>
            <a:pPr/>
            <a14:m>
              <m:oMathPara>
                <m:oMathParaPr>
                  <m:jc m:val="center"/>
                </m:oMathParaPr>
                <m:oMath>
                  <m:sSub>
                    <m:e>
                      <m:limUpp>
                        <m:e>
                          <m:r>
                            <a:rPr xmlns:a="http://schemas.openxmlformats.org/drawingml/2006/main" sz="5900" i="1">
                              <a:solidFill>
                                <a:srgbClr val="FEFEFE"/>
                              </a:solidFill>
                              <a:latin typeface="Cambria Math" panose="02040503050406030204" pitchFamily="18" charset="0"/>
                            </a:rPr>
                            <m:t>Q</m:t>
                          </m:r>
                        </m:e>
                        <m:lim>
                          <m:r>
                            <a:rPr xmlns:a="http://schemas.openxmlformats.org/drawingml/2006/main" sz="5900" i="1">
                              <a:solidFill>
                                <a:srgbClr val="FEFEFE"/>
                              </a:solidFill>
                              <a:latin typeface="Cambria Math" panose="02040503050406030204" pitchFamily="18" charset="0"/>
                            </a:rPr>
                            <m:t>·</m:t>
                          </m:r>
                        </m:lim>
                      </m:limUpp>
                    </m:e>
                    <m:sub>
                      <m:r>
                        <a:rPr xmlns:a="http://schemas.openxmlformats.org/drawingml/2006/main" sz="5900" i="1">
                          <a:solidFill>
                            <a:srgbClr val="FEFEFE"/>
                          </a:solidFill>
                          <a:latin typeface="Cambria Math" panose="02040503050406030204" pitchFamily="18" charset="0"/>
                        </a:rPr>
                        <m:t>L</m:t>
                      </m:r>
                      <m:r>
                        <a:rPr xmlns:a="http://schemas.openxmlformats.org/drawingml/2006/main" sz="5900" i="1">
                          <a:solidFill>
                            <a:srgbClr val="FEFEFE"/>
                          </a:solidFill>
                          <a:latin typeface="Cambria Math" panose="02040503050406030204" pitchFamily="18" charset="0"/>
                        </a:rPr>
                        <m:t>H</m:t>
                      </m:r>
                    </m:sub>
                  </m:sSub>
                </m:oMath>
              </m:oMathPara>
            </a14:m>
          </a:p>
        </p:txBody>
      </p:sp>
      <p:graphicFrame>
        <p:nvGraphicFramePr>
          <p:cNvPr id="884" name="Table"/>
          <p:cNvGraphicFramePr/>
          <p:nvPr/>
        </p:nvGraphicFramePr>
        <p:xfrm>
          <a:off x="3755" y="-22255"/>
          <a:ext cx="24376490" cy="723901"/>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8125496"/>
                <a:gridCol w="8125496"/>
                <a:gridCol w="8125496"/>
              </a:tblGrid>
              <a:tr h="723900">
                <a:tc>
                  <a:txBody>
                    <a:bodyPr/>
                    <a:lstStyle/>
                    <a:p>
                      <a:pPr defTabSz="914400">
                        <a:defRPr sz="1800">
                          <a:solidFill>
                            <a:srgbClr val="000000"/>
                          </a:solidFill>
                        </a:defRPr>
                      </a:pPr>
                      <a:r>
                        <a:rPr sz="3200">
                          <a:solidFill>
                            <a:srgbClr val="D5D5D5"/>
                          </a:solidFill>
                          <a:latin typeface="SchotisText Regular 2"/>
                          <a:ea typeface="SchotisText Regular 2"/>
                          <a:cs typeface="SchotisText Regular 2"/>
                          <a:sym typeface="SchotisText Regular 2"/>
                        </a:rPr>
                        <a:t>Motivation</a:t>
                      </a:r>
                    </a:p>
                  </a:txBody>
                  <a:tcPr marL="50800" marR="50800" marT="50800" marB="50800" anchor="ctr" anchorCtr="0" horzOverflow="overflow">
                    <a:lnL w="12700">
                      <a:miter lim="400000"/>
                    </a:lnL>
                    <a:lnR w="12700">
                      <a:miter lim="400000"/>
                    </a:lnR>
                    <a:lnT w="12700">
                      <a:miter lim="400000"/>
                    </a:lnT>
                    <a:lnB w="12700">
                      <a:miter lim="400000"/>
                    </a:lnB>
                    <a:solidFill>
                      <a:srgbClr val="6C6C6C"/>
                    </a:solidFill>
                  </a:tcPr>
                </a:tc>
                <a:tc>
                  <a:txBody>
                    <a:bodyPr/>
                    <a:lstStyle/>
                    <a:p>
                      <a:pPr defTabSz="914400">
                        <a:defRPr sz="1800">
                          <a:solidFill>
                            <a:srgbClr val="000000"/>
                          </a:solidFill>
                        </a:defRPr>
                      </a:pPr>
                      <a:r>
                        <a:rPr b="1" sz="3200">
                          <a:solidFill>
                            <a:srgbClr val="FFFFFF"/>
                          </a:solidFill>
                          <a:latin typeface="SchotisText Regular 2"/>
                          <a:ea typeface="SchotisText Regular 2"/>
                          <a:cs typeface="SchotisText Regular 2"/>
                          <a:sym typeface="SchotisText Regular 2"/>
                        </a:rPr>
                        <a:t>Our approach</a:t>
                      </a:r>
                    </a:p>
                  </a:txBody>
                  <a:tcPr marL="50800" marR="50800" marT="50800" marB="50800" anchor="ctr" anchorCtr="0" horzOverflow="overflow">
                    <a:lnL w="12700">
                      <a:miter lim="400000"/>
                    </a:lnL>
                    <a:lnR w="12700">
                      <a:miter lim="400000"/>
                    </a:lnR>
                    <a:lnT w="12700">
                      <a:miter lim="400000"/>
                    </a:lnT>
                    <a:lnB w="12700">
                      <a:miter lim="400000"/>
                    </a:lnB>
                    <a:solidFill>
                      <a:srgbClr val="6C6C6C"/>
                    </a:solidFill>
                  </a:tcPr>
                </a:tc>
                <a:tc>
                  <a:txBody>
                    <a:bodyPr/>
                    <a:lstStyle/>
                    <a:p>
                      <a:pPr defTabSz="914400">
                        <a:defRPr sz="1800">
                          <a:solidFill>
                            <a:srgbClr val="000000"/>
                          </a:solidFill>
                        </a:defRPr>
                      </a:pPr>
                      <a:r>
                        <a:rPr sz="3200">
                          <a:solidFill>
                            <a:srgbClr val="D5D5D5"/>
                          </a:solidFill>
                          <a:latin typeface="SchotisText Regular 2"/>
                          <a:ea typeface="SchotisText Regular 2"/>
                          <a:cs typeface="SchotisText Regular 2"/>
                          <a:sym typeface="SchotisText Regular 2"/>
                        </a:rPr>
                        <a:t>Findings</a:t>
                      </a:r>
                    </a:p>
                  </a:txBody>
                  <a:tcPr marL="50800" marR="50800" marT="50800" marB="50800" anchor="ctr" anchorCtr="0" horzOverflow="overflow">
                    <a:lnL w="12700">
                      <a:miter lim="400000"/>
                    </a:lnL>
                    <a:lnR w="12700">
                      <a:miter lim="400000"/>
                    </a:lnR>
                    <a:lnT w="12700">
                      <a:miter lim="400000"/>
                    </a:lnT>
                    <a:lnB w="12700">
                      <a:miter lim="400000"/>
                    </a:lnB>
                    <a:solidFill>
                      <a:srgbClr val="6C6C6C"/>
                    </a:solidFill>
                  </a:tcPr>
                </a:tc>
              </a:tr>
            </a:tbl>
          </a:graphicData>
        </a:graphic>
      </p:graphicFrame>
      <p:graphicFrame>
        <p:nvGraphicFramePr>
          <p:cNvPr id="885" name="Table"/>
          <p:cNvGraphicFramePr/>
          <p:nvPr/>
        </p:nvGraphicFramePr>
        <p:xfrm>
          <a:off x="30470" y="12972150"/>
          <a:ext cx="24376489" cy="723901"/>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8125496"/>
                <a:gridCol w="8125496"/>
                <a:gridCol w="8125496"/>
              </a:tblGrid>
              <a:tr h="723900">
                <a:tc>
                  <a:txBody>
                    <a:bodyPr/>
                    <a:lstStyle/>
                    <a:p>
                      <a:pPr defTabSz="914400">
                        <a:defRPr sz="1800">
                          <a:solidFill>
                            <a:srgbClr val="000000"/>
                          </a:solidFill>
                        </a:defRPr>
                      </a:pPr>
                      <a:r>
                        <a:rPr sz="3400">
                          <a:solidFill>
                            <a:srgbClr val="D5D5D5"/>
                          </a:solidFill>
                          <a:latin typeface="SchotisText Regular 2"/>
                          <a:ea typeface="SchotisText Regular 2"/>
                          <a:cs typeface="SchotisText Regular 2"/>
                          <a:sym typeface="SchotisText Regular 2"/>
                        </a:rPr>
                        <a:t>Goal</a:t>
                      </a:r>
                    </a:p>
                  </a:txBody>
                  <a:tcPr marL="50800" marR="50800" marT="50800" marB="50800" anchor="ctr" anchorCtr="0" horzOverflow="overflow">
                    <a:lnL w="12700">
                      <a:miter lim="400000"/>
                    </a:lnL>
                    <a:lnR w="12700">
                      <a:miter lim="400000"/>
                    </a:lnR>
                    <a:lnT w="12700">
                      <a:miter lim="400000"/>
                    </a:lnT>
                    <a:lnB w="12700">
                      <a:miter lim="400000"/>
                    </a:lnB>
                    <a:solidFill>
                      <a:srgbClr val="6C6C6C"/>
                    </a:solidFill>
                  </a:tcPr>
                </a:tc>
                <a:tc>
                  <a:txBody>
                    <a:bodyPr/>
                    <a:lstStyle/>
                    <a:p>
                      <a:pPr defTabSz="914400">
                        <a:defRPr sz="1800">
                          <a:solidFill>
                            <a:srgbClr val="000000"/>
                          </a:solidFill>
                        </a:defRPr>
                      </a:pPr>
                      <a:r>
                        <a:rPr b="1" sz="3400">
                          <a:solidFill>
                            <a:srgbClr val="FFFFFF"/>
                          </a:solidFill>
                          <a:latin typeface="SchotisText Regular 2"/>
                          <a:ea typeface="SchotisText Regular 2"/>
                          <a:cs typeface="SchotisText Regular 2"/>
                          <a:sym typeface="SchotisText Regular 2"/>
                        </a:rPr>
                        <a:t>Schematic Diagram</a:t>
                      </a:r>
                    </a:p>
                  </a:txBody>
                  <a:tcPr marL="50800" marR="50800" marT="50800" marB="50800" anchor="ctr" anchorCtr="0" horzOverflow="overflow">
                    <a:lnL w="12700">
                      <a:miter lim="400000"/>
                    </a:lnL>
                    <a:lnR w="12700">
                      <a:miter lim="400000"/>
                    </a:lnR>
                    <a:lnT w="12700">
                      <a:miter lim="400000"/>
                    </a:lnT>
                    <a:lnB w="12700">
                      <a:miter lim="400000"/>
                    </a:lnB>
                    <a:solidFill>
                      <a:srgbClr val="6C6C6C"/>
                    </a:solidFill>
                  </a:tcPr>
                </a:tc>
                <a:tc>
                  <a:txBody>
                    <a:bodyPr/>
                    <a:lstStyle/>
                    <a:p>
                      <a:pPr defTabSz="914400">
                        <a:defRPr sz="1800">
                          <a:solidFill>
                            <a:srgbClr val="000000"/>
                          </a:solidFill>
                        </a:defRPr>
                      </a:pPr>
                      <a:r>
                        <a:rPr sz="3400">
                          <a:solidFill>
                            <a:srgbClr val="D5D5D5"/>
                          </a:solidFill>
                          <a:latin typeface="SchotisText Regular 2"/>
                          <a:ea typeface="SchotisText Regular 2"/>
                          <a:cs typeface="SchotisText Regular 2"/>
                          <a:sym typeface="SchotisText Regular 2"/>
                        </a:rPr>
                        <a:t>FFS</a:t>
                      </a:r>
                    </a:p>
                  </a:txBody>
                  <a:tcPr marL="50800" marR="50800" marT="50800" marB="50800" anchor="ctr" anchorCtr="0" horzOverflow="overflow">
                    <a:lnL w="12700">
                      <a:miter lim="400000"/>
                    </a:lnL>
                    <a:lnR w="12700">
                      <a:miter lim="400000"/>
                    </a:lnR>
                    <a:lnT w="12700">
                      <a:miter lim="400000"/>
                    </a:lnT>
                    <a:lnB w="12700">
                      <a:miter lim="400000"/>
                    </a:lnB>
                    <a:solidFill>
                      <a:srgbClr val="6C6C6C"/>
                    </a:solidFill>
                  </a:tcPr>
                </a:tc>
              </a:tr>
            </a:tbl>
          </a:graphicData>
        </a:graphic>
      </p:graphicFrame>
      <p:sp>
        <p:nvSpPr>
          <p:cNvPr id="886" name="Line"/>
          <p:cNvSpPr/>
          <p:nvPr/>
        </p:nvSpPr>
        <p:spPr>
          <a:xfrm>
            <a:off x="5642944" y="6327120"/>
            <a:ext cx="3423429" cy="1"/>
          </a:xfrm>
          <a:prstGeom prst="line">
            <a:avLst/>
          </a:prstGeom>
          <a:ln w="76200">
            <a:solidFill>
              <a:srgbClr val="FFFFFF"/>
            </a:solidFill>
            <a:miter lim="400000"/>
            <a:tailEnd type="triangle"/>
          </a:ln>
        </p:spPr>
        <p:txBody>
          <a:bodyPr lIns="50800" tIns="50800" rIns="50800" bIns="50800" anchor="ctr"/>
          <a:lstStyle/>
          <a:p>
            <a:pPr>
              <a:defRPr b="0" sz="3200">
                <a:latin typeface="+mn-lt"/>
                <a:ea typeface="+mn-ea"/>
                <a:cs typeface="+mn-cs"/>
                <a:sym typeface="Helvetica Neue Medium"/>
              </a:defRPr>
            </a:pPr>
          </a:p>
        </p:txBody>
      </p:sp>
      <p:sp>
        <p:nvSpPr>
          <p:cNvPr id="887" name="6"/>
          <p:cNvSpPr txBox="1"/>
          <p:nvPr/>
        </p:nvSpPr>
        <p:spPr>
          <a:xfrm>
            <a:off x="221659" y="12354357"/>
            <a:ext cx="343619" cy="5461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just">
              <a:defRPr b="0">
                <a:latin typeface="DIN Alternate"/>
                <a:ea typeface="DIN Alternate"/>
                <a:cs typeface="DIN Alternate"/>
                <a:sym typeface="DIN Alternate"/>
              </a:defRPr>
            </a:lvl1pPr>
          </a:lstStyle>
          <a:p>
            <a:pPr/>
            <a:r>
              <a:t>6</a:t>
            </a:r>
          </a:p>
        </p:txBody>
      </p:sp>
      <p:sp>
        <p:nvSpPr>
          <p:cNvPr id="888" name="Dimensionality…"/>
          <p:cNvSpPr txBox="1"/>
          <p:nvPr/>
        </p:nvSpPr>
        <p:spPr>
          <a:xfrm>
            <a:off x="5470278" y="5736667"/>
            <a:ext cx="3497391" cy="118090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3500"/>
            </a:pPr>
            <a:r>
              <a:rPr i="1"/>
              <a:t>Dimensionality </a:t>
            </a:r>
            <a:endParaRPr i="1"/>
          </a:p>
          <a:p>
            <a:pPr>
              <a:defRPr sz="3500"/>
            </a:pPr>
            <a:r>
              <a:rPr i="1"/>
              <a:t>reduction</a:t>
            </a:r>
          </a:p>
        </p:txBody>
      </p:sp>
      <p:grpSp>
        <p:nvGrpSpPr>
          <p:cNvPr id="895" name="Group"/>
          <p:cNvGrpSpPr/>
          <p:nvPr/>
        </p:nvGrpSpPr>
        <p:grpSpPr>
          <a:xfrm>
            <a:off x="9481338" y="1247609"/>
            <a:ext cx="3974306" cy="11140538"/>
            <a:chOff x="0" y="0"/>
            <a:chExt cx="3974304" cy="11140537"/>
          </a:xfrm>
        </p:grpSpPr>
        <p:sp>
          <p:nvSpPr>
            <p:cNvPr id="889" name="Oval"/>
            <p:cNvSpPr/>
            <p:nvPr/>
          </p:nvSpPr>
          <p:spPr>
            <a:xfrm>
              <a:off x="73669" y="0"/>
              <a:ext cx="3826968" cy="1439069"/>
            </a:xfrm>
            <a:prstGeom prst="ellipse">
              <a:avLst/>
            </a:prstGeom>
            <a:solidFill>
              <a:schemeClr val="accent1"/>
            </a:solid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sz="5000">
                  <a:latin typeface="SchotisText Regular 2"/>
                  <a:ea typeface="SchotisText Regular 2"/>
                  <a:cs typeface="SchotisText Regular 2"/>
                  <a:sym typeface="SchotisText Regular 2"/>
                </a:defRPr>
              </a:lvl1pPr>
            </a:lstStyle>
            <a:p>
              <a:pPr/>
              <a14:m>
                <m:oMathPara>
                  <m:oMathParaPr>
                    <m:jc m:val="center"/>
                  </m:oMathParaPr>
                  <m:oMath>
                    <m:sSub>
                      <m:e>
                        <m:r>
                          <a:rPr xmlns:a="http://schemas.openxmlformats.org/drawingml/2006/main" sz="5750" i="1">
                            <a:solidFill>
                              <a:srgbClr val="FEFEFE"/>
                            </a:solidFill>
                            <a:latin typeface="Cambria Math" panose="02040503050406030204" pitchFamily="18" charset="0"/>
                          </a:rPr>
                          <m:t>u</m:t>
                        </m:r>
                      </m:e>
                      <m:sub>
                        <m:r>
                          <a:rPr xmlns:a="http://schemas.openxmlformats.org/drawingml/2006/main" sz="5750" i="1">
                            <a:solidFill>
                              <a:srgbClr val="FEFEFE"/>
                            </a:solidFill>
                            <a:latin typeface="Cambria Math" panose="02040503050406030204" pitchFamily="18" charset="0"/>
                          </a:rPr>
                          <m:t>P</m:t>
                        </m:r>
                        <m:r>
                          <a:rPr xmlns:a="http://schemas.openxmlformats.org/drawingml/2006/main" sz="5750" i="1">
                            <a:solidFill>
                              <a:srgbClr val="FEFEFE"/>
                            </a:solidFill>
                            <a:latin typeface="Cambria Math" panose="02040503050406030204" pitchFamily="18" charset="0"/>
                          </a:rPr>
                          <m:t>C</m:t>
                        </m:r>
                        <m:r>
                          <a:rPr xmlns:a="http://schemas.openxmlformats.org/drawingml/2006/main" sz="5750" i="1">
                            <a:solidFill>
                              <a:srgbClr val="FEFEFE"/>
                            </a:solidFill>
                            <a:latin typeface="Cambria Math" panose="02040503050406030204" pitchFamily="18" charset="0"/>
                          </a:rPr>
                          <m:t>1,...</m:t>
                        </m:r>
                      </m:sub>
                    </m:sSub>
                  </m:oMath>
                </m:oMathPara>
              </a14:m>
            </a:p>
          </p:txBody>
        </p:sp>
        <p:sp>
          <p:nvSpPr>
            <p:cNvPr id="890" name="Oval"/>
            <p:cNvSpPr/>
            <p:nvPr/>
          </p:nvSpPr>
          <p:spPr>
            <a:xfrm>
              <a:off x="73669" y="1896969"/>
              <a:ext cx="3826968" cy="1439070"/>
            </a:xfrm>
            <a:prstGeom prst="ellipse">
              <a:avLst/>
            </a:prstGeom>
            <a:solidFill>
              <a:schemeClr val="accent1"/>
            </a:solid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b="0" sz="5000">
                  <a:latin typeface="+mn-lt"/>
                  <a:ea typeface="+mn-ea"/>
                  <a:cs typeface="+mn-cs"/>
                  <a:sym typeface="Helvetica Neue Medium"/>
                </a:defRPr>
              </a:lvl1pPr>
            </a:lstStyle>
            <a:p>
              <a:pPr/>
              <a14:m>
                <m:oMathPara>
                  <m:oMathParaPr>
                    <m:jc m:val="center"/>
                  </m:oMathParaPr>
                  <m:oMath>
                    <m:sSub>
                      <m:e>
                        <m:r>
                          <a:rPr xmlns:a="http://schemas.openxmlformats.org/drawingml/2006/main" sz="6200" i="1">
                            <a:solidFill>
                              <a:srgbClr val="FEFEFE"/>
                            </a:solidFill>
                            <a:latin typeface="Cambria Math" panose="02040503050406030204" pitchFamily="18" charset="0"/>
                          </a:rPr>
                          <m:t>v</m:t>
                        </m:r>
                      </m:e>
                      <m:sub>
                        <m:r>
                          <a:rPr xmlns:a="http://schemas.openxmlformats.org/drawingml/2006/main" sz="6200" i="1">
                            <a:solidFill>
                              <a:srgbClr val="FEFEFE"/>
                            </a:solidFill>
                            <a:latin typeface="Cambria Math" panose="02040503050406030204" pitchFamily="18" charset="0"/>
                          </a:rPr>
                          <m:t>P</m:t>
                        </m:r>
                        <m:r>
                          <a:rPr xmlns:a="http://schemas.openxmlformats.org/drawingml/2006/main" sz="6200" i="1">
                            <a:solidFill>
                              <a:srgbClr val="FEFEFE"/>
                            </a:solidFill>
                            <a:latin typeface="Cambria Math" panose="02040503050406030204" pitchFamily="18" charset="0"/>
                          </a:rPr>
                          <m:t>C</m:t>
                        </m:r>
                        <m:r>
                          <a:rPr xmlns:a="http://schemas.openxmlformats.org/drawingml/2006/main" sz="6200" i="1">
                            <a:solidFill>
                              <a:srgbClr val="FEFEFE"/>
                            </a:solidFill>
                            <a:latin typeface="Cambria Math" panose="02040503050406030204" pitchFamily="18" charset="0"/>
                          </a:rPr>
                          <m:t>1,...</m:t>
                        </m:r>
                      </m:sub>
                    </m:sSub>
                  </m:oMath>
                </m:oMathPara>
              </a14:m>
            </a:p>
          </p:txBody>
        </p:sp>
        <p:sp>
          <p:nvSpPr>
            <p:cNvPr id="891" name="Oval"/>
            <p:cNvSpPr/>
            <p:nvPr/>
          </p:nvSpPr>
          <p:spPr>
            <a:xfrm>
              <a:off x="73669" y="3807448"/>
              <a:ext cx="3826968" cy="1439070"/>
            </a:xfrm>
            <a:prstGeom prst="ellipse">
              <a:avLst/>
            </a:prstGeom>
            <a:solidFill>
              <a:schemeClr val="accent1"/>
            </a:solid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b="0" sz="5000">
                  <a:latin typeface="+mn-lt"/>
                  <a:ea typeface="+mn-ea"/>
                  <a:cs typeface="+mn-cs"/>
                  <a:sym typeface="Helvetica Neue Medium"/>
                </a:defRPr>
              </a:lvl1pPr>
            </a:lstStyle>
            <a:p>
              <a:pPr/>
              <a14:m>
                <m:oMathPara>
                  <m:oMathParaPr>
                    <m:jc m:val="center"/>
                  </m:oMathParaPr>
                  <m:oMath>
                    <m:sSub>
                      <m:e>
                        <m:r>
                          <a:rPr xmlns:a="http://schemas.openxmlformats.org/drawingml/2006/main" sz="6150" i="1">
                            <a:solidFill>
                              <a:srgbClr val="FEFEFE"/>
                            </a:solidFill>
                            <a:latin typeface="Cambria Math" panose="02040503050406030204" pitchFamily="18" charset="0"/>
                          </a:rPr>
                          <m:t>w</m:t>
                        </m:r>
                      </m:e>
                      <m:sub>
                        <m:r>
                          <a:rPr xmlns:a="http://schemas.openxmlformats.org/drawingml/2006/main" sz="6150" i="1">
                            <a:solidFill>
                              <a:srgbClr val="FEFEFE"/>
                            </a:solidFill>
                            <a:latin typeface="Cambria Math" panose="02040503050406030204" pitchFamily="18" charset="0"/>
                          </a:rPr>
                          <m:t>P</m:t>
                        </m:r>
                        <m:r>
                          <a:rPr xmlns:a="http://schemas.openxmlformats.org/drawingml/2006/main" sz="6150" i="1">
                            <a:solidFill>
                              <a:srgbClr val="FEFEFE"/>
                            </a:solidFill>
                            <a:latin typeface="Cambria Math" panose="02040503050406030204" pitchFamily="18" charset="0"/>
                          </a:rPr>
                          <m:t>C</m:t>
                        </m:r>
                        <m:r>
                          <a:rPr xmlns:a="http://schemas.openxmlformats.org/drawingml/2006/main" sz="6150" i="1">
                            <a:solidFill>
                              <a:srgbClr val="FEFEFE"/>
                            </a:solidFill>
                            <a:latin typeface="Cambria Math" panose="02040503050406030204" pitchFamily="18" charset="0"/>
                          </a:rPr>
                          <m:t>1,...</m:t>
                        </m:r>
                      </m:sub>
                    </m:sSub>
                  </m:oMath>
                </m:oMathPara>
              </a14:m>
            </a:p>
          </p:txBody>
        </p:sp>
        <p:sp>
          <p:nvSpPr>
            <p:cNvPr id="892" name="Oval"/>
            <p:cNvSpPr/>
            <p:nvPr/>
          </p:nvSpPr>
          <p:spPr>
            <a:xfrm>
              <a:off x="73669" y="5693981"/>
              <a:ext cx="3826968" cy="1439070"/>
            </a:xfrm>
            <a:prstGeom prst="ellipse">
              <a:avLst/>
            </a:prstGeom>
            <a:solidFill>
              <a:schemeClr val="accent5">
                <a:hueOff val="-36178"/>
                <a:satOff val="6507"/>
                <a:lumOff val="-23518"/>
              </a:schemeClr>
            </a:solid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b="0" sz="5000">
                  <a:latin typeface="+mn-lt"/>
                  <a:ea typeface="+mn-ea"/>
                  <a:cs typeface="+mn-cs"/>
                  <a:sym typeface="Helvetica Neue Medium"/>
                </a:defRPr>
              </a:lvl1pPr>
            </a:lstStyle>
            <a:p>
              <a:pPr/>
              <a14:m>
                <m:oMathPara>
                  <m:oMathParaPr>
                    <m:jc m:val="center"/>
                  </m:oMathParaPr>
                  <m:oMath>
                    <m:sSub>
                      <m:e>
                        <m:r>
                          <a:rPr xmlns:a="http://schemas.openxmlformats.org/drawingml/2006/main" sz="6200" i="1">
                            <a:solidFill>
                              <a:srgbClr val="FEFEFE"/>
                            </a:solidFill>
                            <a:latin typeface="Cambria Math" panose="02040503050406030204" pitchFamily="18" charset="0"/>
                          </a:rPr>
                          <m:t>θ</m:t>
                        </m:r>
                      </m:e>
                      <m:sub>
                        <m:r>
                          <a:rPr xmlns:a="http://schemas.openxmlformats.org/drawingml/2006/main" sz="6200" i="1">
                            <a:solidFill>
                              <a:srgbClr val="FEFEFE"/>
                            </a:solidFill>
                            <a:latin typeface="Cambria Math" panose="02040503050406030204" pitchFamily="18" charset="0"/>
                          </a:rPr>
                          <m:t>P</m:t>
                        </m:r>
                        <m:r>
                          <a:rPr xmlns:a="http://schemas.openxmlformats.org/drawingml/2006/main" sz="6200" i="1">
                            <a:solidFill>
                              <a:srgbClr val="FEFEFE"/>
                            </a:solidFill>
                            <a:latin typeface="Cambria Math" panose="02040503050406030204" pitchFamily="18" charset="0"/>
                          </a:rPr>
                          <m:t>C</m:t>
                        </m:r>
                        <m:r>
                          <a:rPr xmlns:a="http://schemas.openxmlformats.org/drawingml/2006/main" sz="6200" i="1">
                            <a:solidFill>
                              <a:srgbClr val="FEFEFE"/>
                            </a:solidFill>
                            <a:latin typeface="Cambria Math" panose="02040503050406030204" pitchFamily="18" charset="0"/>
                          </a:rPr>
                          <m:t>1,...</m:t>
                        </m:r>
                      </m:sub>
                    </m:sSub>
                  </m:oMath>
                </m:oMathPara>
              </a14:m>
            </a:p>
          </p:txBody>
        </p:sp>
        <p:sp>
          <p:nvSpPr>
            <p:cNvPr id="893" name="Oval"/>
            <p:cNvSpPr/>
            <p:nvPr/>
          </p:nvSpPr>
          <p:spPr>
            <a:xfrm>
              <a:off x="0" y="7252646"/>
              <a:ext cx="3974305" cy="1884148"/>
            </a:xfrm>
            <a:prstGeom prst="ellipse">
              <a:avLst/>
            </a:prstGeom>
            <a:solidFill>
              <a:schemeClr val="accent5">
                <a:hueOff val="106375"/>
                <a:satOff val="9554"/>
                <a:lumOff val="-13516"/>
              </a:schemeClr>
            </a:solid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b="0" sz="5000">
                  <a:latin typeface="+mn-lt"/>
                  <a:ea typeface="+mn-ea"/>
                  <a:cs typeface="+mn-cs"/>
                  <a:sym typeface="Helvetica Neue Medium"/>
                </a:defRPr>
              </a:lvl1pPr>
            </a:lstStyle>
            <a:p>
              <a:pPr/>
              <a14:m>
                <m:oMathPara>
                  <m:oMathParaPr>
                    <m:jc m:val="center"/>
                  </m:oMathParaPr>
                  <m:oMath>
                    <m:sSub>
                      <m:e>
                        <m:limUpp>
                          <m:e>
                            <m:r>
                              <a:rPr xmlns:a="http://schemas.openxmlformats.org/drawingml/2006/main" sz="6100" i="1">
                                <a:solidFill>
                                  <a:srgbClr val="FEFEFE"/>
                                </a:solidFill>
                                <a:latin typeface="Cambria Math" panose="02040503050406030204" pitchFamily="18" charset="0"/>
                              </a:rPr>
                              <m:t>Q</m:t>
                            </m:r>
                          </m:e>
                          <m:lim>
                            <m:r>
                              <a:rPr xmlns:a="http://schemas.openxmlformats.org/drawingml/2006/main" sz="6100" i="1">
                                <a:solidFill>
                                  <a:srgbClr val="FEFEFE"/>
                                </a:solidFill>
                                <a:latin typeface="Cambria Math" panose="02040503050406030204" pitchFamily="18" charset="0"/>
                              </a:rPr>
                              <m:t>·</m:t>
                            </m:r>
                          </m:lim>
                        </m:limUpp>
                      </m:e>
                      <m:sub>
                        <m:r>
                          <a:rPr xmlns:a="http://schemas.openxmlformats.org/drawingml/2006/main" sz="6100" i="1">
                            <a:solidFill>
                              <a:srgbClr val="FEFEFE"/>
                            </a:solidFill>
                            <a:latin typeface="Cambria Math" panose="02040503050406030204" pitchFamily="18" charset="0"/>
                          </a:rPr>
                          <m:t>r</m:t>
                        </m:r>
                        <m:r>
                          <a:rPr xmlns:a="http://schemas.openxmlformats.org/drawingml/2006/main" sz="6100" i="1">
                            <a:solidFill>
                              <a:srgbClr val="FEFEFE"/>
                            </a:solidFill>
                            <a:latin typeface="Cambria Math" panose="02040503050406030204" pitchFamily="18" charset="0"/>
                          </a:rPr>
                          <m:t>a</m:t>
                        </m:r>
                        <m:r>
                          <a:rPr xmlns:a="http://schemas.openxmlformats.org/drawingml/2006/main" sz="6100" i="1">
                            <a:solidFill>
                              <a:srgbClr val="FEFEFE"/>
                            </a:solidFill>
                            <a:latin typeface="Cambria Math" panose="02040503050406030204" pitchFamily="18" charset="0"/>
                          </a:rPr>
                          <m:t>d</m:t>
                        </m:r>
                        <m:r>
                          <a:rPr xmlns:a="http://schemas.openxmlformats.org/drawingml/2006/main" sz="6100" i="1">
                            <a:solidFill>
                              <a:srgbClr val="FEFEFE"/>
                            </a:solidFill>
                            <a:latin typeface="Cambria Math" panose="02040503050406030204" pitchFamily="18" charset="0"/>
                          </a:rPr>
                          <m:t>,</m:t>
                        </m:r>
                        <m:r>
                          <a:rPr xmlns:a="http://schemas.openxmlformats.org/drawingml/2006/main" sz="6100" i="1">
                            <a:solidFill>
                              <a:srgbClr val="FEFEFE"/>
                            </a:solidFill>
                            <a:latin typeface="Cambria Math" panose="02040503050406030204" pitchFamily="18" charset="0"/>
                          </a:rPr>
                          <m:t>P</m:t>
                        </m:r>
                        <m:r>
                          <a:rPr xmlns:a="http://schemas.openxmlformats.org/drawingml/2006/main" sz="6100" i="1">
                            <a:solidFill>
                              <a:srgbClr val="FEFEFE"/>
                            </a:solidFill>
                            <a:latin typeface="Cambria Math" panose="02040503050406030204" pitchFamily="18" charset="0"/>
                          </a:rPr>
                          <m:t>C</m:t>
                        </m:r>
                        <m:r>
                          <a:rPr xmlns:a="http://schemas.openxmlformats.org/drawingml/2006/main" sz="6100" i="1">
                            <a:solidFill>
                              <a:srgbClr val="FEFEFE"/>
                            </a:solidFill>
                            <a:latin typeface="Cambria Math" panose="02040503050406030204" pitchFamily="18" charset="0"/>
                          </a:rPr>
                          <m:t>1,...</m:t>
                        </m:r>
                      </m:sub>
                    </m:sSub>
                  </m:oMath>
                </m:oMathPara>
              </a14:m>
            </a:p>
          </p:txBody>
        </p:sp>
        <p:sp>
          <p:nvSpPr>
            <p:cNvPr id="894" name="Oval"/>
            <p:cNvSpPr/>
            <p:nvPr/>
          </p:nvSpPr>
          <p:spPr>
            <a:xfrm>
              <a:off x="73668" y="9256389"/>
              <a:ext cx="3826967" cy="1884149"/>
            </a:xfrm>
            <a:prstGeom prst="ellipse">
              <a:avLst/>
            </a:prstGeom>
            <a:solidFill>
              <a:schemeClr val="accent5">
                <a:hueOff val="106375"/>
                <a:satOff val="9554"/>
                <a:lumOff val="-13516"/>
              </a:schemeClr>
            </a:solid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b="0" sz="5000">
                  <a:latin typeface="+mn-lt"/>
                  <a:ea typeface="+mn-ea"/>
                  <a:cs typeface="+mn-cs"/>
                  <a:sym typeface="Helvetica Neue Medium"/>
                </a:defRPr>
              </a:lvl1pPr>
            </a:lstStyle>
            <a:p>
              <a:pPr/>
              <a14:m>
                <m:oMathPara>
                  <m:oMathParaPr>
                    <m:jc m:val="center"/>
                  </m:oMathParaPr>
                  <m:oMath>
                    <m:sSub>
                      <m:e>
                        <m:limUpp>
                          <m:e>
                            <m:r>
                              <a:rPr xmlns:a="http://schemas.openxmlformats.org/drawingml/2006/main" sz="6100" i="1">
                                <a:solidFill>
                                  <a:srgbClr val="FEFEFE"/>
                                </a:solidFill>
                                <a:latin typeface="Cambria Math" panose="02040503050406030204" pitchFamily="18" charset="0"/>
                              </a:rPr>
                              <m:t>Q</m:t>
                            </m:r>
                          </m:e>
                          <m:lim>
                            <m:r>
                              <a:rPr xmlns:a="http://schemas.openxmlformats.org/drawingml/2006/main" sz="6100" i="1">
                                <a:solidFill>
                                  <a:srgbClr val="FEFEFE"/>
                                </a:solidFill>
                                <a:latin typeface="Cambria Math" panose="02040503050406030204" pitchFamily="18" charset="0"/>
                              </a:rPr>
                              <m:t>·</m:t>
                            </m:r>
                          </m:lim>
                        </m:limUpp>
                      </m:e>
                      <m:sub>
                        <m:r>
                          <a:rPr xmlns:a="http://schemas.openxmlformats.org/drawingml/2006/main" sz="6100" i="1">
                            <a:solidFill>
                              <a:srgbClr val="FEFEFE"/>
                            </a:solidFill>
                            <a:latin typeface="Cambria Math" panose="02040503050406030204" pitchFamily="18" charset="0"/>
                          </a:rPr>
                          <m:t>L</m:t>
                        </m:r>
                        <m:r>
                          <a:rPr xmlns:a="http://schemas.openxmlformats.org/drawingml/2006/main" sz="6100" i="1">
                            <a:solidFill>
                              <a:srgbClr val="FEFEFE"/>
                            </a:solidFill>
                            <a:latin typeface="Cambria Math" panose="02040503050406030204" pitchFamily="18" charset="0"/>
                          </a:rPr>
                          <m:t>H</m:t>
                        </m:r>
                        <m:r>
                          <a:rPr xmlns:a="http://schemas.openxmlformats.org/drawingml/2006/main" sz="6100" i="1">
                            <a:solidFill>
                              <a:srgbClr val="FEFEFE"/>
                            </a:solidFill>
                            <a:latin typeface="Cambria Math" panose="02040503050406030204" pitchFamily="18" charset="0"/>
                          </a:rPr>
                          <m:t>,</m:t>
                        </m:r>
                        <m:r>
                          <a:rPr xmlns:a="http://schemas.openxmlformats.org/drawingml/2006/main" sz="6100" i="1">
                            <a:solidFill>
                              <a:srgbClr val="FEFEFE"/>
                            </a:solidFill>
                            <a:latin typeface="Cambria Math" panose="02040503050406030204" pitchFamily="18" charset="0"/>
                          </a:rPr>
                          <m:t>P</m:t>
                        </m:r>
                        <m:r>
                          <a:rPr xmlns:a="http://schemas.openxmlformats.org/drawingml/2006/main" sz="6100" i="1">
                            <a:solidFill>
                              <a:srgbClr val="FEFEFE"/>
                            </a:solidFill>
                            <a:latin typeface="Cambria Math" panose="02040503050406030204" pitchFamily="18" charset="0"/>
                          </a:rPr>
                          <m:t>C</m:t>
                        </m:r>
                        <m:r>
                          <a:rPr xmlns:a="http://schemas.openxmlformats.org/drawingml/2006/main" sz="6100" i="1">
                            <a:solidFill>
                              <a:srgbClr val="FEFEFE"/>
                            </a:solidFill>
                            <a:latin typeface="Cambria Math" panose="02040503050406030204" pitchFamily="18" charset="0"/>
                          </a:rPr>
                          <m:t>1,...</m:t>
                        </m:r>
                      </m:sub>
                    </m:sSub>
                  </m:oMath>
                </m:oMathPara>
              </a14:m>
            </a:p>
          </p:txBody>
        </p:sp>
      </p:grpSp>
      <p:grpSp>
        <p:nvGrpSpPr>
          <p:cNvPr id="915" name="Group"/>
          <p:cNvGrpSpPr/>
          <p:nvPr/>
        </p:nvGrpSpPr>
        <p:grpSpPr>
          <a:xfrm>
            <a:off x="13664803" y="2067700"/>
            <a:ext cx="9676637" cy="10126221"/>
            <a:chOff x="0" y="0"/>
            <a:chExt cx="9676636" cy="10126220"/>
          </a:xfrm>
        </p:grpSpPr>
        <p:sp>
          <p:nvSpPr>
            <p:cNvPr id="896" name="Line"/>
            <p:cNvSpPr/>
            <p:nvPr/>
          </p:nvSpPr>
          <p:spPr>
            <a:xfrm>
              <a:off x="135082" y="-1"/>
              <a:ext cx="1605672" cy="4156381"/>
            </a:xfrm>
            <a:prstGeom prst="line">
              <a:avLst/>
            </a:prstGeom>
            <a:noFill/>
            <a:ln w="25400" cap="flat">
              <a:solidFill>
                <a:srgbClr val="FFFFFF"/>
              </a:solidFill>
              <a:prstDash val="solid"/>
              <a:miter lim="400000"/>
              <a:tailEnd type="triangle" w="med" len="med"/>
            </a:ln>
            <a:effectLst/>
          </p:spPr>
          <p:txBody>
            <a:bodyPr wrap="square" lIns="50800" tIns="50800" rIns="50800" bIns="50800" numCol="1" anchor="ctr">
              <a:noAutofit/>
            </a:bodyPr>
            <a:lstStyle/>
            <a:p>
              <a:pPr>
                <a:defRPr b="0" sz="3200">
                  <a:latin typeface="+mn-lt"/>
                  <a:ea typeface="+mn-ea"/>
                  <a:cs typeface="+mn-cs"/>
                  <a:sym typeface="Helvetica Neue Medium"/>
                </a:defRPr>
              </a:pPr>
            </a:p>
          </p:txBody>
        </p:sp>
        <p:sp>
          <p:nvSpPr>
            <p:cNvPr id="897" name="Line"/>
            <p:cNvSpPr/>
            <p:nvPr/>
          </p:nvSpPr>
          <p:spPr>
            <a:xfrm>
              <a:off x="0" y="3651385"/>
              <a:ext cx="1571273" cy="847020"/>
            </a:xfrm>
            <a:prstGeom prst="line">
              <a:avLst/>
            </a:prstGeom>
            <a:noFill/>
            <a:ln w="25400" cap="flat">
              <a:solidFill>
                <a:srgbClr val="FFFFFF"/>
              </a:solidFill>
              <a:prstDash val="solid"/>
              <a:miter lim="400000"/>
              <a:tailEnd type="triangle" w="med" len="med"/>
            </a:ln>
            <a:effectLst/>
          </p:spPr>
          <p:txBody>
            <a:bodyPr wrap="square" lIns="50800" tIns="50800" rIns="50800" bIns="50800" numCol="1" anchor="ctr">
              <a:noAutofit/>
            </a:bodyPr>
            <a:lstStyle/>
            <a:p>
              <a:pPr>
                <a:defRPr b="0" sz="3200">
                  <a:latin typeface="+mn-lt"/>
                  <a:ea typeface="+mn-ea"/>
                  <a:cs typeface="+mn-cs"/>
                  <a:sym typeface="Helvetica Neue Medium"/>
                </a:defRPr>
              </a:pPr>
            </a:p>
          </p:txBody>
        </p:sp>
        <p:sp>
          <p:nvSpPr>
            <p:cNvPr id="898" name="Line"/>
            <p:cNvSpPr/>
            <p:nvPr/>
          </p:nvSpPr>
          <p:spPr>
            <a:xfrm>
              <a:off x="10029" y="2077258"/>
              <a:ext cx="1555211" cy="2079122"/>
            </a:xfrm>
            <a:prstGeom prst="line">
              <a:avLst/>
            </a:prstGeom>
            <a:noFill/>
            <a:ln w="25400" cap="flat">
              <a:solidFill>
                <a:srgbClr val="FFFFFF"/>
              </a:solidFill>
              <a:prstDash val="solid"/>
              <a:miter lim="400000"/>
              <a:tailEnd type="triangle" w="med" len="med"/>
            </a:ln>
            <a:effectLst/>
          </p:spPr>
          <p:txBody>
            <a:bodyPr wrap="square" lIns="50800" tIns="50800" rIns="50800" bIns="50800" numCol="1" anchor="ctr">
              <a:noAutofit/>
            </a:bodyPr>
            <a:lstStyle/>
            <a:p>
              <a:pPr>
                <a:defRPr b="0" sz="3200">
                  <a:latin typeface="+mn-lt"/>
                  <a:ea typeface="+mn-ea"/>
                  <a:cs typeface="+mn-cs"/>
                  <a:sym typeface="Helvetica Neue Medium"/>
                </a:defRPr>
              </a:pPr>
            </a:p>
          </p:txBody>
        </p:sp>
        <p:sp>
          <p:nvSpPr>
            <p:cNvPr id="899" name="Line"/>
            <p:cNvSpPr/>
            <p:nvPr/>
          </p:nvSpPr>
          <p:spPr>
            <a:xfrm flipV="1">
              <a:off x="59006" y="4765244"/>
              <a:ext cx="1452021" cy="650811"/>
            </a:xfrm>
            <a:prstGeom prst="line">
              <a:avLst/>
            </a:prstGeom>
            <a:noFill/>
            <a:ln w="25400" cap="flat">
              <a:solidFill>
                <a:srgbClr val="FFFFFF"/>
              </a:solidFill>
              <a:prstDash val="solid"/>
              <a:miter lim="400000"/>
              <a:tailEnd type="triangle" w="med" len="med"/>
            </a:ln>
            <a:effectLst/>
          </p:spPr>
          <p:txBody>
            <a:bodyPr wrap="square" lIns="50800" tIns="50800" rIns="50800" bIns="50800" numCol="1" anchor="ctr">
              <a:noAutofit/>
            </a:bodyPr>
            <a:lstStyle/>
            <a:p>
              <a:pPr>
                <a:defRPr b="0" sz="3200">
                  <a:latin typeface="+mn-lt"/>
                  <a:ea typeface="+mn-ea"/>
                  <a:cs typeface="+mn-cs"/>
                  <a:sym typeface="Helvetica Neue Medium"/>
                </a:defRPr>
              </a:pPr>
            </a:p>
          </p:txBody>
        </p:sp>
        <p:sp>
          <p:nvSpPr>
            <p:cNvPr id="900" name="Line"/>
            <p:cNvSpPr/>
            <p:nvPr/>
          </p:nvSpPr>
          <p:spPr>
            <a:xfrm flipV="1">
              <a:off x="142686" y="5300440"/>
              <a:ext cx="1290105" cy="2020412"/>
            </a:xfrm>
            <a:prstGeom prst="line">
              <a:avLst/>
            </a:prstGeom>
            <a:noFill/>
            <a:ln w="25400" cap="flat">
              <a:solidFill>
                <a:srgbClr val="FFFFFF"/>
              </a:solidFill>
              <a:prstDash val="solid"/>
              <a:miter lim="400000"/>
              <a:tailEnd type="triangle" w="med" len="med"/>
            </a:ln>
            <a:effectLst/>
          </p:spPr>
          <p:txBody>
            <a:bodyPr wrap="square" lIns="50800" tIns="50800" rIns="50800" bIns="50800" numCol="1" anchor="ctr">
              <a:noAutofit/>
            </a:bodyPr>
            <a:lstStyle/>
            <a:p>
              <a:pPr>
                <a:defRPr b="0" sz="3200">
                  <a:latin typeface="+mn-lt"/>
                  <a:ea typeface="+mn-ea"/>
                  <a:cs typeface="+mn-cs"/>
                  <a:sym typeface="Helvetica Neue Medium"/>
                </a:defRPr>
              </a:pPr>
            </a:p>
          </p:txBody>
        </p:sp>
        <p:sp>
          <p:nvSpPr>
            <p:cNvPr id="901" name="Line"/>
            <p:cNvSpPr/>
            <p:nvPr/>
          </p:nvSpPr>
          <p:spPr>
            <a:xfrm flipV="1">
              <a:off x="142923" y="5543101"/>
              <a:ext cx="1593136" cy="3768740"/>
            </a:xfrm>
            <a:prstGeom prst="line">
              <a:avLst/>
            </a:prstGeom>
            <a:noFill/>
            <a:ln w="25400" cap="flat">
              <a:solidFill>
                <a:srgbClr val="FFFFFF"/>
              </a:solidFill>
              <a:prstDash val="solid"/>
              <a:miter lim="400000"/>
              <a:tailEnd type="triangle" w="med" len="med"/>
            </a:ln>
            <a:effectLst/>
          </p:spPr>
          <p:txBody>
            <a:bodyPr wrap="square" lIns="50800" tIns="50800" rIns="50800" bIns="50800" numCol="1" anchor="ctr">
              <a:noAutofit/>
            </a:bodyPr>
            <a:lstStyle/>
            <a:p>
              <a:pPr>
                <a:defRPr b="0" sz="3200">
                  <a:latin typeface="+mn-lt"/>
                  <a:ea typeface="+mn-ea"/>
                  <a:cs typeface="+mn-cs"/>
                  <a:sym typeface="Helvetica Neue Medium"/>
                </a:defRPr>
              </a:pPr>
            </a:p>
          </p:txBody>
        </p:sp>
        <p:sp>
          <p:nvSpPr>
            <p:cNvPr id="902" name="Oval"/>
            <p:cNvSpPr/>
            <p:nvPr/>
          </p:nvSpPr>
          <p:spPr>
            <a:xfrm>
              <a:off x="1572600" y="4001518"/>
              <a:ext cx="1553291" cy="1476582"/>
            </a:xfrm>
            <a:prstGeom prst="ellipse">
              <a:avLst/>
            </a:prstGeom>
            <a:solidFill>
              <a:srgbClr val="A9A9A9"/>
            </a:solidFill>
            <a:ln w="76200" cap="flat">
              <a:solidFill>
                <a:srgbClr val="FFFFFF"/>
              </a:solidFill>
              <a:prstDash val="solid"/>
              <a:miter lim="400000"/>
            </a:ln>
            <a:effectLst/>
          </p:spPr>
          <p:txBody>
            <a:bodyPr wrap="square" lIns="50800" tIns="50800" rIns="50800" bIns="50800" numCol="1" anchor="ctr">
              <a:noAutofit/>
            </a:bodyPr>
            <a:lstStyle/>
            <a:p>
              <a:pPr>
                <a:defRPr b="0" sz="3200">
                  <a:latin typeface="+mn-lt"/>
                  <a:ea typeface="+mn-ea"/>
                  <a:cs typeface="+mn-cs"/>
                  <a:sym typeface="Helvetica Neue Medium"/>
                </a:defRPr>
              </a:pPr>
            </a:p>
          </p:txBody>
        </p:sp>
        <p:grpSp>
          <p:nvGrpSpPr>
            <p:cNvPr id="905" name="Group"/>
            <p:cNvGrpSpPr/>
            <p:nvPr/>
          </p:nvGrpSpPr>
          <p:grpSpPr>
            <a:xfrm>
              <a:off x="1187602" y="736143"/>
              <a:ext cx="2323287" cy="9390078"/>
              <a:chOff x="0" y="0"/>
              <a:chExt cx="2323286" cy="9390077"/>
            </a:xfrm>
          </p:grpSpPr>
          <p:sp>
            <p:nvSpPr>
              <p:cNvPr id="903" name="Rectangle"/>
              <p:cNvSpPr/>
              <p:nvPr/>
            </p:nvSpPr>
            <p:spPr>
              <a:xfrm>
                <a:off x="0" y="0"/>
                <a:ext cx="2323287" cy="9390078"/>
              </a:xfrm>
              <a:prstGeom prst="rect">
                <a:avLst/>
              </a:prstGeom>
              <a:solidFill>
                <a:srgbClr val="A9A9A9">
                  <a:alpha val="36036"/>
                </a:srgbClr>
              </a:solidFill>
              <a:ln w="12700" cap="flat">
                <a:noFill/>
                <a:miter lim="400000"/>
              </a:ln>
              <a:effectLst/>
            </p:spPr>
            <p:txBody>
              <a:bodyPr wrap="square" lIns="50800" tIns="50800" rIns="50800" bIns="50800" numCol="1" anchor="ctr">
                <a:noAutofit/>
              </a:bodyPr>
              <a:lstStyle/>
              <a:p>
                <a:pPr>
                  <a:defRPr b="0" sz="3200">
                    <a:latin typeface="+mn-lt"/>
                    <a:ea typeface="+mn-ea"/>
                    <a:cs typeface="+mn-cs"/>
                    <a:sym typeface="Helvetica Neue Medium"/>
                  </a:defRPr>
                </a:pPr>
              </a:p>
            </p:txBody>
          </p:sp>
          <p:sp>
            <p:nvSpPr>
              <p:cNvPr id="904" name="MLR"/>
              <p:cNvSpPr txBox="1"/>
              <p:nvPr/>
            </p:nvSpPr>
            <p:spPr>
              <a:xfrm>
                <a:off x="453944" y="223468"/>
                <a:ext cx="1450345" cy="55442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a:latin typeface="SchotisText Regular 2"/>
                    <a:ea typeface="SchotisText Regular 2"/>
                    <a:cs typeface="SchotisText Regular 2"/>
                    <a:sym typeface="SchotisText Regular 2"/>
                  </a:defRPr>
                </a:lvl1pPr>
              </a:lstStyle>
              <a:p>
                <a:pPr/>
                <a:r>
                  <a:t>MLR</a:t>
                </a:r>
              </a:p>
            </p:txBody>
          </p:sp>
        </p:grpSp>
        <p:sp>
          <p:nvSpPr>
            <p:cNvPr id="906" name="Oval"/>
            <p:cNvSpPr/>
            <p:nvPr/>
          </p:nvSpPr>
          <p:spPr>
            <a:xfrm>
              <a:off x="5609234" y="1413368"/>
              <a:ext cx="4057189" cy="1439069"/>
            </a:xfrm>
            <a:prstGeom prst="ellipse">
              <a:avLst/>
            </a:prstGeom>
            <a:solidFill>
              <a:schemeClr val="accent1"/>
            </a:solid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sz="5000">
                  <a:latin typeface="SchotisText Regular 2"/>
                  <a:ea typeface="SchotisText Regular 2"/>
                  <a:cs typeface="SchotisText Regular 2"/>
                  <a:sym typeface="SchotisText Regular 2"/>
                </a:defRPr>
              </a:lvl1pPr>
            </a:lstStyle>
            <a:p>
              <a:pPr/>
              <a14:m>
                <m:oMathPara>
                  <m:oMathParaPr>
                    <m:jc m:val="center"/>
                  </m:oMathParaPr>
                  <m:oMath>
                    <m:sSub>
                      <m:e>
                        <m:limUpp>
                          <m:e>
                            <m:r>
                              <a:rPr xmlns:a="http://schemas.openxmlformats.org/drawingml/2006/main" sz="5650" i="1">
                                <a:solidFill>
                                  <a:srgbClr val="FEFEFE"/>
                                </a:solidFill>
                                <a:latin typeface="Cambria Math" panose="02040503050406030204" pitchFamily="18" charset="0"/>
                              </a:rPr>
                              <m:t>u</m:t>
                            </m:r>
                          </m:e>
                          <m:lim>
                            <m:r>
                              <a:rPr xmlns:a="http://schemas.openxmlformats.org/drawingml/2006/main" sz="5650" i="1">
                                <a:solidFill>
                                  <a:srgbClr val="FEFEFE"/>
                                </a:solidFill>
                                <a:latin typeface="Cambria Math" panose="02040503050406030204" pitchFamily="18" charset="0"/>
                              </a:rPr>
                              <m:t>·</m:t>
                            </m:r>
                          </m:lim>
                        </m:limUpp>
                      </m:e>
                      <m:sub>
                        <m:r>
                          <a:rPr xmlns:a="http://schemas.openxmlformats.org/drawingml/2006/main" sz="5650" i="1">
                            <a:solidFill>
                              <a:srgbClr val="FEFEFE"/>
                            </a:solidFill>
                            <a:latin typeface="Cambria Math" panose="02040503050406030204" pitchFamily="18" charset="0"/>
                          </a:rPr>
                          <m:t>P</m:t>
                        </m:r>
                        <m:r>
                          <a:rPr xmlns:a="http://schemas.openxmlformats.org/drawingml/2006/main" sz="5650" i="1">
                            <a:solidFill>
                              <a:srgbClr val="FEFEFE"/>
                            </a:solidFill>
                            <a:latin typeface="Cambria Math" panose="02040503050406030204" pitchFamily="18" charset="0"/>
                          </a:rPr>
                          <m:t>C</m:t>
                        </m:r>
                        <m:r>
                          <a:rPr xmlns:a="http://schemas.openxmlformats.org/drawingml/2006/main" sz="5650" i="1">
                            <a:solidFill>
                              <a:srgbClr val="FEFEFE"/>
                            </a:solidFill>
                            <a:latin typeface="Cambria Math" panose="02040503050406030204" pitchFamily="18" charset="0"/>
                          </a:rPr>
                          <m:t>1,...</m:t>
                        </m:r>
                      </m:sub>
                    </m:sSub>
                  </m:oMath>
                </m:oMathPara>
              </a14:m>
            </a:p>
          </p:txBody>
        </p:sp>
        <p:sp>
          <p:nvSpPr>
            <p:cNvPr id="907" name="Oval"/>
            <p:cNvSpPr/>
            <p:nvPr/>
          </p:nvSpPr>
          <p:spPr>
            <a:xfrm>
              <a:off x="5798639" y="3427924"/>
              <a:ext cx="3869053" cy="1439070"/>
            </a:xfrm>
            <a:prstGeom prst="ellipse">
              <a:avLst/>
            </a:prstGeom>
            <a:solidFill>
              <a:schemeClr val="accent1"/>
            </a:solid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sz="5000">
                  <a:latin typeface="SchotisText Regular 2"/>
                  <a:ea typeface="SchotisText Regular 2"/>
                  <a:cs typeface="SchotisText Regular 2"/>
                  <a:sym typeface="SchotisText Regular 2"/>
                </a:defRPr>
              </a:lvl1pPr>
            </a:lstStyle>
            <a:p>
              <a:pPr/>
              <a14:m>
                <m:oMathPara>
                  <m:oMathParaPr>
                    <m:jc m:val="center"/>
                  </m:oMathParaPr>
                  <m:oMath>
                    <m:sSub>
                      <m:e>
                        <m:limUpp>
                          <m:e>
                            <m:r>
                              <a:rPr xmlns:a="http://schemas.openxmlformats.org/drawingml/2006/main" sz="5650" i="1">
                                <a:solidFill>
                                  <a:srgbClr val="FEFEFE"/>
                                </a:solidFill>
                                <a:latin typeface="Cambria Math" panose="02040503050406030204" pitchFamily="18" charset="0"/>
                              </a:rPr>
                              <m:t>v</m:t>
                            </m:r>
                          </m:e>
                          <m:lim>
                            <m:r>
                              <a:rPr xmlns:a="http://schemas.openxmlformats.org/drawingml/2006/main" sz="5650" i="1">
                                <a:solidFill>
                                  <a:srgbClr val="FEFEFE"/>
                                </a:solidFill>
                                <a:latin typeface="Cambria Math" panose="02040503050406030204" pitchFamily="18" charset="0"/>
                              </a:rPr>
                              <m:t>·</m:t>
                            </m:r>
                          </m:lim>
                        </m:limUpp>
                      </m:e>
                      <m:sub>
                        <m:r>
                          <a:rPr xmlns:a="http://schemas.openxmlformats.org/drawingml/2006/main" sz="5650" i="1">
                            <a:solidFill>
                              <a:srgbClr val="FEFEFE"/>
                            </a:solidFill>
                            <a:latin typeface="Cambria Math" panose="02040503050406030204" pitchFamily="18" charset="0"/>
                          </a:rPr>
                          <m:t>P</m:t>
                        </m:r>
                        <m:r>
                          <a:rPr xmlns:a="http://schemas.openxmlformats.org/drawingml/2006/main" sz="5650" i="1">
                            <a:solidFill>
                              <a:srgbClr val="FEFEFE"/>
                            </a:solidFill>
                            <a:latin typeface="Cambria Math" panose="02040503050406030204" pitchFamily="18" charset="0"/>
                          </a:rPr>
                          <m:t>C</m:t>
                        </m:r>
                        <m:r>
                          <a:rPr xmlns:a="http://schemas.openxmlformats.org/drawingml/2006/main" sz="5650" i="1">
                            <a:solidFill>
                              <a:srgbClr val="FEFEFE"/>
                            </a:solidFill>
                            <a:latin typeface="Cambria Math" panose="02040503050406030204" pitchFamily="18" charset="0"/>
                          </a:rPr>
                          <m:t>1,...</m:t>
                        </m:r>
                      </m:sub>
                    </m:sSub>
                  </m:oMath>
                </m:oMathPara>
              </a14:m>
            </a:p>
          </p:txBody>
        </p:sp>
        <p:sp>
          <p:nvSpPr>
            <p:cNvPr id="908" name="Oval"/>
            <p:cNvSpPr/>
            <p:nvPr/>
          </p:nvSpPr>
          <p:spPr>
            <a:xfrm>
              <a:off x="5798639" y="5327534"/>
              <a:ext cx="3869053" cy="1439070"/>
            </a:xfrm>
            <a:prstGeom prst="ellipse">
              <a:avLst/>
            </a:prstGeom>
            <a:solidFill>
              <a:schemeClr val="accent1"/>
            </a:solid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sz="5000">
                  <a:latin typeface="SchotisText Regular 2"/>
                  <a:ea typeface="SchotisText Regular 2"/>
                  <a:cs typeface="SchotisText Regular 2"/>
                  <a:sym typeface="SchotisText Regular 2"/>
                </a:defRPr>
              </a:lvl1pPr>
            </a:lstStyle>
            <a:p>
              <a:pPr/>
              <a14:m>
                <m:oMathPara>
                  <m:oMathParaPr>
                    <m:jc m:val="center"/>
                  </m:oMathParaPr>
                  <m:oMath>
                    <m:sSub>
                      <m:e>
                        <m:limUpp>
                          <m:e>
                            <m:r>
                              <a:rPr xmlns:a="http://schemas.openxmlformats.org/drawingml/2006/main" sz="5650" i="1">
                                <a:solidFill>
                                  <a:srgbClr val="FEFEFE"/>
                                </a:solidFill>
                                <a:latin typeface="Cambria Math" panose="02040503050406030204" pitchFamily="18" charset="0"/>
                              </a:rPr>
                              <m:t>w</m:t>
                            </m:r>
                          </m:e>
                          <m:lim>
                            <m:r>
                              <a:rPr xmlns:a="http://schemas.openxmlformats.org/drawingml/2006/main" sz="5650" i="1">
                                <a:solidFill>
                                  <a:srgbClr val="FEFEFE"/>
                                </a:solidFill>
                                <a:latin typeface="Cambria Math" panose="02040503050406030204" pitchFamily="18" charset="0"/>
                              </a:rPr>
                              <m:t>·</m:t>
                            </m:r>
                          </m:lim>
                        </m:limUpp>
                      </m:e>
                      <m:sub>
                        <m:r>
                          <a:rPr xmlns:a="http://schemas.openxmlformats.org/drawingml/2006/main" sz="5650" i="1">
                            <a:solidFill>
                              <a:srgbClr val="FEFEFE"/>
                            </a:solidFill>
                            <a:latin typeface="Cambria Math" panose="02040503050406030204" pitchFamily="18" charset="0"/>
                          </a:rPr>
                          <m:t>P</m:t>
                        </m:r>
                        <m:r>
                          <a:rPr xmlns:a="http://schemas.openxmlformats.org/drawingml/2006/main" sz="5650" i="1">
                            <a:solidFill>
                              <a:srgbClr val="FEFEFE"/>
                            </a:solidFill>
                            <a:latin typeface="Cambria Math" panose="02040503050406030204" pitchFamily="18" charset="0"/>
                          </a:rPr>
                          <m:t>C</m:t>
                        </m:r>
                        <m:r>
                          <a:rPr xmlns:a="http://schemas.openxmlformats.org/drawingml/2006/main" sz="5650" i="1">
                            <a:solidFill>
                              <a:srgbClr val="FEFEFE"/>
                            </a:solidFill>
                            <a:latin typeface="Cambria Math" panose="02040503050406030204" pitchFamily="18" charset="0"/>
                          </a:rPr>
                          <m:t>1,...</m:t>
                        </m:r>
                      </m:sub>
                    </m:sSub>
                  </m:oMath>
                </m:oMathPara>
              </a14:m>
            </a:p>
          </p:txBody>
        </p:sp>
        <p:sp>
          <p:nvSpPr>
            <p:cNvPr id="909" name="Oval"/>
            <p:cNvSpPr/>
            <p:nvPr/>
          </p:nvSpPr>
          <p:spPr>
            <a:xfrm>
              <a:off x="5789693" y="7224505"/>
              <a:ext cx="3886944" cy="1439070"/>
            </a:xfrm>
            <a:prstGeom prst="ellipse">
              <a:avLst/>
            </a:prstGeom>
            <a:solidFill>
              <a:schemeClr val="accent5">
                <a:hueOff val="-36178"/>
                <a:satOff val="6507"/>
                <a:lumOff val="-23518"/>
              </a:schemeClr>
            </a:solid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sz="5000">
                  <a:latin typeface="SchotisText Regular 2"/>
                  <a:ea typeface="SchotisText Regular 2"/>
                  <a:cs typeface="SchotisText Regular 2"/>
                  <a:sym typeface="SchotisText Regular 2"/>
                </a:defRPr>
              </a:lvl1pPr>
            </a:lstStyle>
            <a:p>
              <a:pPr/>
              <a14:m>
                <m:oMathPara>
                  <m:oMathParaPr>
                    <m:jc m:val="center"/>
                  </m:oMathParaPr>
                  <m:oMath>
                    <m:sSub>
                      <m:e>
                        <m:limUpp>
                          <m:e>
                            <m:r>
                              <a:rPr xmlns:a="http://schemas.openxmlformats.org/drawingml/2006/main" sz="5650" i="1">
                                <a:solidFill>
                                  <a:srgbClr val="FEFEFE"/>
                                </a:solidFill>
                                <a:latin typeface="Cambria Math" panose="02040503050406030204" pitchFamily="18" charset="0"/>
                              </a:rPr>
                              <m:t>θ</m:t>
                            </m:r>
                          </m:e>
                          <m:lim>
                            <m:r>
                              <a:rPr xmlns:a="http://schemas.openxmlformats.org/drawingml/2006/main" sz="5650" i="1">
                                <a:solidFill>
                                  <a:srgbClr val="FEFEFE"/>
                                </a:solidFill>
                                <a:latin typeface="Cambria Math" panose="02040503050406030204" pitchFamily="18" charset="0"/>
                              </a:rPr>
                              <m:t>·</m:t>
                            </m:r>
                          </m:lim>
                        </m:limUpp>
                      </m:e>
                      <m:sub>
                        <m:r>
                          <a:rPr xmlns:a="http://schemas.openxmlformats.org/drawingml/2006/main" sz="5650" i="1">
                            <a:solidFill>
                              <a:srgbClr val="FEFEFE"/>
                            </a:solidFill>
                            <a:latin typeface="Cambria Math" panose="02040503050406030204" pitchFamily="18" charset="0"/>
                          </a:rPr>
                          <m:t>P</m:t>
                        </m:r>
                        <m:r>
                          <a:rPr xmlns:a="http://schemas.openxmlformats.org/drawingml/2006/main" sz="5650" i="1">
                            <a:solidFill>
                              <a:srgbClr val="FEFEFE"/>
                            </a:solidFill>
                            <a:latin typeface="Cambria Math" panose="02040503050406030204" pitchFamily="18" charset="0"/>
                          </a:rPr>
                          <m:t>C</m:t>
                        </m:r>
                        <m:r>
                          <a:rPr xmlns:a="http://schemas.openxmlformats.org/drawingml/2006/main" sz="5650" i="1">
                            <a:solidFill>
                              <a:srgbClr val="FEFEFE"/>
                            </a:solidFill>
                            <a:latin typeface="Cambria Math" panose="02040503050406030204" pitchFamily="18" charset="0"/>
                          </a:rPr>
                          <m:t>1,...</m:t>
                        </m:r>
                      </m:sub>
                    </m:sSub>
                  </m:oMath>
                </m:oMathPara>
              </a14:m>
            </a:p>
          </p:txBody>
        </p:sp>
        <p:sp>
          <p:nvSpPr>
            <p:cNvPr id="910" name="Line"/>
            <p:cNvSpPr/>
            <p:nvPr/>
          </p:nvSpPr>
          <p:spPr>
            <a:xfrm flipV="1">
              <a:off x="3114843" y="2249564"/>
              <a:ext cx="2272546" cy="1728552"/>
            </a:xfrm>
            <a:prstGeom prst="line">
              <a:avLst/>
            </a:prstGeom>
            <a:noFill/>
            <a:ln w="25400" cap="flat">
              <a:solidFill>
                <a:srgbClr val="FFFFFF"/>
              </a:solidFill>
              <a:prstDash val="solid"/>
              <a:miter lim="400000"/>
              <a:tailEnd type="triangle" w="med" len="med"/>
            </a:ln>
            <a:effectLst/>
          </p:spPr>
          <p:txBody>
            <a:bodyPr wrap="square" lIns="50800" tIns="50800" rIns="50800" bIns="50800" numCol="1" anchor="ctr">
              <a:noAutofit/>
            </a:bodyPr>
            <a:lstStyle/>
            <a:p>
              <a:pPr>
                <a:defRPr b="0" sz="3200">
                  <a:latin typeface="+mn-lt"/>
                  <a:ea typeface="+mn-ea"/>
                  <a:cs typeface="+mn-cs"/>
                  <a:sym typeface="Helvetica Neue Medium"/>
                </a:defRPr>
              </a:pPr>
            </a:p>
          </p:txBody>
        </p:sp>
        <p:sp>
          <p:nvSpPr>
            <p:cNvPr id="911" name="Line"/>
            <p:cNvSpPr/>
            <p:nvPr/>
          </p:nvSpPr>
          <p:spPr>
            <a:xfrm>
              <a:off x="3313111" y="5331055"/>
              <a:ext cx="2099537" cy="2278302"/>
            </a:xfrm>
            <a:prstGeom prst="line">
              <a:avLst/>
            </a:prstGeom>
            <a:noFill/>
            <a:ln w="25400" cap="flat">
              <a:solidFill>
                <a:srgbClr val="FFFFFF"/>
              </a:solidFill>
              <a:prstDash val="solid"/>
              <a:miter lim="400000"/>
              <a:tailEnd type="triangle" w="med" len="med"/>
            </a:ln>
            <a:effectLst/>
          </p:spPr>
          <p:txBody>
            <a:bodyPr wrap="square" lIns="50800" tIns="50800" rIns="50800" bIns="50800" numCol="1" anchor="ctr">
              <a:noAutofit/>
            </a:bodyPr>
            <a:lstStyle/>
            <a:p>
              <a:pPr>
                <a:defRPr b="0" sz="3200">
                  <a:latin typeface="+mn-lt"/>
                  <a:ea typeface="+mn-ea"/>
                  <a:cs typeface="+mn-cs"/>
                  <a:sym typeface="Helvetica Neue Medium"/>
                </a:defRPr>
              </a:pPr>
            </a:p>
          </p:txBody>
        </p:sp>
        <p:sp>
          <p:nvSpPr>
            <p:cNvPr id="912" name="Line"/>
            <p:cNvSpPr/>
            <p:nvPr/>
          </p:nvSpPr>
          <p:spPr>
            <a:xfrm flipV="1">
              <a:off x="3197260" y="4300124"/>
              <a:ext cx="2322282" cy="80461"/>
            </a:xfrm>
            <a:prstGeom prst="line">
              <a:avLst/>
            </a:prstGeom>
            <a:noFill/>
            <a:ln w="25400" cap="flat">
              <a:solidFill>
                <a:srgbClr val="FFFFFF"/>
              </a:solidFill>
              <a:prstDash val="solid"/>
              <a:miter lim="400000"/>
              <a:tailEnd type="triangle" w="med" len="med"/>
            </a:ln>
            <a:effectLst/>
          </p:spPr>
          <p:txBody>
            <a:bodyPr wrap="square" lIns="50800" tIns="50800" rIns="50800" bIns="50800" numCol="1" anchor="ctr">
              <a:noAutofit/>
            </a:bodyPr>
            <a:lstStyle/>
            <a:p>
              <a:pPr>
                <a:defRPr b="0" sz="3200">
                  <a:latin typeface="+mn-lt"/>
                  <a:ea typeface="+mn-ea"/>
                  <a:cs typeface="+mn-cs"/>
                  <a:sym typeface="Helvetica Neue Medium"/>
                </a:defRPr>
              </a:pPr>
            </a:p>
          </p:txBody>
        </p:sp>
        <p:sp>
          <p:nvSpPr>
            <p:cNvPr id="913" name="Line"/>
            <p:cNvSpPr/>
            <p:nvPr/>
          </p:nvSpPr>
          <p:spPr>
            <a:xfrm>
              <a:off x="3440389" y="5123293"/>
              <a:ext cx="2094060" cy="679492"/>
            </a:xfrm>
            <a:prstGeom prst="line">
              <a:avLst/>
            </a:prstGeom>
            <a:noFill/>
            <a:ln w="25400" cap="flat">
              <a:solidFill>
                <a:srgbClr val="FFFFFF"/>
              </a:solidFill>
              <a:prstDash val="solid"/>
              <a:miter lim="400000"/>
              <a:tailEnd type="triangle" w="med" len="med"/>
            </a:ln>
            <a:effectLst/>
          </p:spPr>
          <p:txBody>
            <a:bodyPr wrap="square" lIns="50800" tIns="50800" rIns="50800" bIns="50800" numCol="1" anchor="ctr">
              <a:noAutofit/>
            </a:bodyPr>
            <a:lstStyle/>
            <a:p>
              <a:pPr>
                <a:defRPr b="0" sz="3200">
                  <a:latin typeface="+mn-lt"/>
                  <a:ea typeface="+mn-ea"/>
                  <a:cs typeface="+mn-cs"/>
                  <a:sym typeface="Helvetica Neue Medium"/>
                </a:defRPr>
              </a:pPr>
            </a:p>
          </p:txBody>
        </p:sp>
        <p:sp>
          <p:nvSpPr>
            <p:cNvPr id="914" name="6 hr, 24 hr, …"/>
            <p:cNvSpPr txBox="1"/>
            <p:nvPr/>
          </p:nvSpPr>
          <p:spPr>
            <a:xfrm>
              <a:off x="6056828" y="265258"/>
              <a:ext cx="3352674" cy="73401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i="1" sz="4300"/>
              </a:lvl1pPr>
            </a:lstStyle>
            <a:p>
              <a:pPr/>
              <a:r>
                <a:t>6 hr, 24 hr, …</a:t>
              </a:r>
            </a:p>
          </p:txBody>
        </p:sp>
      </p:gr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aphicFrame>
        <p:nvGraphicFramePr>
          <p:cNvPr id="919" name="Table"/>
          <p:cNvGraphicFramePr/>
          <p:nvPr/>
        </p:nvGraphicFramePr>
        <p:xfrm>
          <a:off x="3755" y="-22255"/>
          <a:ext cx="24376490" cy="723901"/>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8125496"/>
                <a:gridCol w="8125496"/>
                <a:gridCol w="8125496"/>
              </a:tblGrid>
              <a:tr h="723900">
                <a:tc>
                  <a:txBody>
                    <a:bodyPr/>
                    <a:lstStyle/>
                    <a:p>
                      <a:pPr defTabSz="914400">
                        <a:defRPr sz="1800">
                          <a:solidFill>
                            <a:srgbClr val="000000"/>
                          </a:solidFill>
                        </a:defRPr>
                      </a:pPr>
                      <a:r>
                        <a:rPr sz="3200">
                          <a:solidFill>
                            <a:srgbClr val="D5D5D5"/>
                          </a:solidFill>
                          <a:latin typeface="SchotisText Regular 2"/>
                          <a:ea typeface="SchotisText Regular 2"/>
                          <a:cs typeface="SchotisText Regular 2"/>
                          <a:sym typeface="SchotisText Regular 2"/>
                        </a:rPr>
                        <a:t>Motivation</a:t>
                      </a:r>
                    </a:p>
                  </a:txBody>
                  <a:tcPr marL="50800" marR="50800" marT="50800" marB="50800" anchor="ctr" anchorCtr="0" horzOverflow="overflow">
                    <a:lnL w="12700">
                      <a:miter lim="400000"/>
                    </a:lnL>
                    <a:lnR w="12700">
                      <a:miter lim="400000"/>
                    </a:lnR>
                    <a:lnT w="12700">
                      <a:miter lim="400000"/>
                    </a:lnT>
                    <a:lnB w="12700">
                      <a:miter lim="400000"/>
                    </a:lnB>
                    <a:solidFill>
                      <a:srgbClr val="6C6C6C"/>
                    </a:solidFill>
                  </a:tcPr>
                </a:tc>
                <a:tc>
                  <a:txBody>
                    <a:bodyPr/>
                    <a:lstStyle/>
                    <a:p>
                      <a:pPr defTabSz="914400">
                        <a:defRPr sz="1800">
                          <a:solidFill>
                            <a:srgbClr val="000000"/>
                          </a:solidFill>
                        </a:defRPr>
                      </a:pPr>
                      <a:r>
                        <a:rPr b="1" sz="3200">
                          <a:solidFill>
                            <a:srgbClr val="FFFFFF"/>
                          </a:solidFill>
                          <a:latin typeface="SchotisText Regular 2"/>
                          <a:ea typeface="SchotisText Regular 2"/>
                          <a:cs typeface="SchotisText Regular 2"/>
                          <a:sym typeface="SchotisText Regular 2"/>
                        </a:rPr>
                        <a:t>Our approach</a:t>
                      </a:r>
                    </a:p>
                  </a:txBody>
                  <a:tcPr marL="50800" marR="50800" marT="50800" marB="50800" anchor="ctr" anchorCtr="0" horzOverflow="overflow">
                    <a:lnL w="12700">
                      <a:miter lim="400000"/>
                    </a:lnL>
                    <a:lnR w="12700">
                      <a:miter lim="400000"/>
                    </a:lnR>
                    <a:lnT w="12700">
                      <a:miter lim="400000"/>
                    </a:lnT>
                    <a:lnB w="12700">
                      <a:miter lim="400000"/>
                    </a:lnB>
                    <a:solidFill>
                      <a:srgbClr val="6C6C6C"/>
                    </a:solidFill>
                  </a:tcPr>
                </a:tc>
                <a:tc>
                  <a:txBody>
                    <a:bodyPr/>
                    <a:lstStyle/>
                    <a:p>
                      <a:pPr defTabSz="914400">
                        <a:defRPr sz="1800">
                          <a:solidFill>
                            <a:srgbClr val="000000"/>
                          </a:solidFill>
                        </a:defRPr>
                      </a:pPr>
                      <a:r>
                        <a:rPr sz="3200">
                          <a:solidFill>
                            <a:srgbClr val="D5D5D5"/>
                          </a:solidFill>
                          <a:latin typeface="SchotisText Regular 2"/>
                          <a:ea typeface="SchotisText Regular 2"/>
                          <a:cs typeface="SchotisText Regular 2"/>
                          <a:sym typeface="SchotisText Regular 2"/>
                        </a:rPr>
                        <a:t>Findings</a:t>
                      </a:r>
                    </a:p>
                  </a:txBody>
                  <a:tcPr marL="50800" marR="50800" marT="50800" marB="50800" anchor="ctr" anchorCtr="0" horzOverflow="overflow">
                    <a:lnL w="12700">
                      <a:miter lim="400000"/>
                    </a:lnL>
                    <a:lnR w="12700">
                      <a:miter lim="400000"/>
                    </a:lnR>
                    <a:lnT w="12700">
                      <a:miter lim="400000"/>
                    </a:lnT>
                    <a:lnB w="12700">
                      <a:miter lim="400000"/>
                    </a:lnB>
                    <a:solidFill>
                      <a:srgbClr val="6C6C6C"/>
                    </a:solidFill>
                  </a:tcPr>
                </a:tc>
              </a:tr>
            </a:tbl>
          </a:graphicData>
        </a:graphic>
      </p:graphicFrame>
      <p:graphicFrame>
        <p:nvGraphicFramePr>
          <p:cNvPr id="920" name="Table"/>
          <p:cNvGraphicFramePr/>
          <p:nvPr/>
        </p:nvGraphicFramePr>
        <p:xfrm>
          <a:off x="30470" y="12972150"/>
          <a:ext cx="24376489" cy="723901"/>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8125496"/>
                <a:gridCol w="8125496"/>
                <a:gridCol w="8125496"/>
              </a:tblGrid>
              <a:tr h="723900">
                <a:tc>
                  <a:txBody>
                    <a:bodyPr/>
                    <a:lstStyle/>
                    <a:p>
                      <a:pPr defTabSz="914400">
                        <a:defRPr sz="1800">
                          <a:solidFill>
                            <a:srgbClr val="000000"/>
                          </a:solidFill>
                        </a:defRPr>
                      </a:pPr>
                      <a:r>
                        <a:rPr sz="3400">
                          <a:solidFill>
                            <a:srgbClr val="D5D5D5"/>
                          </a:solidFill>
                          <a:latin typeface="SchotisText Regular 2"/>
                          <a:ea typeface="SchotisText Regular 2"/>
                          <a:cs typeface="SchotisText Regular 2"/>
                          <a:sym typeface="SchotisText Regular 2"/>
                        </a:rPr>
                        <a:t>Goal</a:t>
                      </a:r>
                    </a:p>
                  </a:txBody>
                  <a:tcPr marL="50800" marR="50800" marT="50800" marB="50800" anchor="ctr" anchorCtr="0" horzOverflow="overflow">
                    <a:lnL w="12700">
                      <a:miter lim="400000"/>
                    </a:lnL>
                    <a:lnR w="12700">
                      <a:miter lim="400000"/>
                    </a:lnR>
                    <a:lnT w="12700">
                      <a:miter lim="400000"/>
                    </a:lnT>
                    <a:lnB w="12700">
                      <a:miter lim="400000"/>
                    </a:lnB>
                    <a:solidFill>
                      <a:srgbClr val="6C6C6C"/>
                    </a:solidFill>
                  </a:tcPr>
                </a:tc>
                <a:tc>
                  <a:txBody>
                    <a:bodyPr/>
                    <a:lstStyle/>
                    <a:p>
                      <a:pPr defTabSz="914400">
                        <a:defRPr sz="1800">
                          <a:solidFill>
                            <a:srgbClr val="000000"/>
                          </a:solidFill>
                        </a:defRPr>
                      </a:pPr>
                      <a:r>
                        <a:rPr b="1" sz="3400">
                          <a:solidFill>
                            <a:srgbClr val="FFFFFF"/>
                          </a:solidFill>
                          <a:latin typeface="SchotisText Regular 2"/>
                          <a:ea typeface="SchotisText Regular 2"/>
                          <a:cs typeface="SchotisText Regular 2"/>
                          <a:sym typeface="SchotisText Regular 2"/>
                        </a:rPr>
                        <a:t>Schematic Diagram</a:t>
                      </a:r>
                    </a:p>
                  </a:txBody>
                  <a:tcPr marL="50800" marR="50800" marT="50800" marB="50800" anchor="ctr" anchorCtr="0" horzOverflow="overflow">
                    <a:lnL w="12700">
                      <a:miter lim="400000"/>
                    </a:lnL>
                    <a:lnR w="12700">
                      <a:miter lim="400000"/>
                    </a:lnR>
                    <a:lnT w="12700">
                      <a:miter lim="400000"/>
                    </a:lnT>
                    <a:lnB w="12700">
                      <a:miter lim="400000"/>
                    </a:lnB>
                    <a:solidFill>
                      <a:srgbClr val="6C6C6C"/>
                    </a:solidFill>
                  </a:tcPr>
                </a:tc>
                <a:tc>
                  <a:txBody>
                    <a:bodyPr/>
                    <a:lstStyle/>
                    <a:p>
                      <a:pPr defTabSz="914400">
                        <a:defRPr sz="1800">
                          <a:solidFill>
                            <a:srgbClr val="000000"/>
                          </a:solidFill>
                        </a:defRPr>
                      </a:pPr>
                      <a:r>
                        <a:rPr sz="3400">
                          <a:solidFill>
                            <a:srgbClr val="D5D5D5"/>
                          </a:solidFill>
                          <a:latin typeface="SchotisText Regular 2"/>
                          <a:ea typeface="SchotisText Regular 2"/>
                          <a:cs typeface="SchotisText Regular 2"/>
                          <a:sym typeface="SchotisText Regular 2"/>
                        </a:rPr>
                        <a:t>FFS</a:t>
                      </a:r>
                    </a:p>
                  </a:txBody>
                  <a:tcPr marL="50800" marR="50800" marT="50800" marB="50800" anchor="ctr" anchorCtr="0" horzOverflow="overflow">
                    <a:lnL w="12700">
                      <a:miter lim="400000"/>
                    </a:lnL>
                    <a:lnR w="12700">
                      <a:miter lim="400000"/>
                    </a:lnR>
                    <a:lnT w="12700">
                      <a:miter lim="400000"/>
                    </a:lnT>
                    <a:lnB w="12700">
                      <a:miter lim="400000"/>
                    </a:lnB>
                    <a:solidFill>
                      <a:srgbClr val="6C6C6C"/>
                    </a:solidFill>
                  </a:tcPr>
                </a:tc>
              </a:tr>
            </a:tbl>
          </a:graphicData>
        </a:graphic>
      </p:graphicFrame>
      <p:grpSp>
        <p:nvGrpSpPr>
          <p:cNvPr id="927" name="Group"/>
          <p:cNvGrpSpPr/>
          <p:nvPr/>
        </p:nvGrpSpPr>
        <p:grpSpPr>
          <a:xfrm>
            <a:off x="1503408" y="2607116"/>
            <a:ext cx="12165977" cy="9225684"/>
            <a:chOff x="0" y="0"/>
            <a:chExt cx="12165976" cy="9225683"/>
          </a:xfrm>
        </p:grpSpPr>
        <p:sp>
          <p:nvSpPr>
            <p:cNvPr id="921" name="Line"/>
            <p:cNvSpPr/>
            <p:nvPr/>
          </p:nvSpPr>
          <p:spPr>
            <a:xfrm>
              <a:off x="0" y="3738257"/>
              <a:ext cx="4691427" cy="1"/>
            </a:xfrm>
            <a:prstGeom prst="line">
              <a:avLst/>
            </a:prstGeom>
            <a:noFill/>
            <a:ln w="76200" cap="flat">
              <a:solidFill>
                <a:srgbClr val="FFFFFF"/>
              </a:solidFill>
              <a:prstDash val="solid"/>
              <a:miter lim="400000"/>
              <a:tailEnd type="triangle" w="med" len="med"/>
            </a:ln>
            <a:effectLst/>
          </p:spPr>
          <p:txBody>
            <a:bodyPr wrap="square" lIns="50800" tIns="50800" rIns="50800" bIns="50800" numCol="1" anchor="ctr">
              <a:noAutofit/>
            </a:bodyPr>
            <a:lstStyle/>
            <a:p>
              <a:pPr>
                <a:defRPr b="0" sz="3200">
                  <a:latin typeface="+mn-lt"/>
                  <a:ea typeface="+mn-ea"/>
                  <a:cs typeface="+mn-cs"/>
                  <a:sym typeface="Helvetica Neue Medium"/>
                </a:defRPr>
              </a:pPr>
            </a:p>
          </p:txBody>
        </p:sp>
        <p:sp>
          <p:nvSpPr>
            <p:cNvPr id="922" name="Oval"/>
            <p:cNvSpPr/>
            <p:nvPr/>
          </p:nvSpPr>
          <p:spPr>
            <a:xfrm>
              <a:off x="4718515" y="0"/>
              <a:ext cx="5505730" cy="1439069"/>
            </a:xfrm>
            <a:prstGeom prst="ellipse">
              <a:avLst/>
            </a:prstGeom>
            <a:solidFill>
              <a:schemeClr val="accent1"/>
            </a:solid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sz="5000">
                  <a:latin typeface="SchotisText Regular 2"/>
                  <a:ea typeface="SchotisText Regular 2"/>
                  <a:cs typeface="SchotisText Regular 2"/>
                  <a:sym typeface="SchotisText Regular 2"/>
                </a:defRPr>
              </a:lvl1pPr>
            </a:lstStyle>
            <a:p>
              <a:pPr/>
              <a14:m>
                <m:oMathPara>
                  <m:oMathParaPr>
                    <m:jc m:val="center"/>
                  </m:oMathParaPr>
                  <m:oMath>
                    <m:limUpp>
                      <m:e>
                        <m:r>
                          <a:rPr xmlns:a="http://schemas.openxmlformats.org/drawingml/2006/main" sz="5600" i="1">
                            <a:solidFill>
                              <a:srgbClr val="FEFEFE"/>
                            </a:solidFill>
                            <a:latin typeface="Cambria Math" panose="02040503050406030204" pitchFamily="18" charset="0"/>
                          </a:rPr>
                          <m:t>u</m:t>
                        </m:r>
                      </m:e>
                      <m:lim>
                        <m:r>
                          <a:rPr xmlns:a="http://schemas.openxmlformats.org/drawingml/2006/main" sz="5600" i="1">
                            <a:solidFill>
                              <a:srgbClr val="FEFEFE"/>
                            </a:solidFill>
                            <a:latin typeface="Cambria Math" panose="02040503050406030204" pitchFamily="18" charset="0"/>
                          </a:rPr>
                          <m:t>·</m:t>
                        </m:r>
                      </m:lim>
                    </m:limUpp>
                    <m:r>
                      <a:rPr xmlns:a="http://schemas.openxmlformats.org/drawingml/2006/main" sz="5600" i="1">
                        <a:solidFill>
                          <a:srgbClr val="FEFEFE"/>
                        </a:solidFill>
                        <a:latin typeface="Cambria Math" panose="02040503050406030204" pitchFamily="18" charset="0"/>
                      </a:rPr>
                      <m:t>(</m:t>
                    </m:r>
                    <m:r>
                      <a:rPr xmlns:a="http://schemas.openxmlformats.org/drawingml/2006/main" sz="5600" i="1">
                        <a:solidFill>
                          <a:srgbClr val="FEFEFE"/>
                        </a:solidFill>
                        <a:latin typeface="Cambria Math" panose="02040503050406030204" pitchFamily="18" charset="0"/>
                      </a:rPr>
                      <m:t>t</m:t>
                    </m:r>
                    <m:r>
                      <a:rPr xmlns:a="http://schemas.openxmlformats.org/drawingml/2006/main" sz="5600" i="1">
                        <a:solidFill>
                          <a:srgbClr val="FEFEFE"/>
                        </a:solidFill>
                        <a:latin typeface="Cambria Math" panose="02040503050406030204" pitchFamily="18" charset="0"/>
                      </a:rPr>
                      <m:t>,</m:t>
                    </m:r>
                    <m:r>
                      <a:rPr xmlns:a="http://schemas.openxmlformats.org/drawingml/2006/main" sz="5600" i="1">
                        <a:solidFill>
                          <a:srgbClr val="FEFEFE"/>
                        </a:solidFill>
                        <a:latin typeface="Cambria Math" panose="02040503050406030204" pitchFamily="18" charset="0"/>
                      </a:rPr>
                      <m:t>x</m:t>
                    </m:r>
                    <m:r>
                      <a:rPr xmlns:a="http://schemas.openxmlformats.org/drawingml/2006/main" sz="5600" i="1">
                        <a:solidFill>
                          <a:srgbClr val="FEFEFE"/>
                        </a:solidFill>
                        <a:latin typeface="Cambria Math" panose="02040503050406030204" pitchFamily="18" charset="0"/>
                      </a:rPr>
                      <m:t>,</m:t>
                    </m:r>
                    <m:r>
                      <a:rPr xmlns:a="http://schemas.openxmlformats.org/drawingml/2006/main" sz="5600" i="1">
                        <a:solidFill>
                          <a:srgbClr val="FEFEFE"/>
                        </a:solidFill>
                        <a:latin typeface="Cambria Math" panose="02040503050406030204" pitchFamily="18" charset="0"/>
                      </a:rPr>
                      <m:t>y</m:t>
                    </m:r>
                    <m:r>
                      <a:rPr xmlns:a="http://schemas.openxmlformats.org/drawingml/2006/main" sz="5600" i="1">
                        <a:solidFill>
                          <a:srgbClr val="FEFEFE"/>
                        </a:solidFill>
                        <a:latin typeface="Cambria Math" panose="02040503050406030204" pitchFamily="18" charset="0"/>
                      </a:rPr>
                      <m:t>,</m:t>
                    </m:r>
                    <m:r>
                      <a:rPr xmlns:a="http://schemas.openxmlformats.org/drawingml/2006/main" sz="5600" i="1">
                        <a:solidFill>
                          <a:srgbClr val="FEFEFE"/>
                        </a:solidFill>
                        <a:latin typeface="Cambria Math" panose="02040503050406030204" pitchFamily="18" charset="0"/>
                      </a:rPr>
                      <m:t>p</m:t>
                    </m:r>
                    <m:r>
                      <a:rPr xmlns:a="http://schemas.openxmlformats.org/drawingml/2006/main" sz="5600" i="1">
                        <a:solidFill>
                          <a:srgbClr val="FEFEFE"/>
                        </a:solidFill>
                        <a:latin typeface="Cambria Math" panose="02040503050406030204" pitchFamily="18" charset="0"/>
                      </a:rPr>
                      <m:t>)</m:t>
                    </m:r>
                  </m:oMath>
                </m:oMathPara>
              </a14:m>
            </a:p>
          </p:txBody>
        </p:sp>
        <p:sp>
          <p:nvSpPr>
            <p:cNvPr id="923" name="Oval"/>
            <p:cNvSpPr/>
            <p:nvPr/>
          </p:nvSpPr>
          <p:spPr>
            <a:xfrm>
              <a:off x="4809781" y="1993403"/>
              <a:ext cx="5431850" cy="1439070"/>
            </a:xfrm>
            <a:prstGeom prst="ellipse">
              <a:avLst/>
            </a:prstGeom>
            <a:solidFill>
              <a:schemeClr val="accent1"/>
            </a:solid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sz="5000">
                  <a:latin typeface="SchotisText Regular 2"/>
                  <a:ea typeface="SchotisText Regular 2"/>
                  <a:cs typeface="SchotisText Regular 2"/>
                  <a:sym typeface="SchotisText Regular 2"/>
                </a:defRPr>
              </a:lvl1pPr>
            </a:lstStyle>
            <a:p>
              <a:pPr/>
              <a14:m>
                <m:oMathPara>
                  <m:oMathParaPr>
                    <m:jc m:val="center"/>
                  </m:oMathParaPr>
                  <m:oMath>
                    <m:limUpp>
                      <m:e>
                        <m:r>
                          <a:rPr xmlns:a="http://schemas.openxmlformats.org/drawingml/2006/main" sz="5650" i="1">
                            <a:solidFill>
                              <a:srgbClr val="FEFEFE"/>
                            </a:solidFill>
                            <a:latin typeface="Cambria Math" panose="02040503050406030204" pitchFamily="18" charset="0"/>
                          </a:rPr>
                          <m:t>v</m:t>
                        </m:r>
                      </m:e>
                      <m:lim>
                        <m:r>
                          <a:rPr xmlns:a="http://schemas.openxmlformats.org/drawingml/2006/main" sz="5650" i="1">
                            <a:solidFill>
                              <a:srgbClr val="FEFEFE"/>
                            </a:solidFill>
                            <a:latin typeface="Cambria Math" panose="02040503050406030204" pitchFamily="18" charset="0"/>
                          </a:rPr>
                          <m:t>·</m:t>
                        </m:r>
                      </m:lim>
                    </m:limUpp>
                    <m:r>
                      <a:rPr xmlns:a="http://schemas.openxmlformats.org/drawingml/2006/main" sz="5650" i="1">
                        <a:solidFill>
                          <a:srgbClr val="FEFEFE"/>
                        </a:solidFill>
                        <a:latin typeface="Cambria Math" panose="02040503050406030204" pitchFamily="18" charset="0"/>
                      </a:rPr>
                      <m:t>(</m:t>
                    </m:r>
                    <m:r>
                      <a:rPr xmlns:a="http://schemas.openxmlformats.org/drawingml/2006/main" sz="5650" i="1">
                        <a:solidFill>
                          <a:srgbClr val="FEFEFE"/>
                        </a:solidFill>
                        <a:latin typeface="Cambria Math" panose="02040503050406030204" pitchFamily="18" charset="0"/>
                      </a:rPr>
                      <m:t>t</m:t>
                    </m:r>
                    <m:r>
                      <a:rPr xmlns:a="http://schemas.openxmlformats.org/drawingml/2006/main" sz="5650" i="1">
                        <a:solidFill>
                          <a:srgbClr val="FEFEFE"/>
                        </a:solidFill>
                        <a:latin typeface="Cambria Math" panose="02040503050406030204" pitchFamily="18" charset="0"/>
                      </a:rPr>
                      <m:t>,</m:t>
                    </m:r>
                    <m:r>
                      <a:rPr xmlns:a="http://schemas.openxmlformats.org/drawingml/2006/main" sz="5650" i="1">
                        <a:solidFill>
                          <a:srgbClr val="FEFEFE"/>
                        </a:solidFill>
                        <a:latin typeface="Cambria Math" panose="02040503050406030204" pitchFamily="18" charset="0"/>
                      </a:rPr>
                      <m:t>x</m:t>
                    </m:r>
                    <m:r>
                      <a:rPr xmlns:a="http://schemas.openxmlformats.org/drawingml/2006/main" sz="5650" i="1">
                        <a:solidFill>
                          <a:srgbClr val="FEFEFE"/>
                        </a:solidFill>
                        <a:latin typeface="Cambria Math" panose="02040503050406030204" pitchFamily="18" charset="0"/>
                      </a:rPr>
                      <m:t>,</m:t>
                    </m:r>
                    <m:r>
                      <a:rPr xmlns:a="http://schemas.openxmlformats.org/drawingml/2006/main" sz="5650" i="1">
                        <a:solidFill>
                          <a:srgbClr val="FEFEFE"/>
                        </a:solidFill>
                        <a:latin typeface="Cambria Math" panose="02040503050406030204" pitchFamily="18" charset="0"/>
                      </a:rPr>
                      <m:t>y</m:t>
                    </m:r>
                    <m:r>
                      <a:rPr xmlns:a="http://schemas.openxmlformats.org/drawingml/2006/main" sz="5650" i="1">
                        <a:solidFill>
                          <a:srgbClr val="FEFEFE"/>
                        </a:solidFill>
                        <a:latin typeface="Cambria Math" panose="02040503050406030204" pitchFamily="18" charset="0"/>
                      </a:rPr>
                      <m:t>,</m:t>
                    </m:r>
                    <m:r>
                      <a:rPr xmlns:a="http://schemas.openxmlformats.org/drawingml/2006/main" sz="5650" i="1">
                        <a:solidFill>
                          <a:srgbClr val="FEFEFE"/>
                        </a:solidFill>
                        <a:latin typeface="Cambria Math" panose="02040503050406030204" pitchFamily="18" charset="0"/>
                      </a:rPr>
                      <m:t>p</m:t>
                    </m:r>
                    <m:r>
                      <a:rPr xmlns:a="http://schemas.openxmlformats.org/drawingml/2006/main" sz="5650" i="1">
                        <a:solidFill>
                          <a:srgbClr val="FEFEFE"/>
                        </a:solidFill>
                        <a:latin typeface="Cambria Math" panose="02040503050406030204" pitchFamily="18" charset="0"/>
                      </a:rPr>
                      <m:t>)</m:t>
                    </m:r>
                  </m:oMath>
                </m:oMathPara>
              </a14:m>
            </a:p>
          </p:txBody>
        </p:sp>
        <p:sp>
          <p:nvSpPr>
            <p:cNvPr id="924" name="Oval"/>
            <p:cNvSpPr/>
            <p:nvPr/>
          </p:nvSpPr>
          <p:spPr>
            <a:xfrm>
              <a:off x="4864108" y="3971167"/>
              <a:ext cx="5323196" cy="1439070"/>
            </a:xfrm>
            <a:prstGeom prst="ellipse">
              <a:avLst/>
            </a:prstGeom>
            <a:solidFill>
              <a:schemeClr val="accent1"/>
            </a:solid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sz="5000">
                  <a:latin typeface="SchotisText Regular 2"/>
                  <a:ea typeface="SchotisText Regular 2"/>
                  <a:cs typeface="SchotisText Regular 2"/>
                  <a:sym typeface="SchotisText Regular 2"/>
                </a:defRPr>
              </a:lvl1pPr>
            </a:lstStyle>
            <a:p>
              <a:pPr/>
              <a14:m>
                <m:oMathPara>
                  <m:oMathParaPr>
                    <m:jc m:val="center"/>
                  </m:oMathParaPr>
                  <m:oMath>
                    <m:limUpp>
                      <m:e>
                        <m:r>
                          <a:rPr xmlns:a="http://schemas.openxmlformats.org/drawingml/2006/main" sz="5600" i="1">
                            <a:solidFill>
                              <a:srgbClr val="FEFEFE"/>
                            </a:solidFill>
                            <a:latin typeface="Cambria Math" panose="02040503050406030204" pitchFamily="18" charset="0"/>
                          </a:rPr>
                          <m:t>w</m:t>
                        </m:r>
                      </m:e>
                      <m:lim>
                        <m:r>
                          <a:rPr xmlns:a="http://schemas.openxmlformats.org/drawingml/2006/main" sz="5600" i="1">
                            <a:solidFill>
                              <a:srgbClr val="FEFEFE"/>
                            </a:solidFill>
                            <a:latin typeface="Cambria Math" panose="02040503050406030204" pitchFamily="18" charset="0"/>
                          </a:rPr>
                          <m:t>·</m:t>
                        </m:r>
                      </m:lim>
                    </m:limUpp>
                    <m:r>
                      <a:rPr xmlns:a="http://schemas.openxmlformats.org/drawingml/2006/main" sz="5600" i="1">
                        <a:solidFill>
                          <a:srgbClr val="FEFEFE"/>
                        </a:solidFill>
                        <a:latin typeface="Cambria Math" panose="02040503050406030204" pitchFamily="18" charset="0"/>
                      </a:rPr>
                      <m:t>(</m:t>
                    </m:r>
                    <m:r>
                      <a:rPr xmlns:a="http://schemas.openxmlformats.org/drawingml/2006/main" sz="5600" i="1">
                        <a:solidFill>
                          <a:srgbClr val="FEFEFE"/>
                        </a:solidFill>
                        <a:latin typeface="Cambria Math" panose="02040503050406030204" pitchFamily="18" charset="0"/>
                      </a:rPr>
                      <m:t>t</m:t>
                    </m:r>
                    <m:r>
                      <a:rPr xmlns:a="http://schemas.openxmlformats.org/drawingml/2006/main" sz="5600" i="1">
                        <a:solidFill>
                          <a:srgbClr val="FEFEFE"/>
                        </a:solidFill>
                        <a:latin typeface="Cambria Math" panose="02040503050406030204" pitchFamily="18" charset="0"/>
                      </a:rPr>
                      <m:t>,</m:t>
                    </m:r>
                    <m:r>
                      <a:rPr xmlns:a="http://schemas.openxmlformats.org/drawingml/2006/main" sz="5600" i="1">
                        <a:solidFill>
                          <a:srgbClr val="FEFEFE"/>
                        </a:solidFill>
                        <a:latin typeface="Cambria Math" panose="02040503050406030204" pitchFamily="18" charset="0"/>
                      </a:rPr>
                      <m:t>x</m:t>
                    </m:r>
                    <m:r>
                      <a:rPr xmlns:a="http://schemas.openxmlformats.org/drawingml/2006/main" sz="5600" i="1">
                        <a:solidFill>
                          <a:srgbClr val="FEFEFE"/>
                        </a:solidFill>
                        <a:latin typeface="Cambria Math" panose="02040503050406030204" pitchFamily="18" charset="0"/>
                      </a:rPr>
                      <m:t>,</m:t>
                    </m:r>
                    <m:r>
                      <a:rPr xmlns:a="http://schemas.openxmlformats.org/drawingml/2006/main" sz="5600" i="1">
                        <a:solidFill>
                          <a:srgbClr val="FEFEFE"/>
                        </a:solidFill>
                        <a:latin typeface="Cambria Math" panose="02040503050406030204" pitchFamily="18" charset="0"/>
                      </a:rPr>
                      <m:t>y</m:t>
                    </m:r>
                    <m:r>
                      <a:rPr xmlns:a="http://schemas.openxmlformats.org/drawingml/2006/main" sz="5600" i="1">
                        <a:solidFill>
                          <a:srgbClr val="FEFEFE"/>
                        </a:solidFill>
                        <a:latin typeface="Cambria Math" panose="02040503050406030204" pitchFamily="18" charset="0"/>
                      </a:rPr>
                      <m:t>,</m:t>
                    </m:r>
                    <m:r>
                      <a:rPr xmlns:a="http://schemas.openxmlformats.org/drawingml/2006/main" sz="5600" i="1">
                        <a:solidFill>
                          <a:srgbClr val="FEFEFE"/>
                        </a:solidFill>
                        <a:latin typeface="Cambria Math" panose="02040503050406030204" pitchFamily="18" charset="0"/>
                      </a:rPr>
                      <m:t>p</m:t>
                    </m:r>
                    <m:r>
                      <a:rPr xmlns:a="http://schemas.openxmlformats.org/drawingml/2006/main" sz="5600" i="1">
                        <a:solidFill>
                          <a:srgbClr val="FEFEFE"/>
                        </a:solidFill>
                        <a:latin typeface="Cambria Math" panose="02040503050406030204" pitchFamily="18" charset="0"/>
                      </a:rPr>
                      <m:t>)</m:t>
                    </m:r>
                  </m:oMath>
                </m:oMathPara>
              </a14:m>
            </a:p>
          </p:txBody>
        </p:sp>
        <p:sp>
          <p:nvSpPr>
            <p:cNvPr id="925" name="Oval"/>
            <p:cNvSpPr/>
            <p:nvPr/>
          </p:nvSpPr>
          <p:spPr>
            <a:xfrm>
              <a:off x="4809783" y="5812651"/>
              <a:ext cx="5323196" cy="1439070"/>
            </a:xfrm>
            <a:prstGeom prst="ellipse">
              <a:avLst/>
            </a:prstGeom>
            <a:solidFill>
              <a:schemeClr val="accent5">
                <a:hueOff val="-36178"/>
                <a:satOff val="6507"/>
                <a:lumOff val="-23518"/>
              </a:schemeClr>
            </a:solid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sz="5000">
                  <a:latin typeface="SchotisText Regular 2"/>
                  <a:ea typeface="SchotisText Regular 2"/>
                  <a:cs typeface="SchotisText Regular 2"/>
                  <a:sym typeface="SchotisText Regular 2"/>
                </a:defRPr>
              </a:lvl1pPr>
            </a:lstStyle>
            <a:p>
              <a:pPr/>
              <a14:m>
                <m:oMathPara>
                  <m:oMathParaPr>
                    <m:jc m:val="center"/>
                  </m:oMathParaPr>
                  <m:oMath>
                    <m:limUpp>
                      <m:e>
                        <m:r>
                          <a:rPr xmlns:a="http://schemas.openxmlformats.org/drawingml/2006/main" sz="5600" i="1">
                            <a:solidFill>
                              <a:srgbClr val="FEFEFE"/>
                            </a:solidFill>
                            <a:latin typeface="Cambria Math" panose="02040503050406030204" pitchFamily="18" charset="0"/>
                          </a:rPr>
                          <m:t>θ</m:t>
                        </m:r>
                      </m:e>
                      <m:lim>
                        <m:r>
                          <a:rPr xmlns:a="http://schemas.openxmlformats.org/drawingml/2006/main" sz="5600" i="1">
                            <a:solidFill>
                              <a:srgbClr val="FEFEFE"/>
                            </a:solidFill>
                            <a:latin typeface="Cambria Math" panose="02040503050406030204" pitchFamily="18" charset="0"/>
                          </a:rPr>
                          <m:t>·</m:t>
                        </m:r>
                      </m:lim>
                    </m:limUpp>
                    <m:r>
                      <a:rPr xmlns:a="http://schemas.openxmlformats.org/drawingml/2006/main" sz="5600" i="1">
                        <a:solidFill>
                          <a:srgbClr val="FEFEFE"/>
                        </a:solidFill>
                        <a:latin typeface="Cambria Math" panose="02040503050406030204" pitchFamily="18" charset="0"/>
                      </a:rPr>
                      <m:t>(</m:t>
                    </m:r>
                    <m:r>
                      <a:rPr xmlns:a="http://schemas.openxmlformats.org/drawingml/2006/main" sz="5600" i="1">
                        <a:solidFill>
                          <a:srgbClr val="FEFEFE"/>
                        </a:solidFill>
                        <a:latin typeface="Cambria Math" panose="02040503050406030204" pitchFamily="18" charset="0"/>
                      </a:rPr>
                      <m:t>t</m:t>
                    </m:r>
                    <m:r>
                      <a:rPr xmlns:a="http://schemas.openxmlformats.org/drawingml/2006/main" sz="5600" i="1">
                        <a:solidFill>
                          <a:srgbClr val="FEFEFE"/>
                        </a:solidFill>
                        <a:latin typeface="Cambria Math" panose="02040503050406030204" pitchFamily="18" charset="0"/>
                      </a:rPr>
                      <m:t>,</m:t>
                    </m:r>
                    <m:r>
                      <a:rPr xmlns:a="http://schemas.openxmlformats.org/drawingml/2006/main" sz="5600" i="1">
                        <a:solidFill>
                          <a:srgbClr val="FEFEFE"/>
                        </a:solidFill>
                        <a:latin typeface="Cambria Math" panose="02040503050406030204" pitchFamily="18" charset="0"/>
                      </a:rPr>
                      <m:t>x</m:t>
                    </m:r>
                    <m:r>
                      <a:rPr xmlns:a="http://schemas.openxmlformats.org/drawingml/2006/main" sz="5600" i="1">
                        <a:solidFill>
                          <a:srgbClr val="FEFEFE"/>
                        </a:solidFill>
                        <a:latin typeface="Cambria Math" panose="02040503050406030204" pitchFamily="18" charset="0"/>
                      </a:rPr>
                      <m:t>,</m:t>
                    </m:r>
                    <m:r>
                      <a:rPr xmlns:a="http://schemas.openxmlformats.org/drawingml/2006/main" sz="5600" i="1">
                        <a:solidFill>
                          <a:srgbClr val="FEFEFE"/>
                        </a:solidFill>
                        <a:latin typeface="Cambria Math" panose="02040503050406030204" pitchFamily="18" charset="0"/>
                      </a:rPr>
                      <m:t>y</m:t>
                    </m:r>
                    <m:r>
                      <a:rPr xmlns:a="http://schemas.openxmlformats.org/drawingml/2006/main" sz="5600" i="1">
                        <a:solidFill>
                          <a:srgbClr val="FEFEFE"/>
                        </a:solidFill>
                        <a:latin typeface="Cambria Math" panose="02040503050406030204" pitchFamily="18" charset="0"/>
                      </a:rPr>
                      <m:t>,</m:t>
                    </m:r>
                    <m:r>
                      <a:rPr xmlns:a="http://schemas.openxmlformats.org/drawingml/2006/main" sz="5600" i="1">
                        <a:solidFill>
                          <a:srgbClr val="FEFEFE"/>
                        </a:solidFill>
                        <a:latin typeface="Cambria Math" panose="02040503050406030204" pitchFamily="18" charset="0"/>
                      </a:rPr>
                      <m:t>p</m:t>
                    </m:r>
                    <m:r>
                      <a:rPr xmlns:a="http://schemas.openxmlformats.org/drawingml/2006/main" sz="5600" i="1">
                        <a:solidFill>
                          <a:srgbClr val="FEFEFE"/>
                        </a:solidFill>
                        <a:latin typeface="Cambria Math" panose="02040503050406030204" pitchFamily="18" charset="0"/>
                      </a:rPr>
                      <m:t>)</m:t>
                    </m:r>
                  </m:oMath>
                </m:oMathPara>
              </a14:m>
            </a:p>
          </p:txBody>
        </p:sp>
        <p:sp>
          <p:nvSpPr>
            <p:cNvPr id="926" name="Predicted MLR TC kinematic/thermodynamic changes"/>
            <p:cNvSpPr txBox="1"/>
            <p:nvPr/>
          </p:nvSpPr>
          <p:spPr>
            <a:xfrm>
              <a:off x="2776784" y="7843974"/>
              <a:ext cx="9389193" cy="138171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b="0" i="1" sz="4300"/>
              </a:lvl1pPr>
            </a:lstStyle>
            <a:p>
              <a:pPr/>
              <a:r>
                <a:t>Predicted MLR TC kinematic/thermodynamic changes</a:t>
              </a:r>
            </a:p>
          </p:txBody>
        </p:sp>
      </p:grpSp>
      <p:sp>
        <p:nvSpPr>
          <p:cNvPr id="928" name="Reconstruction"/>
          <p:cNvSpPr txBox="1"/>
          <p:nvPr>
            <p:ph type="ctrTitle"/>
          </p:nvPr>
        </p:nvSpPr>
        <p:spPr>
          <a:xfrm>
            <a:off x="2134744" y="5422689"/>
            <a:ext cx="3352674" cy="1007778"/>
          </a:xfrm>
          <a:prstGeom prst="rect">
            <a:avLst/>
          </a:prstGeom>
        </p:spPr>
        <p:txBody>
          <a:bodyPr anchor="ctr"/>
          <a:lstStyle>
            <a:lvl1pPr algn="l" defTabSz="759459">
              <a:defRPr b="1" sz="3312">
                <a:latin typeface="SchotisText Regular 2"/>
                <a:ea typeface="SchotisText Regular 2"/>
                <a:cs typeface="SchotisText Regular 2"/>
                <a:sym typeface="SchotisText Regular 2"/>
              </a:defRPr>
            </a:lvl1pPr>
          </a:lstStyle>
          <a:p>
            <a:pPr/>
            <a:r>
              <a:t>Reconstruction</a:t>
            </a:r>
          </a:p>
        </p:txBody>
      </p:sp>
      <p:sp>
        <p:nvSpPr>
          <p:cNvPr id="929" name="7"/>
          <p:cNvSpPr txBox="1"/>
          <p:nvPr/>
        </p:nvSpPr>
        <p:spPr>
          <a:xfrm>
            <a:off x="221659" y="12354357"/>
            <a:ext cx="343619" cy="5461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just">
              <a:defRPr b="0">
                <a:latin typeface="DIN Alternate"/>
                <a:ea typeface="DIN Alternate"/>
                <a:cs typeface="DIN Alternate"/>
                <a:sym typeface="DIN Alternate"/>
              </a:defRPr>
            </a:lvl1pPr>
          </a:lstStyle>
          <a:p>
            <a:pPr/>
            <a:r>
              <a:t>7</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Black">
  <a:themeElements>
    <a:clrScheme name="Black">
      <a:dk1>
        <a:srgbClr val="000000"/>
      </a:dk1>
      <a:lt1>
        <a:srgbClr val="FFFFFF"/>
      </a:lt1>
      <a:dk2>
        <a:srgbClr val="434343"/>
      </a:dk2>
      <a:lt2>
        <a:srgbClr val="A9A9A9"/>
      </a:lt2>
      <a:accent1>
        <a:srgbClr val="0076BA"/>
      </a:accent1>
      <a:accent2>
        <a:srgbClr val="00A89D"/>
      </a:accent2>
      <a:accent3>
        <a:srgbClr val="1DB100"/>
      </a:accent3>
      <a:accent4>
        <a:srgbClr val="F8BA00"/>
      </a:accent4>
      <a:accent5>
        <a:srgbClr val="EE220C"/>
      </a:accent5>
      <a:accent6>
        <a:srgbClr val="CB297B"/>
      </a:accent6>
      <a:hlink>
        <a:srgbClr val="0000FF"/>
      </a:hlink>
      <a:folHlink>
        <a:srgbClr val="FF00FF"/>
      </a:folHlink>
    </a:clrScheme>
    <a:fontScheme name="Black">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Off val="13529"/>
          </a:schemeClr>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FFFFFF"/>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Black">
  <a:themeElements>
    <a:clrScheme name="Black">
      <a:dk1>
        <a:srgbClr val="000000"/>
      </a:dk1>
      <a:lt1>
        <a:srgbClr val="FFFFFF"/>
      </a:lt1>
      <a:dk2>
        <a:srgbClr val="434343"/>
      </a:dk2>
      <a:lt2>
        <a:srgbClr val="A9A9A9"/>
      </a:lt2>
      <a:accent1>
        <a:srgbClr val="0076BA"/>
      </a:accent1>
      <a:accent2>
        <a:srgbClr val="00A89D"/>
      </a:accent2>
      <a:accent3>
        <a:srgbClr val="1DB100"/>
      </a:accent3>
      <a:accent4>
        <a:srgbClr val="F8BA00"/>
      </a:accent4>
      <a:accent5>
        <a:srgbClr val="EE220C"/>
      </a:accent5>
      <a:accent6>
        <a:srgbClr val="CB297B"/>
      </a:accent6>
      <a:hlink>
        <a:srgbClr val="0000FF"/>
      </a:hlink>
      <a:folHlink>
        <a:srgbClr val="FF00FF"/>
      </a:folHlink>
    </a:clrScheme>
    <a:fontScheme name="Black">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Off val="13529"/>
          </a:schemeClr>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FFFFFF"/>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